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3.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4.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5.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6.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7.xml" ContentType="application/vnd.openxmlformats-officedocument.theme+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8.xml" ContentType="application/vnd.openxmlformats-officedocument.theme+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theme/theme9.xml" ContentType="application/vnd.openxmlformats-officedocument.theme+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theme/theme10.xml" ContentType="application/vnd.openxmlformats-officedocument.theme+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theme/theme11.xml" ContentType="application/vnd.openxmlformats-officedocument.theme+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12.xml" ContentType="application/vnd.openxmlformats-officedocument.theme+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theme/theme13.xml" ContentType="application/vnd.openxmlformats-officedocument.theme+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theme/theme14.xml" ContentType="application/vnd.openxmlformats-officedocument.theme+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theme/theme15.xml" ContentType="application/vnd.openxmlformats-officedocument.theme+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theme/theme16.xml" ContentType="application/vnd.openxmlformats-officedocument.theme+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theme/theme17.xml" ContentType="application/vnd.openxmlformats-officedocument.theme+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theme/theme18.xml" ContentType="application/vnd.openxmlformats-officedocument.theme+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theme/theme19.xml" ContentType="application/vnd.openxmlformats-officedocument.theme+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theme/theme20.xml" ContentType="application/vnd.openxmlformats-officedocument.theme+xml"/>
  <Override PartName="/ppt/theme/theme2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Slides/notesSlide5.xml" ContentType="application/vnd.openxmlformats-officedocument.presentationml.notesSlide+xml"/>
  <Override PartName="/ppt/charts/chart10.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1" r:id="rId2"/>
    <p:sldMasterId id="2147483696" r:id="rId3"/>
    <p:sldMasterId id="2147483713" r:id="rId4"/>
    <p:sldMasterId id="2147483741" r:id="rId5"/>
    <p:sldMasterId id="2147483755" r:id="rId6"/>
    <p:sldMasterId id="2147483767" r:id="rId7"/>
    <p:sldMasterId id="2147483782" r:id="rId8"/>
    <p:sldMasterId id="2147483795" r:id="rId9"/>
    <p:sldMasterId id="2147483810" r:id="rId10"/>
    <p:sldMasterId id="2147483823" r:id="rId11"/>
    <p:sldMasterId id="2147483882" r:id="rId12"/>
    <p:sldMasterId id="2147483896" r:id="rId13"/>
    <p:sldMasterId id="2147483910" r:id="rId14"/>
    <p:sldMasterId id="2147483936" r:id="rId15"/>
    <p:sldMasterId id="2147483948" r:id="rId16"/>
    <p:sldMasterId id="2147483963" r:id="rId17"/>
    <p:sldMasterId id="2147483999" r:id="rId18"/>
    <p:sldMasterId id="2147484013" r:id="rId19"/>
    <p:sldMasterId id="2147484027" r:id="rId20"/>
  </p:sldMasterIdLst>
  <p:notesMasterIdLst>
    <p:notesMasterId r:id="rId71"/>
  </p:notesMasterIdLst>
  <p:sldIdLst>
    <p:sldId id="257" r:id="rId21"/>
    <p:sldId id="259" r:id="rId22"/>
    <p:sldId id="258" r:id="rId23"/>
    <p:sldId id="260" r:id="rId24"/>
    <p:sldId id="261" r:id="rId25"/>
    <p:sldId id="262" r:id="rId26"/>
    <p:sldId id="263" r:id="rId27"/>
    <p:sldId id="264" r:id="rId28"/>
    <p:sldId id="265" r:id="rId29"/>
    <p:sldId id="266" r:id="rId30"/>
    <p:sldId id="267" r:id="rId31"/>
    <p:sldId id="268" r:id="rId32"/>
    <p:sldId id="269" r:id="rId33"/>
    <p:sldId id="270" r:id="rId34"/>
    <p:sldId id="271" r:id="rId35"/>
    <p:sldId id="272" r:id="rId36"/>
    <p:sldId id="273" r:id="rId37"/>
    <p:sldId id="274" r:id="rId38"/>
    <p:sldId id="275" r:id="rId39"/>
    <p:sldId id="276" r:id="rId40"/>
    <p:sldId id="281" r:id="rId41"/>
    <p:sldId id="282" r:id="rId42"/>
    <p:sldId id="283" r:id="rId43"/>
    <p:sldId id="284" r:id="rId44"/>
    <p:sldId id="286" r:id="rId45"/>
    <p:sldId id="287" r:id="rId46"/>
    <p:sldId id="288" r:id="rId47"/>
    <p:sldId id="289" r:id="rId48"/>
    <p:sldId id="290" r:id="rId49"/>
    <p:sldId id="291" r:id="rId50"/>
    <p:sldId id="292" r:id="rId51"/>
    <p:sldId id="293" r:id="rId52"/>
    <p:sldId id="294" r:id="rId53"/>
    <p:sldId id="295" r:id="rId54"/>
    <p:sldId id="296" r:id="rId55"/>
    <p:sldId id="297" r:id="rId56"/>
    <p:sldId id="298" r:id="rId57"/>
    <p:sldId id="299" r:id="rId58"/>
    <p:sldId id="300" r:id="rId59"/>
    <p:sldId id="301" r:id="rId60"/>
    <p:sldId id="302" r:id="rId61"/>
    <p:sldId id="313" r:id="rId62"/>
    <p:sldId id="314" r:id="rId63"/>
    <p:sldId id="306" r:id="rId64"/>
    <p:sldId id="307" r:id="rId65"/>
    <p:sldId id="308" r:id="rId66"/>
    <p:sldId id="309" r:id="rId67"/>
    <p:sldId id="310" r:id="rId68"/>
    <p:sldId id="311" r:id="rId69"/>
    <p:sldId id="312" r:id="rId70"/>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4995" autoAdjust="0"/>
    <p:restoredTop sz="94660"/>
  </p:normalViewPr>
  <p:slideViewPr>
    <p:cSldViewPr snapToGrid="0">
      <p:cViewPr varScale="1">
        <p:scale>
          <a:sx n="69" d="100"/>
          <a:sy n="69" d="100"/>
        </p:scale>
        <p:origin x="564" y="44"/>
      </p:cViewPr>
      <p:guideLst/>
    </p:cSldViewPr>
  </p:slideViewPr>
  <p:notesTextViewPr>
    <p:cViewPr>
      <p:scale>
        <a:sx n="1" d="1"/>
        <a:sy n="1" d="1"/>
      </p:scale>
      <p:origin x="0" y="0"/>
    </p:cViewPr>
  </p:notesTextViewPr>
  <p:sorterViewPr>
    <p:cViewPr>
      <p:scale>
        <a:sx n="100" d="100"/>
        <a:sy n="100" d="100"/>
      </p:scale>
      <p:origin x="0" y="-2077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6.xml"/><Relationship Id="rId39" Type="http://schemas.openxmlformats.org/officeDocument/2006/relationships/slide" Target="slides/slide19.xml"/><Relationship Id="rId21" Type="http://schemas.openxmlformats.org/officeDocument/2006/relationships/slide" Target="slides/slide1.xml"/><Relationship Id="rId34" Type="http://schemas.openxmlformats.org/officeDocument/2006/relationships/slide" Target="slides/slide14.xml"/><Relationship Id="rId42" Type="http://schemas.openxmlformats.org/officeDocument/2006/relationships/slide" Target="slides/slide22.xml"/><Relationship Id="rId47" Type="http://schemas.openxmlformats.org/officeDocument/2006/relationships/slide" Target="slides/slide27.xml"/><Relationship Id="rId50" Type="http://schemas.openxmlformats.org/officeDocument/2006/relationships/slide" Target="slides/slide30.xml"/><Relationship Id="rId55" Type="http://schemas.openxmlformats.org/officeDocument/2006/relationships/slide" Target="slides/slide35.xml"/><Relationship Id="rId63" Type="http://schemas.openxmlformats.org/officeDocument/2006/relationships/slide" Target="slides/slide43.xml"/><Relationship Id="rId68" Type="http://schemas.openxmlformats.org/officeDocument/2006/relationships/slide" Target="slides/slide48.xml"/><Relationship Id="rId7" Type="http://schemas.openxmlformats.org/officeDocument/2006/relationships/slideMaster" Target="slideMasters/slideMaster7.xml"/><Relationship Id="rId71"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9.xml"/><Relationship Id="rId11" Type="http://schemas.openxmlformats.org/officeDocument/2006/relationships/slideMaster" Target="slideMasters/slideMaster11.xml"/><Relationship Id="rId24" Type="http://schemas.openxmlformats.org/officeDocument/2006/relationships/slide" Target="slides/slide4.xml"/><Relationship Id="rId32" Type="http://schemas.openxmlformats.org/officeDocument/2006/relationships/slide" Target="slides/slide12.xml"/><Relationship Id="rId37" Type="http://schemas.openxmlformats.org/officeDocument/2006/relationships/slide" Target="slides/slide17.xml"/><Relationship Id="rId40" Type="http://schemas.openxmlformats.org/officeDocument/2006/relationships/slide" Target="slides/slide20.xml"/><Relationship Id="rId45" Type="http://schemas.openxmlformats.org/officeDocument/2006/relationships/slide" Target="slides/slide25.xml"/><Relationship Id="rId53" Type="http://schemas.openxmlformats.org/officeDocument/2006/relationships/slide" Target="slides/slide33.xml"/><Relationship Id="rId58" Type="http://schemas.openxmlformats.org/officeDocument/2006/relationships/slide" Target="slides/slide38.xml"/><Relationship Id="rId66" Type="http://schemas.openxmlformats.org/officeDocument/2006/relationships/slide" Target="slides/slide46.xml"/><Relationship Id="rId74"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3.xml"/><Relationship Id="rId28" Type="http://schemas.openxmlformats.org/officeDocument/2006/relationships/slide" Target="slides/slide8.xml"/><Relationship Id="rId36" Type="http://schemas.openxmlformats.org/officeDocument/2006/relationships/slide" Target="slides/slide16.xml"/><Relationship Id="rId49" Type="http://schemas.openxmlformats.org/officeDocument/2006/relationships/slide" Target="slides/slide29.xml"/><Relationship Id="rId57" Type="http://schemas.openxmlformats.org/officeDocument/2006/relationships/slide" Target="slides/slide37.xml"/><Relationship Id="rId61" Type="http://schemas.openxmlformats.org/officeDocument/2006/relationships/slide" Target="slides/slide41.xml"/><Relationship Id="rId10" Type="http://schemas.openxmlformats.org/officeDocument/2006/relationships/slideMaster" Target="slideMasters/slideMaster10.xml"/><Relationship Id="rId19" Type="http://schemas.openxmlformats.org/officeDocument/2006/relationships/slideMaster" Target="slideMasters/slideMaster19.xml"/><Relationship Id="rId31" Type="http://schemas.openxmlformats.org/officeDocument/2006/relationships/slide" Target="slides/slide11.xml"/><Relationship Id="rId44" Type="http://schemas.openxmlformats.org/officeDocument/2006/relationships/slide" Target="slides/slide24.xml"/><Relationship Id="rId52" Type="http://schemas.openxmlformats.org/officeDocument/2006/relationships/slide" Target="slides/slide32.xml"/><Relationship Id="rId60" Type="http://schemas.openxmlformats.org/officeDocument/2006/relationships/slide" Target="slides/slide40.xml"/><Relationship Id="rId65" Type="http://schemas.openxmlformats.org/officeDocument/2006/relationships/slide" Target="slides/slide45.xml"/><Relationship Id="rId73"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2.xml"/><Relationship Id="rId27" Type="http://schemas.openxmlformats.org/officeDocument/2006/relationships/slide" Target="slides/slide7.xml"/><Relationship Id="rId30" Type="http://schemas.openxmlformats.org/officeDocument/2006/relationships/slide" Target="slides/slide10.xml"/><Relationship Id="rId35" Type="http://schemas.openxmlformats.org/officeDocument/2006/relationships/slide" Target="slides/slide15.xml"/><Relationship Id="rId43" Type="http://schemas.openxmlformats.org/officeDocument/2006/relationships/slide" Target="slides/slide23.xml"/><Relationship Id="rId48" Type="http://schemas.openxmlformats.org/officeDocument/2006/relationships/slide" Target="slides/slide28.xml"/><Relationship Id="rId56" Type="http://schemas.openxmlformats.org/officeDocument/2006/relationships/slide" Target="slides/slide36.xml"/><Relationship Id="rId64" Type="http://schemas.openxmlformats.org/officeDocument/2006/relationships/slide" Target="slides/slide44.xml"/><Relationship Id="rId69" Type="http://schemas.openxmlformats.org/officeDocument/2006/relationships/slide" Target="slides/slide49.xml"/><Relationship Id="rId8" Type="http://schemas.openxmlformats.org/officeDocument/2006/relationships/slideMaster" Target="slideMasters/slideMaster8.xml"/><Relationship Id="rId51" Type="http://schemas.openxmlformats.org/officeDocument/2006/relationships/slide" Target="slides/slide31.xml"/><Relationship Id="rId72"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5.xml"/><Relationship Id="rId33" Type="http://schemas.openxmlformats.org/officeDocument/2006/relationships/slide" Target="slides/slide13.xml"/><Relationship Id="rId38" Type="http://schemas.openxmlformats.org/officeDocument/2006/relationships/slide" Target="slides/slide18.xml"/><Relationship Id="rId46" Type="http://schemas.openxmlformats.org/officeDocument/2006/relationships/slide" Target="slides/slide26.xml"/><Relationship Id="rId59" Type="http://schemas.openxmlformats.org/officeDocument/2006/relationships/slide" Target="slides/slide39.xml"/><Relationship Id="rId67" Type="http://schemas.openxmlformats.org/officeDocument/2006/relationships/slide" Target="slides/slide47.xml"/><Relationship Id="rId20" Type="http://schemas.openxmlformats.org/officeDocument/2006/relationships/slideMaster" Target="slideMasters/slideMaster20.xml"/><Relationship Id="rId41" Type="http://schemas.openxmlformats.org/officeDocument/2006/relationships/slide" Target="slides/slide21.xml"/><Relationship Id="rId54" Type="http://schemas.openxmlformats.org/officeDocument/2006/relationships/slide" Target="slides/slide34.xml"/><Relationship Id="rId62" Type="http://schemas.openxmlformats.org/officeDocument/2006/relationships/slide" Target="slides/slide42.xml"/><Relationship Id="rId70" Type="http://schemas.openxmlformats.org/officeDocument/2006/relationships/slide" Target="slides/slide50.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charts/_rels/chart1.xml.rels><?xml version="1.0" encoding="UTF-8" standalone="yes"?>
<Relationships xmlns="http://schemas.openxmlformats.org/package/2006/relationships"><Relationship Id="rId1" Type="http://schemas.openxmlformats.org/officeDocument/2006/relationships/oleObject" Target="file:///C:\Users\THOMAS.MERKL\Desktop\DAX%20Daily.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THOMAS.MERKL\Desktop\DAX%20Daily.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THOMAS.MERKL\Desktop\DAX%20Daily.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THOMAS.MERKL\Desktop\DAX%20Daily.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THOMAS.MERKL\Desktop\DAX%20Daily.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THOMAS.MERKL\Desktop\DAX%20Daily.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THOMAS.MERKL\Desktop\DAX%20Daily.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THOMAS.MERKL\Desktop\DAX%20Daily.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THOMAS.MERKL\Desktop\DAX%20Daily.xlsx" TargetMode="External"/></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Arbeitsblat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areaChart>
        <c:grouping val="stacked"/>
        <c:varyColors val="0"/>
        <c:ser>
          <c:idx val="2"/>
          <c:order val="1"/>
          <c:tx>
            <c:strRef>
              <c:f>'Der Alpha'!$D$5</c:f>
              <c:strCache>
                <c:ptCount val="1"/>
                <c:pt idx="0">
                  <c:v>Investquote</c:v>
                </c:pt>
              </c:strCache>
            </c:strRef>
          </c:tx>
          <c:spPr>
            <a:solidFill>
              <a:schemeClr val="accent3">
                <a:lumMod val="40000"/>
                <a:lumOff val="60000"/>
              </a:schemeClr>
            </a:solidFill>
          </c:spPr>
          <c:cat>
            <c:numRef>
              <c:f>'Der Alpha'!$A$6:$A$2170</c:f>
              <c:numCache>
                <c:formatCode>m/d/yyyy</c:formatCode>
                <c:ptCount val="2165"/>
                <c:pt idx="0">
                  <c:v>40162.514131944445</c:v>
                </c:pt>
                <c:pt idx="1">
                  <c:v>40163.953738425924</c:v>
                </c:pt>
                <c:pt idx="2">
                  <c:v>40164.953043981484</c:v>
                </c:pt>
                <c:pt idx="3">
                  <c:v>40165.953622685185</c:v>
                </c:pt>
                <c:pt idx="4">
                  <c:v>40168.956493055557</c:v>
                </c:pt>
                <c:pt idx="5">
                  <c:v>40169.951145833336</c:v>
                </c:pt>
                <c:pt idx="6">
                  <c:v>40170.95480324074</c:v>
                </c:pt>
                <c:pt idx="7">
                  <c:v>40175.955358796295</c:v>
                </c:pt>
                <c:pt idx="8">
                  <c:v>40176.9534375</c:v>
                </c:pt>
                <c:pt idx="9">
                  <c:v>40183.957743055558</c:v>
                </c:pt>
                <c:pt idx="10">
                  <c:v>40186.983240740738</c:v>
                </c:pt>
                <c:pt idx="11">
                  <c:v>40189.964803240742</c:v>
                </c:pt>
                <c:pt idx="12">
                  <c:v>40190.956620370373</c:v>
                </c:pt>
                <c:pt idx="13">
                  <c:v>40192.969722222224</c:v>
                </c:pt>
                <c:pt idx="14">
                  <c:v>40193.954733796294</c:v>
                </c:pt>
                <c:pt idx="15">
                  <c:v>40196.970567129632</c:v>
                </c:pt>
                <c:pt idx="16">
                  <c:v>40197.956875000003</c:v>
                </c:pt>
                <c:pt idx="17">
                  <c:v>40198.955138888887</c:v>
                </c:pt>
                <c:pt idx="18">
                  <c:v>40199.956493055557</c:v>
                </c:pt>
                <c:pt idx="19">
                  <c:v>40200.954282407409</c:v>
                </c:pt>
                <c:pt idx="20">
                  <c:v>40203.959861111114</c:v>
                </c:pt>
                <c:pt idx="21">
                  <c:v>40204.962800925925</c:v>
                </c:pt>
                <c:pt idx="22">
                  <c:v>40206.958333333336</c:v>
                </c:pt>
                <c:pt idx="23">
                  <c:v>40207.957256944443</c:v>
                </c:pt>
                <c:pt idx="24">
                  <c:v>40210.989189814813</c:v>
                </c:pt>
                <c:pt idx="25">
                  <c:v>40211.962800925925</c:v>
                </c:pt>
                <c:pt idx="26">
                  <c:v>40212.971446759257</c:v>
                </c:pt>
                <c:pt idx="27">
                  <c:v>40213.958090277774</c:v>
                </c:pt>
                <c:pt idx="28">
                  <c:v>40214.961967592593</c:v>
                </c:pt>
                <c:pt idx="29">
                  <c:v>40217.955104166664</c:v>
                </c:pt>
                <c:pt idx="30">
                  <c:v>40218.963263888887</c:v>
                </c:pt>
                <c:pt idx="31">
                  <c:v>40219.966921296298</c:v>
                </c:pt>
                <c:pt idx="32">
                  <c:v>40220.964965277781</c:v>
                </c:pt>
                <c:pt idx="33">
                  <c:v>40221.965624999997</c:v>
                </c:pt>
                <c:pt idx="34">
                  <c:v>40224.963483796295</c:v>
                </c:pt>
                <c:pt idx="35">
                  <c:v>40226.962962962964</c:v>
                </c:pt>
                <c:pt idx="36">
                  <c:v>40227.970335648148</c:v>
                </c:pt>
                <c:pt idx="37">
                  <c:v>40228.962696759256</c:v>
                </c:pt>
                <c:pt idx="38">
                  <c:v>40231.969131944446</c:v>
                </c:pt>
                <c:pt idx="39">
                  <c:v>40232.964166666665</c:v>
                </c:pt>
                <c:pt idx="40">
                  <c:v>40233.964583333334</c:v>
                </c:pt>
                <c:pt idx="41">
                  <c:v>40234.967442129629</c:v>
                </c:pt>
                <c:pt idx="42">
                  <c:v>40235.968680555554</c:v>
                </c:pt>
                <c:pt idx="43">
                  <c:v>40239.963634259257</c:v>
                </c:pt>
                <c:pt idx="44">
                  <c:v>40240.977453703701</c:v>
                </c:pt>
                <c:pt idx="45">
                  <c:v>40241.961736111109</c:v>
                </c:pt>
                <c:pt idx="46">
                  <c:v>40242.960370370369</c:v>
                </c:pt>
                <c:pt idx="47">
                  <c:v>40245.960972222223</c:v>
                </c:pt>
                <c:pt idx="48">
                  <c:v>40246.959664351853</c:v>
                </c:pt>
                <c:pt idx="49">
                  <c:v>40247.9608912037</c:v>
                </c:pt>
                <c:pt idx="50">
                  <c:v>40248.961701388886</c:v>
                </c:pt>
                <c:pt idx="51">
                  <c:v>40249.958055555559</c:v>
                </c:pt>
                <c:pt idx="52">
                  <c:v>40252.961446759262</c:v>
                </c:pt>
                <c:pt idx="53">
                  <c:v>40253.958194444444</c:v>
                </c:pt>
                <c:pt idx="54">
                  <c:v>40254.960578703707</c:v>
                </c:pt>
                <c:pt idx="55">
                  <c:v>40255.970266203702</c:v>
                </c:pt>
                <c:pt idx="56">
                  <c:v>40256.960555555554</c:v>
                </c:pt>
                <c:pt idx="57">
                  <c:v>40259.962766203702</c:v>
                </c:pt>
                <c:pt idx="58">
                  <c:v>40260.95952546296</c:v>
                </c:pt>
                <c:pt idx="59">
                  <c:v>40261.95815972222</c:v>
                </c:pt>
                <c:pt idx="60">
                  <c:v>40262.972187500003</c:v>
                </c:pt>
                <c:pt idx="61">
                  <c:v>40263.914074074077</c:v>
                </c:pt>
                <c:pt idx="62">
                  <c:v>40266.959074074075</c:v>
                </c:pt>
                <c:pt idx="63">
                  <c:v>40267.956076388888</c:v>
                </c:pt>
                <c:pt idx="64">
                  <c:v>40268.961319444446</c:v>
                </c:pt>
                <c:pt idx="65">
                  <c:v>40269.958553240744</c:v>
                </c:pt>
                <c:pt idx="66">
                  <c:v>40274.955497685187</c:v>
                </c:pt>
                <c:pt idx="67">
                  <c:v>40275.958622685182</c:v>
                </c:pt>
                <c:pt idx="68">
                  <c:v>40276.95584490741</c:v>
                </c:pt>
                <c:pt idx="69">
                  <c:v>40277.955879629626</c:v>
                </c:pt>
                <c:pt idx="70">
                  <c:v>40280.959282407406</c:v>
                </c:pt>
                <c:pt idx="71">
                  <c:v>40281.955868055556</c:v>
                </c:pt>
                <c:pt idx="72">
                  <c:v>40282.958101851851</c:v>
                </c:pt>
                <c:pt idx="73">
                  <c:v>40283.955555555556</c:v>
                </c:pt>
                <c:pt idx="74">
                  <c:v>40284.963587962964</c:v>
                </c:pt>
                <c:pt idx="75">
                  <c:v>40287.966307870367</c:v>
                </c:pt>
                <c:pt idx="76">
                  <c:v>40288.963495370372</c:v>
                </c:pt>
                <c:pt idx="77">
                  <c:v>40289.960057870368</c:v>
                </c:pt>
                <c:pt idx="78">
                  <c:v>40290.961331018516</c:v>
                </c:pt>
                <c:pt idx="79">
                  <c:v>40291.96162037037</c:v>
                </c:pt>
                <c:pt idx="80">
                  <c:v>40294.969837962963</c:v>
                </c:pt>
                <c:pt idx="81">
                  <c:v>40295.971145833333</c:v>
                </c:pt>
                <c:pt idx="82">
                  <c:v>40296.976909722223</c:v>
                </c:pt>
                <c:pt idx="83">
                  <c:v>40297.961180555554</c:v>
                </c:pt>
                <c:pt idx="84">
                  <c:v>40301.978229166663</c:v>
                </c:pt>
                <c:pt idx="85">
                  <c:v>40302.976990740739</c:v>
                </c:pt>
                <c:pt idx="86">
                  <c:v>40303.960868055554</c:v>
                </c:pt>
                <c:pt idx="87">
                  <c:v>40309.96539351852</c:v>
                </c:pt>
                <c:pt idx="88">
                  <c:v>40310.960185185184</c:v>
                </c:pt>
                <c:pt idx="89">
                  <c:v>40312.979537037034</c:v>
                </c:pt>
                <c:pt idx="90">
                  <c:v>40315.967407407406</c:v>
                </c:pt>
                <c:pt idx="91">
                  <c:v>40316.964062500003</c:v>
                </c:pt>
                <c:pt idx="92">
                  <c:v>40318.958819444444</c:v>
                </c:pt>
                <c:pt idx="93">
                  <c:v>40319.95621527778</c:v>
                </c:pt>
                <c:pt idx="94">
                  <c:v>40323.966215277775</c:v>
                </c:pt>
                <c:pt idx="95">
                  <c:v>40324.961122685185</c:v>
                </c:pt>
                <c:pt idx="96">
                  <c:v>40326.964780092596</c:v>
                </c:pt>
                <c:pt idx="97">
                  <c:v>40329.966747685183</c:v>
                </c:pt>
                <c:pt idx="98">
                  <c:v>40330.96802083333</c:v>
                </c:pt>
                <c:pt idx="99">
                  <c:v>40331.96166666667</c:v>
                </c:pt>
                <c:pt idx="100">
                  <c:v>40333.963530092595</c:v>
                </c:pt>
                <c:pt idx="101">
                  <c:v>40336.966157407405</c:v>
                </c:pt>
                <c:pt idx="102">
                  <c:v>40337.962025462963</c:v>
                </c:pt>
                <c:pt idx="103">
                  <c:v>40338.962233796294</c:v>
                </c:pt>
                <c:pt idx="104">
                  <c:v>40339.962129629632</c:v>
                </c:pt>
                <c:pt idx="105">
                  <c:v>40340.962939814817</c:v>
                </c:pt>
                <c:pt idx="106">
                  <c:v>40343.966967592591</c:v>
                </c:pt>
                <c:pt idx="107">
                  <c:v>40344.961608796293</c:v>
                </c:pt>
                <c:pt idx="108">
                  <c:v>40345.964409722219</c:v>
                </c:pt>
                <c:pt idx="109">
                  <c:v>40346.962326388886</c:v>
                </c:pt>
                <c:pt idx="110">
                  <c:v>40347.961770833332</c:v>
                </c:pt>
                <c:pt idx="111">
                  <c:v>40350.964918981481</c:v>
                </c:pt>
                <c:pt idx="112">
                  <c:v>40351.965196759258</c:v>
                </c:pt>
                <c:pt idx="113">
                  <c:v>40352.966562499998</c:v>
                </c:pt>
                <c:pt idx="114">
                  <c:v>40353.988761574074</c:v>
                </c:pt>
                <c:pt idx="115">
                  <c:v>40354.963865740741</c:v>
                </c:pt>
                <c:pt idx="116">
                  <c:v>40357.972141203703</c:v>
                </c:pt>
                <c:pt idx="117">
                  <c:v>40359.967152777775</c:v>
                </c:pt>
                <c:pt idx="118">
                  <c:v>40360.970960648148</c:v>
                </c:pt>
                <c:pt idx="119">
                  <c:v>40364.980208333334</c:v>
                </c:pt>
                <c:pt idx="120">
                  <c:v>40365.974247685182</c:v>
                </c:pt>
                <c:pt idx="121">
                  <c:v>40366.967465277776</c:v>
                </c:pt>
                <c:pt idx="122">
                  <c:v>40367.979317129626</c:v>
                </c:pt>
                <c:pt idx="123">
                  <c:v>40368.966736111113</c:v>
                </c:pt>
                <c:pt idx="124">
                  <c:v>40371.961469907408</c:v>
                </c:pt>
                <c:pt idx="125">
                  <c:v>40372.952673611115</c:v>
                </c:pt>
                <c:pt idx="126">
                  <c:v>40373.962164351855</c:v>
                </c:pt>
                <c:pt idx="127">
                  <c:v>40374.952719907407</c:v>
                </c:pt>
                <c:pt idx="128">
                  <c:v>40375.95449074074</c:v>
                </c:pt>
                <c:pt idx="129">
                  <c:v>40378.97347222222</c:v>
                </c:pt>
                <c:pt idx="130">
                  <c:v>40379.952893518515</c:v>
                </c:pt>
                <c:pt idx="131">
                  <c:v>40380.952592592592</c:v>
                </c:pt>
                <c:pt idx="132">
                  <c:v>40381.953587962962</c:v>
                </c:pt>
                <c:pt idx="133">
                  <c:v>40382.954155092593</c:v>
                </c:pt>
                <c:pt idx="134">
                  <c:v>40386.954444444447</c:v>
                </c:pt>
                <c:pt idx="135">
                  <c:v>40387.951469907406</c:v>
                </c:pt>
                <c:pt idx="136">
                  <c:v>40389.954004629632</c:v>
                </c:pt>
                <c:pt idx="137">
                  <c:v>40393.180046296293</c:v>
                </c:pt>
                <c:pt idx="138">
                  <c:v>40394.953530092593</c:v>
                </c:pt>
                <c:pt idx="139">
                  <c:v>40396.953819444447</c:v>
                </c:pt>
                <c:pt idx="140">
                  <c:v>40399.952766203707</c:v>
                </c:pt>
                <c:pt idx="141">
                  <c:v>40400.957372685189</c:v>
                </c:pt>
                <c:pt idx="142">
                  <c:v>40401.953425925924</c:v>
                </c:pt>
                <c:pt idx="143">
                  <c:v>40402.955289351848</c:v>
                </c:pt>
                <c:pt idx="144">
                  <c:v>40403.95380787037</c:v>
                </c:pt>
                <c:pt idx="145">
                  <c:v>40406.956018518518</c:v>
                </c:pt>
                <c:pt idx="146">
                  <c:v>40407.972002314818</c:v>
                </c:pt>
                <c:pt idx="147">
                  <c:v>40409.027905092589</c:v>
                </c:pt>
                <c:pt idx="148">
                  <c:v>40410.062800925924</c:v>
                </c:pt>
                <c:pt idx="149">
                  <c:v>40411.035532407404</c:v>
                </c:pt>
                <c:pt idx="150">
                  <c:v>40414.044421296298</c:v>
                </c:pt>
                <c:pt idx="151">
                  <c:v>40415.04042824074</c:v>
                </c:pt>
                <c:pt idx="152">
                  <c:v>40416.042337962965</c:v>
                </c:pt>
                <c:pt idx="153">
                  <c:v>40417.041354166664</c:v>
                </c:pt>
                <c:pt idx="154">
                  <c:v>40418.042962962965</c:v>
                </c:pt>
                <c:pt idx="155">
                  <c:v>40421.047511574077</c:v>
                </c:pt>
                <c:pt idx="156">
                  <c:v>40422.069432870368</c:v>
                </c:pt>
                <c:pt idx="157">
                  <c:v>40423.055451388886</c:v>
                </c:pt>
                <c:pt idx="158">
                  <c:v>40424.064837962964</c:v>
                </c:pt>
                <c:pt idx="159">
                  <c:v>40425.049849537034</c:v>
                </c:pt>
                <c:pt idx="160">
                  <c:v>40428.072962962964</c:v>
                </c:pt>
                <c:pt idx="161">
                  <c:v>40429.052025462966</c:v>
                </c:pt>
                <c:pt idx="162">
                  <c:v>40430.035034722219</c:v>
                </c:pt>
                <c:pt idx="163">
                  <c:v>40431.029328703706</c:v>
                </c:pt>
                <c:pt idx="164">
                  <c:v>40432.028124999997</c:v>
                </c:pt>
                <c:pt idx="165">
                  <c:v>40435.029305555552</c:v>
                </c:pt>
                <c:pt idx="166">
                  <c:v>40436.046307870369</c:v>
                </c:pt>
                <c:pt idx="167">
                  <c:v>40437.035393518519</c:v>
                </c:pt>
                <c:pt idx="168">
                  <c:v>40438.028877314813</c:v>
                </c:pt>
                <c:pt idx="169">
                  <c:v>40439.030868055554</c:v>
                </c:pt>
                <c:pt idx="170">
                  <c:v>40442.02652777778</c:v>
                </c:pt>
                <c:pt idx="171">
                  <c:v>40443.021736111114</c:v>
                </c:pt>
                <c:pt idx="172">
                  <c:v>40444.060208333336</c:v>
                </c:pt>
                <c:pt idx="173">
                  <c:v>40445.032881944448</c:v>
                </c:pt>
                <c:pt idx="174">
                  <c:v>40446.016793981478</c:v>
                </c:pt>
                <c:pt idx="175">
                  <c:v>40449.021516203706</c:v>
                </c:pt>
                <c:pt idx="176">
                  <c:v>40450.02412037037</c:v>
                </c:pt>
                <c:pt idx="177">
                  <c:v>40451.032025462962</c:v>
                </c:pt>
                <c:pt idx="178">
                  <c:v>40452.028449074074</c:v>
                </c:pt>
                <c:pt idx="179">
                  <c:v>40453.021192129629</c:v>
                </c:pt>
                <c:pt idx="180">
                  <c:v>40456.024861111109</c:v>
                </c:pt>
                <c:pt idx="181">
                  <c:v>40457.025625000002</c:v>
                </c:pt>
                <c:pt idx="182">
                  <c:v>40458.032824074071</c:v>
                </c:pt>
                <c:pt idx="183">
                  <c:v>40459.032997685186</c:v>
                </c:pt>
                <c:pt idx="184">
                  <c:v>40460.02553240741</c:v>
                </c:pt>
                <c:pt idx="185">
                  <c:v>40463.026053240741</c:v>
                </c:pt>
                <c:pt idx="186">
                  <c:v>40464.054467592592</c:v>
                </c:pt>
                <c:pt idx="187">
                  <c:v>40465.052083333336</c:v>
                </c:pt>
                <c:pt idx="188">
                  <c:v>40466.055532407408</c:v>
                </c:pt>
                <c:pt idx="189">
                  <c:v>40467.048252314817</c:v>
                </c:pt>
                <c:pt idx="190">
                  <c:v>40470.062696759262</c:v>
                </c:pt>
                <c:pt idx="191">
                  <c:v>40471.050949074073</c:v>
                </c:pt>
                <c:pt idx="192">
                  <c:v>40472.048935185187</c:v>
                </c:pt>
                <c:pt idx="193">
                  <c:v>40473.049826388888</c:v>
                </c:pt>
                <c:pt idx="194">
                  <c:v>40474.069560185184</c:v>
                </c:pt>
                <c:pt idx="195">
                  <c:v>40477.024062500001</c:v>
                </c:pt>
                <c:pt idx="196">
                  <c:v>40478.02003472222</c:v>
                </c:pt>
                <c:pt idx="197">
                  <c:v>40479.019745370373</c:v>
                </c:pt>
                <c:pt idx="198">
                  <c:v>40480.01966435185</c:v>
                </c:pt>
                <c:pt idx="199">
                  <c:v>40481.060046296298</c:v>
                </c:pt>
                <c:pt idx="200">
                  <c:v>40485.213009259256</c:v>
                </c:pt>
                <c:pt idx="201">
                  <c:v>40486.038819444446</c:v>
                </c:pt>
                <c:pt idx="202">
                  <c:v>40487.04115740741</c:v>
                </c:pt>
                <c:pt idx="203">
                  <c:v>40488.037465277775</c:v>
                </c:pt>
                <c:pt idx="204">
                  <c:v>40491.056203703702</c:v>
                </c:pt>
                <c:pt idx="205">
                  <c:v>40492.044351851851</c:v>
                </c:pt>
                <c:pt idx="206">
                  <c:v>40493.038969907408</c:v>
                </c:pt>
                <c:pt idx="207">
                  <c:v>40494.0387962963</c:v>
                </c:pt>
                <c:pt idx="208">
                  <c:v>40495.046655092592</c:v>
                </c:pt>
                <c:pt idx="209">
                  <c:v>40498.041168981479</c:v>
                </c:pt>
                <c:pt idx="210">
                  <c:v>40499.036030092589</c:v>
                </c:pt>
                <c:pt idx="211">
                  <c:v>40500.040312500001</c:v>
                </c:pt>
                <c:pt idx="212">
                  <c:v>40501.03974537037</c:v>
                </c:pt>
                <c:pt idx="213">
                  <c:v>40502.039097222223</c:v>
                </c:pt>
                <c:pt idx="214">
                  <c:v>40505.054409722223</c:v>
                </c:pt>
                <c:pt idx="215">
                  <c:v>40506.04583333333</c:v>
                </c:pt>
                <c:pt idx="216">
                  <c:v>40507.048379629632</c:v>
                </c:pt>
                <c:pt idx="217">
                  <c:v>40508.073379629626</c:v>
                </c:pt>
                <c:pt idx="218">
                  <c:v>40509.020428240743</c:v>
                </c:pt>
                <c:pt idx="219">
                  <c:v>40512.020682870374</c:v>
                </c:pt>
                <c:pt idx="220">
                  <c:v>40513.023148148146</c:v>
                </c:pt>
                <c:pt idx="221">
                  <c:v>40514.019930555558</c:v>
                </c:pt>
                <c:pt idx="222">
                  <c:v>40515.062002314815</c:v>
                </c:pt>
                <c:pt idx="223">
                  <c:v>40516.046377314815</c:v>
                </c:pt>
                <c:pt idx="224">
                  <c:v>40519.031076388892</c:v>
                </c:pt>
                <c:pt idx="225">
                  <c:v>40520.268043981479</c:v>
                </c:pt>
                <c:pt idx="226">
                  <c:v>40521.016493055555</c:v>
                </c:pt>
                <c:pt idx="227">
                  <c:v>40522.021458333336</c:v>
                </c:pt>
                <c:pt idx="228">
                  <c:v>40523.021793981483</c:v>
                </c:pt>
                <c:pt idx="229">
                  <c:v>40526.018252314818</c:v>
                </c:pt>
                <c:pt idx="230">
                  <c:v>40527.020381944443</c:v>
                </c:pt>
                <c:pt idx="231">
                  <c:v>40528.020636574074</c:v>
                </c:pt>
                <c:pt idx="232">
                  <c:v>40529.020902777775</c:v>
                </c:pt>
                <c:pt idx="233">
                  <c:v>40530.021608796298</c:v>
                </c:pt>
                <c:pt idx="234">
                  <c:v>40533.032361111109</c:v>
                </c:pt>
                <c:pt idx="235">
                  <c:v>40534.017442129632</c:v>
                </c:pt>
                <c:pt idx="236">
                  <c:v>40535.019201388888</c:v>
                </c:pt>
                <c:pt idx="237">
                  <c:v>40536.019826388889</c:v>
                </c:pt>
                <c:pt idx="238">
                  <c:v>40540.028310185182</c:v>
                </c:pt>
                <c:pt idx="239">
                  <c:v>40541.013472222221</c:v>
                </c:pt>
                <c:pt idx="240">
                  <c:v>40542.016550925924</c:v>
                </c:pt>
                <c:pt idx="241">
                  <c:v>40543.016203703701</c:v>
                </c:pt>
                <c:pt idx="242">
                  <c:v>40547.147523148145</c:v>
                </c:pt>
                <c:pt idx="243">
                  <c:v>40548.017199074071</c:v>
                </c:pt>
                <c:pt idx="244">
                  <c:v>40549.022673611114</c:v>
                </c:pt>
                <c:pt idx="245">
                  <c:v>40551.031770833331</c:v>
                </c:pt>
                <c:pt idx="246">
                  <c:v>40554.017523148148</c:v>
                </c:pt>
                <c:pt idx="247">
                  <c:v>40555.017222222225</c:v>
                </c:pt>
                <c:pt idx="248">
                  <c:v>40556.015810185185</c:v>
                </c:pt>
                <c:pt idx="249">
                  <c:v>40557.015752314815</c:v>
                </c:pt>
                <c:pt idx="250">
                  <c:v>40558.017280092594</c:v>
                </c:pt>
                <c:pt idx="251">
                  <c:v>40561.019456018519</c:v>
                </c:pt>
                <c:pt idx="252">
                  <c:v>40562.016782407409</c:v>
                </c:pt>
                <c:pt idx="253">
                  <c:v>40563.017314814817</c:v>
                </c:pt>
                <c:pt idx="254">
                  <c:v>40564.01761574074</c:v>
                </c:pt>
                <c:pt idx="255">
                  <c:v>40565.01771990741</c:v>
                </c:pt>
                <c:pt idx="256">
                  <c:v>40568.016863425924</c:v>
                </c:pt>
                <c:pt idx="257">
                  <c:v>40569.017835648148</c:v>
                </c:pt>
                <c:pt idx="258">
                  <c:v>40570.020937499998</c:v>
                </c:pt>
                <c:pt idx="259">
                  <c:v>40571.01699074074</c:v>
                </c:pt>
                <c:pt idx="260">
                  <c:v>40572.016863425924</c:v>
                </c:pt>
                <c:pt idx="261">
                  <c:v>40575.017824074072</c:v>
                </c:pt>
                <c:pt idx="262">
                  <c:v>40576.016608796293</c:v>
                </c:pt>
                <c:pt idx="263">
                  <c:v>40577.017256944448</c:v>
                </c:pt>
                <c:pt idx="264">
                  <c:v>40578.016250000001</c:v>
                </c:pt>
                <c:pt idx="265">
                  <c:v>40579.016759259262</c:v>
                </c:pt>
                <c:pt idx="266">
                  <c:v>40582.026435185187</c:v>
                </c:pt>
                <c:pt idx="267">
                  <c:v>40583.015844907408</c:v>
                </c:pt>
                <c:pt idx="268">
                  <c:v>40584.017152777778</c:v>
                </c:pt>
                <c:pt idx="269">
                  <c:v>40585.015567129631</c:v>
                </c:pt>
                <c:pt idx="270">
                  <c:v>40586.017939814818</c:v>
                </c:pt>
                <c:pt idx="271">
                  <c:v>40589.026597222219</c:v>
                </c:pt>
                <c:pt idx="272">
                  <c:v>40590.015069444446</c:v>
                </c:pt>
                <c:pt idx="273">
                  <c:v>40591.014780092592</c:v>
                </c:pt>
                <c:pt idx="274">
                  <c:v>40592.014756944445</c:v>
                </c:pt>
                <c:pt idx="275">
                  <c:v>40593.013773148145</c:v>
                </c:pt>
                <c:pt idx="276">
                  <c:v>40596.017372685186</c:v>
                </c:pt>
                <c:pt idx="277">
                  <c:v>40597.020162037035</c:v>
                </c:pt>
                <c:pt idx="278">
                  <c:v>40598.019444444442</c:v>
                </c:pt>
                <c:pt idx="279">
                  <c:v>40599.015486111108</c:v>
                </c:pt>
                <c:pt idx="280">
                  <c:v>40600.016226851854</c:v>
                </c:pt>
                <c:pt idx="281">
                  <c:v>40603.019212962965</c:v>
                </c:pt>
                <c:pt idx="282">
                  <c:v>40604.015717592592</c:v>
                </c:pt>
                <c:pt idx="283">
                  <c:v>40605.017048611109</c:v>
                </c:pt>
                <c:pt idx="284">
                  <c:v>40606.014907407407</c:v>
                </c:pt>
                <c:pt idx="285">
                  <c:v>40607.01635416667</c:v>
                </c:pt>
                <c:pt idx="286">
                  <c:v>40610.015949074077</c:v>
                </c:pt>
                <c:pt idx="287">
                  <c:v>40612.015451388892</c:v>
                </c:pt>
                <c:pt idx="288">
                  <c:v>40613.016469907408</c:v>
                </c:pt>
                <c:pt idx="289">
                  <c:v>40614.015648148146</c:v>
                </c:pt>
                <c:pt idx="290">
                  <c:v>40617.012546296297</c:v>
                </c:pt>
                <c:pt idx="291">
                  <c:v>40618.015532407408</c:v>
                </c:pt>
                <c:pt idx="292">
                  <c:v>40619.017291666663</c:v>
                </c:pt>
                <c:pt idx="293">
                  <c:v>40620.017071759263</c:v>
                </c:pt>
                <c:pt idx="294">
                  <c:v>40621.016203703701</c:v>
                </c:pt>
                <c:pt idx="295">
                  <c:v>40624.236388888887</c:v>
                </c:pt>
                <c:pt idx="296">
                  <c:v>40625.221215277779</c:v>
                </c:pt>
                <c:pt idx="297">
                  <c:v>40626.169618055559</c:v>
                </c:pt>
                <c:pt idx="298">
                  <c:v>40627.184965277775</c:v>
                </c:pt>
                <c:pt idx="299">
                  <c:v>40628.190798611111</c:v>
                </c:pt>
                <c:pt idx="300">
                  <c:v>40631.21671296296</c:v>
                </c:pt>
                <c:pt idx="301">
                  <c:v>40632.23847222222</c:v>
                </c:pt>
                <c:pt idx="302">
                  <c:v>40633.222615740742</c:v>
                </c:pt>
                <c:pt idx="303">
                  <c:v>40634.192372685182</c:v>
                </c:pt>
                <c:pt idx="304">
                  <c:v>40635.115810185183</c:v>
                </c:pt>
                <c:pt idx="305">
                  <c:v>40638.012465277781</c:v>
                </c:pt>
                <c:pt idx="306">
                  <c:v>40639.341458333336</c:v>
                </c:pt>
                <c:pt idx="307">
                  <c:v>40640.011111111111</c:v>
                </c:pt>
                <c:pt idx="308">
                  <c:v>40641.009918981479</c:v>
                </c:pt>
                <c:pt idx="309">
                  <c:v>40642.5002662037</c:v>
                </c:pt>
                <c:pt idx="310">
                  <c:v>40645.016111111108</c:v>
                </c:pt>
                <c:pt idx="311">
                  <c:v>40646.009618055556</c:v>
                </c:pt>
                <c:pt idx="312">
                  <c:v>40647.009085648147</c:v>
                </c:pt>
                <c:pt idx="313">
                  <c:v>40648.009212962963</c:v>
                </c:pt>
                <c:pt idx="314">
                  <c:v>40649.009282407409</c:v>
                </c:pt>
                <c:pt idx="315">
                  <c:v>40652.01090277778</c:v>
                </c:pt>
                <c:pt idx="316">
                  <c:v>40653.01116898148</c:v>
                </c:pt>
                <c:pt idx="317">
                  <c:v>40654.010347222225</c:v>
                </c:pt>
                <c:pt idx="318">
                  <c:v>40655.009259259263</c:v>
                </c:pt>
                <c:pt idx="319">
                  <c:v>40669.011250000003</c:v>
                </c:pt>
                <c:pt idx="320">
                  <c:v>40670.011631944442</c:v>
                </c:pt>
                <c:pt idx="321">
                  <c:v>40674.033020833333</c:v>
                </c:pt>
                <c:pt idx="322">
                  <c:v>40675.034247685187</c:v>
                </c:pt>
                <c:pt idx="323">
                  <c:v>40676.042511574073</c:v>
                </c:pt>
                <c:pt idx="324">
                  <c:v>40677.393333333333</c:v>
                </c:pt>
                <c:pt idx="325">
                  <c:v>40680.033043981479</c:v>
                </c:pt>
                <c:pt idx="326">
                  <c:v>40681.025787037041</c:v>
                </c:pt>
                <c:pt idx="327">
                  <c:v>40682.026550925926</c:v>
                </c:pt>
                <c:pt idx="328">
                  <c:v>40683.026469907411</c:v>
                </c:pt>
                <c:pt idx="329">
                  <c:v>40684.028969907406</c:v>
                </c:pt>
                <c:pt idx="330">
                  <c:v>40687.032430555555</c:v>
                </c:pt>
                <c:pt idx="331">
                  <c:v>40688.026226851849</c:v>
                </c:pt>
                <c:pt idx="332">
                  <c:v>40689.028101851851</c:v>
                </c:pt>
                <c:pt idx="333">
                  <c:v>40690.028796296298</c:v>
                </c:pt>
                <c:pt idx="334">
                  <c:v>40691.026365740741</c:v>
                </c:pt>
                <c:pt idx="335">
                  <c:v>40694.033032407409</c:v>
                </c:pt>
                <c:pt idx="336">
                  <c:v>40695.046747685185</c:v>
                </c:pt>
                <c:pt idx="337">
                  <c:v>40696.03052083333</c:v>
                </c:pt>
                <c:pt idx="338">
                  <c:v>40701.044351851851</c:v>
                </c:pt>
                <c:pt idx="339">
                  <c:v>40702.070428240739</c:v>
                </c:pt>
                <c:pt idx="340">
                  <c:v>40703.032557870371</c:v>
                </c:pt>
                <c:pt idx="341">
                  <c:v>40704.767129629632</c:v>
                </c:pt>
                <c:pt idx="342">
                  <c:v>40705.352719907409</c:v>
                </c:pt>
                <c:pt idx="343">
                  <c:v>40709.040555555555</c:v>
                </c:pt>
                <c:pt idx="344">
                  <c:v>40710.030335648145</c:v>
                </c:pt>
                <c:pt idx="345">
                  <c:v>40711.02884259259</c:v>
                </c:pt>
                <c:pt idx="346">
                  <c:v>40712.029953703706</c:v>
                </c:pt>
                <c:pt idx="347">
                  <c:v>40715.043622685182</c:v>
                </c:pt>
                <c:pt idx="348">
                  <c:v>40716.026805555557</c:v>
                </c:pt>
                <c:pt idx="349">
                  <c:v>40717.030173611114</c:v>
                </c:pt>
                <c:pt idx="350">
                  <c:v>40719.031550925924</c:v>
                </c:pt>
                <c:pt idx="351">
                  <c:v>40722.037974537037</c:v>
                </c:pt>
                <c:pt idx="352">
                  <c:v>40723.031157407408</c:v>
                </c:pt>
                <c:pt idx="353">
                  <c:v>40725.038935185185</c:v>
                </c:pt>
                <c:pt idx="354">
                  <c:v>40726.033541666664</c:v>
                </c:pt>
                <c:pt idx="355">
                  <c:v>40729.040069444447</c:v>
                </c:pt>
                <c:pt idx="356">
                  <c:v>40730.027511574073</c:v>
                </c:pt>
                <c:pt idx="357">
                  <c:v>40732.028356481482</c:v>
                </c:pt>
                <c:pt idx="358">
                  <c:v>40733.02884259259</c:v>
                </c:pt>
                <c:pt idx="359">
                  <c:v>40736.037766203706</c:v>
                </c:pt>
                <c:pt idx="360">
                  <c:v>40737.040833333333</c:v>
                </c:pt>
                <c:pt idx="361">
                  <c:v>40738.033391203702</c:v>
                </c:pt>
                <c:pt idx="362">
                  <c:v>40739.037395833337</c:v>
                </c:pt>
                <c:pt idx="363">
                  <c:v>40740.031458333331</c:v>
                </c:pt>
                <c:pt idx="364">
                  <c:v>40743.021354166667</c:v>
                </c:pt>
                <c:pt idx="365">
                  <c:v>40744.019942129627</c:v>
                </c:pt>
                <c:pt idx="366">
                  <c:v>40745.017048611109</c:v>
                </c:pt>
                <c:pt idx="367">
                  <c:v>40746.019282407404</c:v>
                </c:pt>
                <c:pt idx="368">
                  <c:v>40747.041932870372</c:v>
                </c:pt>
                <c:pt idx="369">
                  <c:v>40750.024270833332</c:v>
                </c:pt>
                <c:pt idx="370">
                  <c:v>40751.206678240742</c:v>
                </c:pt>
                <c:pt idx="371">
                  <c:v>40752.021377314813</c:v>
                </c:pt>
                <c:pt idx="372">
                  <c:v>40753.022824074076</c:v>
                </c:pt>
                <c:pt idx="373">
                  <c:v>40754.023865740739</c:v>
                </c:pt>
                <c:pt idx="374">
                  <c:v>40757.089907407404</c:v>
                </c:pt>
                <c:pt idx="375">
                  <c:v>40758.026099537034</c:v>
                </c:pt>
                <c:pt idx="376">
                  <c:v>40759.029421296298</c:v>
                </c:pt>
                <c:pt idx="377">
                  <c:v>40760.02820601852</c:v>
                </c:pt>
                <c:pt idx="378">
                  <c:v>40761.021099537036</c:v>
                </c:pt>
                <c:pt idx="379">
                  <c:v>40764.029965277776</c:v>
                </c:pt>
                <c:pt idx="380">
                  <c:v>40765.030370370368</c:v>
                </c:pt>
                <c:pt idx="381">
                  <c:v>40766.021504629629</c:v>
                </c:pt>
                <c:pt idx="382">
                  <c:v>40767.020474537036</c:v>
                </c:pt>
                <c:pt idx="383">
                  <c:v>40768.02416666667</c:v>
                </c:pt>
                <c:pt idx="384">
                  <c:v>40772.027268518519</c:v>
                </c:pt>
                <c:pt idx="385">
                  <c:v>40773.022060185183</c:v>
                </c:pt>
                <c:pt idx="386">
                  <c:v>40774.022928240738</c:v>
                </c:pt>
                <c:pt idx="387">
                  <c:v>40775.022118055553</c:v>
                </c:pt>
                <c:pt idx="388">
                  <c:v>40778.025069444448</c:v>
                </c:pt>
                <c:pt idx="389">
                  <c:v>40779.019756944443</c:v>
                </c:pt>
                <c:pt idx="390">
                  <c:v>40780.024814814817</c:v>
                </c:pt>
                <c:pt idx="391">
                  <c:v>40781.021307870367</c:v>
                </c:pt>
                <c:pt idx="392">
                  <c:v>40782.117662037039</c:v>
                </c:pt>
                <c:pt idx="393">
                  <c:v>40785.027175925927</c:v>
                </c:pt>
                <c:pt idx="394">
                  <c:v>40786.021527777775</c:v>
                </c:pt>
                <c:pt idx="395">
                  <c:v>40787.01902777778</c:v>
                </c:pt>
                <c:pt idx="396">
                  <c:v>40788.022291666668</c:v>
                </c:pt>
                <c:pt idx="397">
                  <c:v>40789.021678240744</c:v>
                </c:pt>
                <c:pt idx="398">
                  <c:v>40792.024525462963</c:v>
                </c:pt>
                <c:pt idx="399">
                  <c:v>40793.025682870371</c:v>
                </c:pt>
                <c:pt idx="400">
                  <c:v>40794.026238425926</c:v>
                </c:pt>
                <c:pt idx="401">
                  <c:v>40795.019143518519</c:v>
                </c:pt>
                <c:pt idx="402">
                  <c:v>40797.052789351852</c:v>
                </c:pt>
                <c:pt idx="403">
                  <c:v>40799.024513888886</c:v>
                </c:pt>
                <c:pt idx="404">
                  <c:v>40800.01966435185</c:v>
                </c:pt>
                <c:pt idx="405">
                  <c:v>40801.054062499999</c:v>
                </c:pt>
                <c:pt idx="406">
                  <c:v>40802.018263888887</c:v>
                </c:pt>
                <c:pt idx="407">
                  <c:v>40803.019270833334</c:v>
                </c:pt>
                <c:pt idx="408">
                  <c:v>40806.168726851851</c:v>
                </c:pt>
                <c:pt idx="409">
                  <c:v>40807.021226851852</c:v>
                </c:pt>
                <c:pt idx="410">
                  <c:v>40808.022187499999</c:v>
                </c:pt>
                <c:pt idx="411">
                  <c:v>40809.017824074072</c:v>
                </c:pt>
                <c:pt idx="412">
                  <c:v>40810.021689814814</c:v>
                </c:pt>
                <c:pt idx="413">
                  <c:v>40813.026400462964</c:v>
                </c:pt>
                <c:pt idx="414">
                  <c:v>40814.023090277777</c:v>
                </c:pt>
                <c:pt idx="415">
                  <c:v>40815.021701388891</c:v>
                </c:pt>
                <c:pt idx="416">
                  <c:v>40816.023460648146</c:v>
                </c:pt>
                <c:pt idx="417">
                  <c:v>40817.019421296296</c:v>
                </c:pt>
                <c:pt idx="418">
                  <c:v>40821.118784722225</c:v>
                </c:pt>
                <c:pt idx="419">
                  <c:v>40822.022499999999</c:v>
                </c:pt>
                <c:pt idx="420">
                  <c:v>40823.020173611112</c:v>
                </c:pt>
                <c:pt idx="421">
                  <c:v>40824.02275462963</c:v>
                </c:pt>
                <c:pt idx="422">
                  <c:v>40827.025879629633</c:v>
                </c:pt>
                <c:pt idx="423">
                  <c:v>40828.020879629628</c:v>
                </c:pt>
                <c:pt idx="424">
                  <c:v>40829.020868055559</c:v>
                </c:pt>
                <c:pt idx="425">
                  <c:v>40830.019641203704</c:v>
                </c:pt>
                <c:pt idx="426">
                  <c:v>40831.019629629627</c:v>
                </c:pt>
                <c:pt idx="427">
                  <c:v>40834.023518518516</c:v>
                </c:pt>
                <c:pt idx="428">
                  <c:v>40835.018958333334</c:v>
                </c:pt>
                <c:pt idx="429">
                  <c:v>40836.019571759258</c:v>
                </c:pt>
                <c:pt idx="430">
                  <c:v>40837.018680555557</c:v>
                </c:pt>
                <c:pt idx="431">
                  <c:v>40838.019837962966</c:v>
                </c:pt>
                <c:pt idx="432">
                  <c:v>40842.022812499999</c:v>
                </c:pt>
                <c:pt idx="433">
                  <c:v>40843.018495370372</c:v>
                </c:pt>
                <c:pt idx="434">
                  <c:v>40844.016145833331</c:v>
                </c:pt>
                <c:pt idx="435">
                  <c:v>40845.018946759257</c:v>
                </c:pt>
                <c:pt idx="436">
                  <c:v>40848.025370370371</c:v>
                </c:pt>
                <c:pt idx="437">
                  <c:v>40850.105752314812</c:v>
                </c:pt>
                <c:pt idx="438">
                  <c:v>40851.018379629626</c:v>
                </c:pt>
                <c:pt idx="439">
                  <c:v>40852.016863425924</c:v>
                </c:pt>
                <c:pt idx="440">
                  <c:v>40855.023090277777</c:v>
                </c:pt>
                <c:pt idx="441">
                  <c:v>40856.016724537039</c:v>
                </c:pt>
                <c:pt idx="442">
                  <c:v>40857.016712962963</c:v>
                </c:pt>
                <c:pt idx="443">
                  <c:v>40858.015833333331</c:v>
                </c:pt>
                <c:pt idx="444">
                  <c:v>40859.022476851853</c:v>
                </c:pt>
                <c:pt idx="445">
                  <c:v>40862.026863425926</c:v>
                </c:pt>
                <c:pt idx="446">
                  <c:v>40863.021458333336</c:v>
                </c:pt>
                <c:pt idx="447">
                  <c:v>40864.018958333334</c:v>
                </c:pt>
                <c:pt idx="448">
                  <c:v>40865.020069444443</c:v>
                </c:pt>
                <c:pt idx="449">
                  <c:v>40866.020509259259</c:v>
                </c:pt>
                <c:pt idx="450">
                  <c:v>40869.024791666663</c:v>
                </c:pt>
                <c:pt idx="451">
                  <c:v>40870.019803240742</c:v>
                </c:pt>
                <c:pt idx="452">
                  <c:v>40871.018912037034</c:v>
                </c:pt>
                <c:pt idx="453">
                  <c:v>40872.018912037034</c:v>
                </c:pt>
                <c:pt idx="454">
                  <c:v>40873.020810185182</c:v>
                </c:pt>
                <c:pt idx="455">
                  <c:v>40876.022638888891</c:v>
                </c:pt>
                <c:pt idx="456">
                  <c:v>40877.023136574076</c:v>
                </c:pt>
                <c:pt idx="457">
                  <c:v>40878.019930555558</c:v>
                </c:pt>
                <c:pt idx="458">
                  <c:v>40880.024953703702</c:v>
                </c:pt>
                <c:pt idx="459">
                  <c:v>40883.023564814815</c:v>
                </c:pt>
                <c:pt idx="460">
                  <c:v>40884.022175925929</c:v>
                </c:pt>
                <c:pt idx="461">
                  <c:v>40885.020069444443</c:v>
                </c:pt>
                <c:pt idx="462">
                  <c:v>40886.030428240738</c:v>
                </c:pt>
                <c:pt idx="463">
                  <c:v>40887.019895833335</c:v>
                </c:pt>
                <c:pt idx="464">
                  <c:v>40890.025462962964</c:v>
                </c:pt>
                <c:pt idx="465">
                  <c:v>40891.019965277781</c:v>
                </c:pt>
                <c:pt idx="466">
                  <c:v>40892.019629629627</c:v>
                </c:pt>
                <c:pt idx="467">
                  <c:v>40893.018703703703</c:v>
                </c:pt>
                <c:pt idx="468">
                  <c:v>40894.019444444442</c:v>
                </c:pt>
                <c:pt idx="469">
                  <c:v>40898.025104166663</c:v>
                </c:pt>
                <c:pt idx="470">
                  <c:v>40899.021678240744</c:v>
                </c:pt>
                <c:pt idx="471">
                  <c:v>40900.018634259257</c:v>
                </c:pt>
                <c:pt idx="472">
                  <c:v>40901.019409722219</c:v>
                </c:pt>
                <c:pt idx="473">
                  <c:v>40906.028090277781</c:v>
                </c:pt>
                <c:pt idx="474">
                  <c:v>40907.024097222224</c:v>
                </c:pt>
                <c:pt idx="475">
                  <c:v>40908.021956018521</c:v>
                </c:pt>
                <c:pt idx="476">
                  <c:v>40912.023078703707</c:v>
                </c:pt>
                <c:pt idx="477">
                  <c:v>40913.021157407406</c:v>
                </c:pt>
                <c:pt idx="478">
                  <c:v>40914.019004629627</c:v>
                </c:pt>
                <c:pt idx="479">
                  <c:v>40918.026620370372</c:v>
                </c:pt>
                <c:pt idx="480">
                  <c:v>40919.019432870373</c:v>
                </c:pt>
                <c:pt idx="481">
                  <c:v>40920.018831018519</c:v>
                </c:pt>
                <c:pt idx="482">
                  <c:v>40921.021435185183</c:v>
                </c:pt>
                <c:pt idx="483">
                  <c:v>40922.020324074074</c:v>
                </c:pt>
                <c:pt idx="484">
                  <c:v>40925.023796296293</c:v>
                </c:pt>
                <c:pt idx="485">
                  <c:v>40926.022256944445</c:v>
                </c:pt>
                <c:pt idx="486">
                  <c:v>40927.019270833334</c:v>
                </c:pt>
                <c:pt idx="487">
                  <c:v>40928.020752314813</c:v>
                </c:pt>
                <c:pt idx="488">
                  <c:v>40929.019756944443</c:v>
                </c:pt>
                <c:pt idx="489">
                  <c:v>40932.024884259263</c:v>
                </c:pt>
                <c:pt idx="490">
                  <c:v>40933.020497685182</c:v>
                </c:pt>
                <c:pt idx="491">
                  <c:v>40934.020115740743</c:v>
                </c:pt>
                <c:pt idx="492">
                  <c:v>40935.020046296297</c:v>
                </c:pt>
                <c:pt idx="493">
                  <c:v>40936.020729166667</c:v>
                </c:pt>
                <c:pt idx="494">
                  <c:v>40939.026064814818</c:v>
                </c:pt>
                <c:pt idx="495">
                  <c:v>40940.020810185182</c:v>
                </c:pt>
                <c:pt idx="496">
                  <c:v>40942.025671296295</c:v>
                </c:pt>
                <c:pt idx="497">
                  <c:v>40943.02070601852</c:v>
                </c:pt>
                <c:pt idx="498">
                  <c:v>40946.026145833333</c:v>
                </c:pt>
                <c:pt idx="499">
                  <c:v>40947.018923611111</c:v>
                </c:pt>
                <c:pt idx="500">
                  <c:v>40948.020358796297</c:v>
                </c:pt>
                <c:pt idx="501">
                  <c:v>40949.019606481481</c:v>
                </c:pt>
                <c:pt idx="502">
                  <c:v>40950.020104166666</c:v>
                </c:pt>
                <c:pt idx="503">
                  <c:v>40953.024375000001</c:v>
                </c:pt>
                <c:pt idx="504">
                  <c:v>40954.020254629628</c:v>
                </c:pt>
                <c:pt idx="505">
                  <c:v>40955.019594907404</c:v>
                </c:pt>
                <c:pt idx="506">
                  <c:v>40956.018831018519</c:v>
                </c:pt>
                <c:pt idx="507">
                  <c:v>40957.019826388889</c:v>
                </c:pt>
                <c:pt idx="508">
                  <c:v>40963.028657407405</c:v>
                </c:pt>
                <c:pt idx="509">
                  <c:v>40964.022951388892</c:v>
                </c:pt>
                <c:pt idx="510">
                  <c:v>40967.025729166664</c:v>
                </c:pt>
                <c:pt idx="511">
                  <c:v>40968.022314814814</c:v>
                </c:pt>
                <c:pt idx="512">
                  <c:v>40969.029398148145</c:v>
                </c:pt>
                <c:pt idx="513">
                  <c:v>40970.026331018518</c:v>
                </c:pt>
                <c:pt idx="514">
                  <c:v>40971.021087962959</c:v>
                </c:pt>
                <c:pt idx="515">
                  <c:v>40974.023009259261</c:v>
                </c:pt>
                <c:pt idx="516">
                  <c:v>40975.020671296297</c:v>
                </c:pt>
                <c:pt idx="517">
                  <c:v>40976.019074074073</c:v>
                </c:pt>
                <c:pt idx="518">
                  <c:v>40977.019189814811</c:v>
                </c:pt>
                <c:pt idx="519">
                  <c:v>40978.019652777781</c:v>
                </c:pt>
                <c:pt idx="520">
                  <c:v>40984.038090277776</c:v>
                </c:pt>
                <c:pt idx="521">
                  <c:v>40985.429386574076</c:v>
                </c:pt>
                <c:pt idx="522">
                  <c:v>40988.042013888888</c:v>
                </c:pt>
                <c:pt idx="523">
                  <c:v>40990.023020833331</c:v>
                </c:pt>
                <c:pt idx="524">
                  <c:v>40991.019456018519</c:v>
                </c:pt>
                <c:pt idx="525">
                  <c:v>40992.021724537037</c:v>
                </c:pt>
                <c:pt idx="526">
                  <c:v>40995.04215277778</c:v>
                </c:pt>
                <c:pt idx="527">
                  <c:v>40996.023715277777</c:v>
                </c:pt>
                <c:pt idx="528">
                  <c:v>40997.027812499997</c:v>
                </c:pt>
                <c:pt idx="529">
                  <c:v>40998.024953703702</c:v>
                </c:pt>
                <c:pt idx="530">
                  <c:v>41002.237835648149</c:v>
                </c:pt>
                <c:pt idx="531">
                  <c:v>41003.022881944446</c:v>
                </c:pt>
                <c:pt idx="532">
                  <c:v>41004.018865740742</c:v>
                </c:pt>
                <c:pt idx="533">
                  <c:v>41005.023298611108</c:v>
                </c:pt>
                <c:pt idx="534">
                  <c:v>41011.033182870371</c:v>
                </c:pt>
                <c:pt idx="535">
                  <c:v>41012.02548611111</c:v>
                </c:pt>
                <c:pt idx="536">
                  <c:v>41013.031643518516</c:v>
                </c:pt>
                <c:pt idx="537">
                  <c:v>41016.027326388888</c:v>
                </c:pt>
                <c:pt idx="538">
                  <c:v>41017.020474537036</c:v>
                </c:pt>
                <c:pt idx="539">
                  <c:v>41018.020752314813</c:v>
                </c:pt>
                <c:pt idx="540">
                  <c:v>41019.019907407404</c:v>
                </c:pt>
                <c:pt idx="541">
                  <c:v>41020.020509259259</c:v>
                </c:pt>
                <c:pt idx="542">
                  <c:v>41023.035127314812</c:v>
                </c:pt>
                <c:pt idx="543">
                  <c:v>41024.022592592592</c:v>
                </c:pt>
                <c:pt idx="544">
                  <c:v>41025.024687500001</c:v>
                </c:pt>
                <c:pt idx="545">
                  <c:v>41026.021481481483</c:v>
                </c:pt>
                <c:pt idx="546">
                  <c:v>41027.03328703704</c:v>
                </c:pt>
                <c:pt idx="547">
                  <c:v>41030.033634259256</c:v>
                </c:pt>
                <c:pt idx="548">
                  <c:v>41033.033807870372</c:v>
                </c:pt>
                <c:pt idx="549">
                  <c:v>41034.022997685184</c:v>
                </c:pt>
                <c:pt idx="550">
                  <c:v>41037.033877314818</c:v>
                </c:pt>
                <c:pt idx="551">
                  <c:v>41038.022962962961</c:v>
                </c:pt>
                <c:pt idx="552">
                  <c:v>41039.025648148148</c:v>
                </c:pt>
                <c:pt idx="553">
                  <c:v>41040.023229166669</c:v>
                </c:pt>
                <c:pt idx="554">
                  <c:v>41041.030127314814</c:v>
                </c:pt>
                <c:pt idx="555">
                  <c:v>41044.033472222225</c:v>
                </c:pt>
                <c:pt idx="556">
                  <c:v>41045.023414351854</c:v>
                </c:pt>
                <c:pt idx="557">
                  <c:v>41046.030740740738</c:v>
                </c:pt>
                <c:pt idx="558">
                  <c:v>41051.036493055559</c:v>
                </c:pt>
                <c:pt idx="559">
                  <c:v>41052.022453703707</c:v>
                </c:pt>
                <c:pt idx="560">
                  <c:v>41053.021527777775</c:v>
                </c:pt>
                <c:pt idx="561">
                  <c:v>41054.021053240744</c:v>
                </c:pt>
                <c:pt idx="562">
                  <c:v>41055.025092592594</c:v>
                </c:pt>
                <c:pt idx="563">
                  <c:v>41060.045624999999</c:v>
                </c:pt>
                <c:pt idx="564">
                  <c:v>41061.025127314817</c:v>
                </c:pt>
                <c:pt idx="565">
                  <c:v>41062.026087962964</c:v>
                </c:pt>
                <c:pt idx="566">
                  <c:v>41065.032766203702</c:v>
                </c:pt>
                <c:pt idx="567">
                  <c:v>41066.025682870371</c:v>
                </c:pt>
                <c:pt idx="568">
                  <c:v>41067.024444444447</c:v>
                </c:pt>
                <c:pt idx="569">
                  <c:v>41069.026493055557</c:v>
                </c:pt>
                <c:pt idx="570">
                  <c:v>41072.035636574074</c:v>
                </c:pt>
                <c:pt idx="571">
                  <c:v>41073.031145833331</c:v>
                </c:pt>
                <c:pt idx="572">
                  <c:v>41074.022314814814</c:v>
                </c:pt>
                <c:pt idx="573">
                  <c:v>41075.022719907407</c:v>
                </c:pt>
                <c:pt idx="574">
                  <c:v>41076.021469907406</c:v>
                </c:pt>
                <c:pt idx="575">
                  <c:v>41079.027743055558</c:v>
                </c:pt>
                <c:pt idx="576">
                  <c:v>41080.020381944443</c:v>
                </c:pt>
                <c:pt idx="577">
                  <c:v>41081.021273148152</c:v>
                </c:pt>
                <c:pt idx="578">
                  <c:v>41082.02103009259</c:v>
                </c:pt>
                <c:pt idx="579">
                  <c:v>41087.031608796293</c:v>
                </c:pt>
                <c:pt idx="580">
                  <c:v>41088.022094907406</c:v>
                </c:pt>
                <c:pt idx="581">
                  <c:v>41089.022951388892</c:v>
                </c:pt>
                <c:pt idx="582">
                  <c:v>41090.035624999997</c:v>
                </c:pt>
                <c:pt idx="583">
                  <c:v>41093.029687499999</c:v>
                </c:pt>
                <c:pt idx="584">
                  <c:v>41094.030243055553</c:v>
                </c:pt>
                <c:pt idx="585">
                  <c:v>41095.021550925929</c:v>
                </c:pt>
                <c:pt idx="586">
                  <c:v>41096.022164351853</c:v>
                </c:pt>
                <c:pt idx="587">
                  <c:v>41097.023240740738</c:v>
                </c:pt>
                <c:pt idx="588">
                  <c:v>41100.035752314812</c:v>
                </c:pt>
                <c:pt idx="589">
                  <c:v>41101.022280092591</c:v>
                </c:pt>
                <c:pt idx="590">
                  <c:v>41102.023831018516</c:v>
                </c:pt>
                <c:pt idx="591">
                  <c:v>41103.022592592592</c:v>
                </c:pt>
                <c:pt idx="592">
                  <c:v>41104.021793981483</c:v>
                </c:pt>
                <c:pt idx="593">
                  <c:v>41107.030624999999</c:v>
                </c:pt>
                <c:pt idx="594">
                  <c:v>41108.022557870368</c:v>
                </c:pt>
                <c:pt idx="595">
                  <c:v>41109.022465277776</c:v>
                </c:pt>
                <c:pt idx="596">
                  <c:v>41110.027118055557</c:v>
                </c:pt>
                <c:pt idx="597">
                  <c:v>41111.023078703707</c:v>
                </c:pt>
                <c:pt idx="598">
                  <c:v>41114.034548611111</c:v>
                </c:pt>
                <c:pt idx="599">
                  <c:v>41115.021724537037</c:v>
                </c:pt>
                <c:pt idx="600">
                  <c:v>41116.021249999998</c:v>
                </c:pt>
                <c:pt idx="601">
                  <c:v>41117.025451388887</c:v>
                </c:pt>
                <c:pt idx="602">
                  <c:v>41118.024270833332</c:v>
                </c:pt>
                <c:pt idx="603">
                  <c:v>41121.034872685188</c:v>
                </c:pt>
                <c:pt idx="604">
                  <c:v>41122.032106481478</c:v>
                </c:pt>
                <c:pt idx="605">
                  <c:v>41123.027465277781</c:v>
                </c:pt>
                <c:pt idx="606">
                  <c:v>41124.023715277777</c:v>
                </c:pt>
                <c:pt idx="607">
                  <c:v>41125.025243055556</c:v>
                </c:pt>
                <c:pt idx="608">
                  <c:v>41128.030671296299</c:v>
                </c:pt>
                <c:pt idx="609">
                  <c:v>41129.021840277775</c:v>
                </c:pt>
                <c:pt idx="610">
                  <c:v>41130.026516203703</c:v>
                </c:pt>
                <c:pt idx="611">
                  <c:v>41131.022719907407</c:v>
                </c:pt>
                <c:pt idx="612">
                  <c:v>41132.023032407407</c:v>
                </c:pt>
                <c:pt idx="613">
                  <c:v>41135.031018518515</c:v>
                </c:pt>
                <c:pt idx="614">
                  <c:v>41136.02275462963</c:v>
                </c:pt>
                <c:pt idx="615">
                  <c:v>41139.027488425927</c:v>
                </c:pt>
                <c:pt idx="616">
                  <c:v>41142.031030092592</c:v>
                </c:pt>
                <c:pt idx="617">
                  <c:v>41143.022210648145</c:v>
                </c:pt>
                <c:pt idx="618">
                  <c:v>41144.022349537037</c:v>
                </c:pt>
                <c:pt idx="619">
                  <c:v>41145.022928240738</c:v>
                </c:pt>
                <c:pt idx="620">
                  <c:v>41146.023530092592</c:v>
                </c:pt>
                <c:pt idx="621">
                  <c:v>41149.033506944441</c:v>
                </c:pt>
                <c:pt idx="622">
                  <c:v>41150.025057870371</c:v>
                </c:pt>
                <c:pt idx="623">
                  <c:v>41151.024398148147</c:v>
                </c:pt>
                <c:pt idx="624">
                  <c:v>41152.033495370371</c:v>
                </c:pt>
                <c:pt idx="625">
                  <c:v>41153.024016203701</c:v>
                </c:pt>
                <c:pt idx="626">
                  <c:v>41156.032418981478</c:v>
                </c:pt>
                <c:pt idx="627">
                  <c:v>41157.026921296296</c:v>
                </c:pt>
                <c:pt idx="628">
                  <c:v>41158.023078703707</c:v>
                </c:pt>
                <c:pt idx="629">
                  <c:v>41159.022546296299</c:v>
                </c:pt>
                <c:pt idx="630">
                  <c:v>41160.023194444446</c:v>
                </c:pt>
                <c:pt idx="631">
                  <c:v>41163.038611111115</c:v>
                </c:pt>
                <c:pt idx="632">
                  <c:v>41164.024756944447</c:v>
                </c:pt>
                <c:pt idx="633">
                  <c:v>41165.023842592593</c:v>
                </c:pt>
                <c:pt idx="634">
                  <c:v>41166.022673611114</c:v>
                </c:pt>
                <c:pt idx="635">
                  <c:v>41167.0231712963</c:v>
                </c:pt>
                <c:pt idx="636">
                  <c:v>41170.031736111108</c:v>
                </c:pt>
                <c:pt idx="637">
                  <c:v>41172.028067129628</c:v>
                </c:pt>
                <c:pt idx="638">
                  <c:v>41173.022372685184</c:v>
                </c:pt>
                <c:pt idx="639">
                  <c:v>41174.024155092593</c:v>
                </c:pt>
                <c:pt idx="640">
                  <c:v>41177.034907407404</c:v>
                </c:pt>
                <c:pt idx="641">
                  <c:v>41178.024444444447</c:v>
                </c:pt>
                <c:pt idx="642">
                  <c:v>41179.026053240741</c:v>
                </c:pt>
                <c:pt idx="643">
                  <c:v>41180.025057870371</c:v>
                </c:pt>
                <c:pt idx="644">
                  <c:v>41181.025706018518</c:v>
                </c:pt>
                <c:pt idx="645">
                  <c:v>41184.213425925926</c:v>
                </c:pt>
                <c:pt idx="646">
                  <c:v>41188.030416666668</c:v>
                </c:pt>
                <c:pt idx="647">
                  <c:v>41191.031099537038</c:v>
                </c:pt>
                <c:pt idx="648">
                  <c:v>41192.020567129628</c:v>
                </c:pt>
                <c:pt idx="649">
                  <c:v>41193.023125</c:v>
                </c:pt>
                <c:pt idx="650">
                  <c:v>41194.021990740737</c:v>
                </c:pt>
                <c:pt idx="651">
                  <c:v>41195.792210648149</c:v>
                </c:pt>
                <c:pt idx="652">
                  <c:v>41198.030405092592</c:v>
                </c:pt>
                <c:pt idx="653">
                  <c:v>41199.020578703705</c:v>
                </c:pt>
                <c:pt idx="654">
                  <c:v>41200.022465277776</c:v>
                </c:pt>
                <c:pt idx="655">
                  <c:v>41201.021064814813</c:v>
                </c:pt>
                <c:pt idx="656">
                  <c:v>41206.042951388888</c:v>
                </c:pt>
                <c:pt idx="657">
                  <c:v>41207.021504629629</c:v>
                </c:pt>
                <c:pt idx="658">
                  <c:v>41208.021701388891</c:v>
                </c:pt>
                <c:pt idx="659">
                  <c:v>41209.02548611111</c:v>
                </c:pt>
                <c:pt idx="660">
                  <c:v>41220.48065972222</c:v>
                </c:pt>
                <c:pt idx="661">
                  <c:v>41221.029166666667</c:v>
                </c:pt>
                <c:pt idx="662">
                  <c:v>41222.021539351852</c:v>
                </c:pt>
                <c:pt idx="663">
                  <c:v>41226.052916666667</c:v>
                </c:pt>
                <c:pt idx="664">
                  <c:v>41227.024583333332</c:v>
                </c:pt>
                <c:pt idx="665">
                  <c:v>41228.022152777776</c:v>
                </c:pt>
                <c:pt idx="666">
                  <c:v>41229.032048611109</c:v>
                </c:pt>
                <c:pt idx="667">
                  <c:v>41230.021168981482</c:v>
                </c:pt>
                <c:pt idx="668">
                  <c:v>41233.030243055553</c:v>
                </c:pt>
                <c:pt idx="669">
                  <c:v>41234.023310185185</c:v>
                </c:pt>
                <c:pt idx="670">
                  <c:v>41235.020300925928</c:v>
                </c:pt>
                <c:pt idx="671">
                  <c:v>41236.033148148148</c:v>
                </c:pt>
                <c:pt idx="672">
                  <c:v>41237.031157407408</c:v>
                </c:pt>
                <c:pt idx="673">
                  <c:v>41240.042523148149</c:v>
                </c:pt>
                <c:pt idx="674">
                  <c:v>41241.032766203702</c:v>
                </c:pt>
                <c:pt idx="675">
                  <c:v>41242.024537037039</c:v>
                </c:pt>
                <c:pt idx="676">
                  <c:v>41243.023981481485</c:v>
                </c:pt>
                <c:pt idx="677">
                  <c:v>41244.032766203702</c:v>
                </c:pt>
                <c:pt idx="678">
                  <c:v>41247.032037037039</c:v>
                </c:pt>
                <c:pt idx="679">
                  <c:v>41248.036493055559</c:v>
                </c:pt>
                <c:pt idx="680">
                  <c:v>41249.034722222219</c:v>
                </c:pt>
                <c:pt idx="681">
                  <c:v>41250.019282407404</c:v>
                </c:pt>
                <c:pt idx="682">
                  <c:v>41251.020451388889</c:v>
                </c:pt>
                <c:pt idx="683">
                  <c:v>41254.043946759259</c:v>
                </c:pt>
                <c:pt idx="684">
                  <c:v>41255.024305555555</c:v>
                </c:pt>
                <c:pt idx="685">
                  <c:v>41256.023888888885</c:v>
                </c:pt>
                <c:pt idx="686">
                  <c:v>41257.028425925928</c:v>
                </c:pt>
                <c:pt idx="687">
                  <c:v>41258.024293981478</c:v>
                </c:pt>
                <c:pt idx="688">
                  <c:v>41261.033506944441</c:v>
                </c:pt>
                <c:pt idx="689">
                  <c:v>41262.021678240744</c:v>
                </c:pt>
                <c:pt idx="690">
                  <c:v>41263.019479166665</c:v>
                </c:pt>
                <c:pt idx="691">
                  <c:v>41264.019583333335</c:v>
                </c:pt>
                <c:pt idx="692">
                  <c:v>41265.020671296297</c:v>
                </c:pt>
                <c:pt idx="693">
                  <c:v>41271.030833333331</c:v>
                </c:pt>
                <c:pt idx="694">
                  <c:v>41272.037997685184</c:v>
                </c:pt>
                <c:pt idx="695">
                  <c:v>41278.446053240739</c:v>
                </c:pt>
                <c:pt idx="696">
                  <c:v>41279.01662037037</c:v>
                </c:pt>
                <c:pt idx="697">
                  <c:v>41282.031388888892</c:v>
                </c:pt>
                <c:pt idx="698">
                  <c:v>41283.021145833336</c:v>
                </c:pt>
                <c:pt idx="699">
                  <c:v>41284.020046296297</c:v>
                </c:pt>
                <c:pt idx="700">
                  <c:v>41285.020787037036</c:v>
                </c:pt>
                <c:pt idx="701">
                  <c:v>41286.01766203704</c:v>
                </c:pt>
                <c:pt idx="702">
                  <c:v>41289.029548611114</c:v>
                </c:pt>
                <c:pt idx="703">
                  <c:v>41290.027939814812</c:v>
                </c:pt>
                <c:pt idx="704">
                  <c:v>41291.017245370371</c:v>
                </c:pt>
                <c:pt idx="705">
                  <c:v>41292.050000000003</c:v>
                </c:pt>
                <c:pt idx="706">
                  <c:v>41293.015266203707</c:v>
                </c:pt>
                <c:pt idx="707">
                  <c:v>41296.022974537038</c:v>
                </c:pt>
                <c:pt idx="708">
                  <c:v>41297.019814814812</c:v>
                </c:pt>
                <c:pt idx="709">
                  <c:v>41298.018229166664</c:v>
                </c:pt>
                <c:pt idx="710">
                  <c:v>41300.021122685182</c:v>
                </c:pt>
                <c:pt idx="711">
                  <c:v>41303.023611111108</c:v>
                </c:pt>
                <c:pt idx="712">
                  <c:v>41304.019201388888</c:v>
                </c:pt>
                <c:pt idx="713">
                  <c:v>41305.028298611112</c:v>
                </c:pt>
                <c:pt idx="714">
                  <c:v>41306.020185185182</c:v>
                </c:pt>
                <c:pt idx="715">
                  <c:v>41307.024768518517</c:v>
                </c:pt>
                <c:pt idx="716">
                  <c:v>41310.023321759261</c:v>
                </c:pt>
                <c:pt idx="717">
                  <c:v>41311.01767361111</c:v>
                </c:pt>
                <c:pt idx="718">
                  <c:v>41312.017175925925</c:v>
                </c:pt>
                <c:pt idx="719">
                  <c:v>41313.02207175926</c:v>
                </c:pt>
                <c:pt idx="720">
                  <c:v>41314.02003472222</c:v>
                </c:pt>
                <c:pt idx="721">
                  <c:v>41317.023113425923</c:v>
                </c:pt>
                <c:pt idx="722">
                  <c:v>41318.019178240742</c:v>
                </c:pt>
                <c:pt idx="723">
                  <c:v>41319.019363425927</c:v>
                </c:pt>
                <c:pt idx="724">
                  <c:v>41320.018206018518</c:v>
                </c:pt>
                <c:pt idx="725">
                  <c:v>41321.018217592595</c:v>
                </c:pt>
                <c:pt idx="726">
                  <c:v>41324.023020833331</c:v>
                </c:pt>
                <c:pt idx="727">
                  <c:v>41325.020775462966</c:v>
                </c:pt>
                <c:pt idx="728">
                  <c:v>41326.021273148152</c:v>
                </c:pt>
                <c:pt idx="729">
                  <c:v>41327.018090277779</c:v>
                </c:pt>
                <c:pt idx="730">
                  <c:v>41328.019814814812</c:v>
                </c:pt>
                <c:pt idx="731">
                  <c:v>41331.062581018516</c:v>
                </c:pt>
                <c:pt idx="732">
                  <c:v>41332.018506944441</c:v>
                </c:pt>
                <c:pt idx="733">
                  <c:v>41333.021898148145</c:v>
                </c:pt>
                <c:pt idx="734">
                  <c:v>41334.019108796296</c:v>
                </c:pt>
                <c:pt idx="735">
                  <c:v>41335.021157407406</c:v>
                </c:pt>
                <c:pt idx="736">
                  <c:v>41338.02238425926</c:v>
                </c:pt>
                <c:pt idx="737">
                  <c:v>41339.017534722225</c:v>
                </c:pt>
                <c:pt idx="738">
                  <c:v>41340.017245370371</c:v>
                </c:pt>
                <c:pt idx="739">
                  <c:v>41341.019224537034</c:v>
                </c:pt>
                <c:pt idx="740">
                  <c:v>41342.018414351849</c:v>
                </c:pt>
                <c:pt idx="741">
                  <c:v>41345.0237037037</c:v>
                </c:pt>
                <c:pt idx="742">
                  <c:v>41346.018472222226</c:v>
                </c:pt>
                <c:pt idx="743">
                  <c:v>41347.017847222225</c:v>
                </c:pt>
                <c:pt idx="744">
                  <c:v>41348.017708333333</c:v>
                </c:pt>
                <c:pt idx="745">
                  <c:v>41349.016585648147</c:v>
                </c:pt>
                <c:pt idx="746">
                  <c:v>41352.024710648147</c:v>
                </c:pt>
                <c:pt idx="747">
                  <c:v>41353.017858796295</c:v>
                </c:pt>
                <c:pt idx="748">
                  <c:v>41354.014363425929</c:v>
                </c:pt>
                <c:pt idx="749">
                  <c:v>41355.017523148148</c:v>
                </c:pt>
                <c:pt idx="750">
                  <c:v>41356.018206018518</c:v>
                </c:pt>
                <c:pt idx="751">
                  <c:v>41359.026504629626</c:v>
                </c:pt>
                <c:pt idx="752">
                  <c:v>41360.020335648151</c:v>
                </c:pt>
                <c:pt idx="753">
                  <c:v>41361.021608796298</c:v>
                </c:pt>
                <c:pt idx="754">
                  <c:v>41362.024305555555</c:v>
                </c:pt>
                <c:pt idx="755">
                  <c:v>41367.050219907411</c:v>
                </c:pt>
                <c:pt idx="756">
                  <c:v>41368.017557870371</c:v>
                </c:pt>
                <c:pt idx="757">
                  <c:v>41369.024895833332</c:v>
                </c:pt>
                <c:pt idx="758">
                  <c:v>41370.017685185187</c:v>
                </c:pt>
                <c:pt idx="759">
                  <c:v>41373.02239583333</c:v>
                </c:pt>
                <c:pt idx="760">
                  <c:v>41374.022199074076</c:v>
                </c:pt>
                <c:pt idx="761">
                  <c:v>41375.017731481479</c:v>
                </c:pt>
                <c:pt idx="762">
                  <c:v>41376.018090277779</c:v>
                </c:pt>
                <c:pt idx="763">
                  <c:v>41377.043495370373</c:v>
                </c:pt>
                <c:pt idx="764">
                  <c:v>41380.024282407408</c:v>
                </c:pt>
                <c:pt idx="765">
                  <c:v>41381.016053240739</c:v>
                </c:pt>
                <c:pt idx="766">
                  <c:v>41382.036296296297</c:v>
                </c:pt>
                <c:pt idx="767">
                  <c:v>41383.015543981484</c:v>
                </c:pt>
                <c:pt idx="768">
                  <c:v>41384.016793981478</c:v>
                </c:pt>
                <c:pt idx="769">
                  <c:v>41387.018090277779</c:v>
                </c:pt>
                <c:pt idx="770">
                  <c:v>41388.017314814817</c:v>
                </c:pt>
                <c:pt idx="771">
                  <c:v>41389.020486111112</c:v>
                </c:pt>
                <c:pt idx="772">
                  <c:v>41390.016701388886</c:v>
                </c:pt>
                <c:pt idx="773">
                  <c:v>41391.016967592594</c:v>
                </c:pt>
                <c:pt idx="774">
                  <c:v>41394.022164351853</c:v>
                </c:pt>
                <c:pt idx="775">
                  <c:v>41395.015127314815</c:v>
                </c:pt>
                <c:pt idx="776">
                  <c:v>41397.025000000001</c:v>
                </c:pt>
                <c:pt idx="777">
                  <c:v>41398.014837962961</c:v>
                </c:pt>
                <c:pt idx="778">
                  <c:v>41401.020960648151</c:v>
                </c:pt>
                <c:pt idx="779">
                  <c:v>41402.011921296296</c:v>
                </c:pt>
                <c:pt idx="780">
                  <c:v>41403.016493055555</c:v>
                </c:pt>
                <c:pt idx="781">
                  <c:v>41405.015613425923</c:v>
                </c:pt>
                <c:pt idx="782">
                  <c:v>41408.027407407404</c:v>
                </c:pt>
                <c:pt idx="783">
                  <c:v>41409.016493055555</c:v>
                </c:pt>
                <c:pt idx="784">
                  <c:v>41410.0159375</c:v>
                </c:pt>
                <c:pt idx="785">
                  <c:v>41411.022615740738</c:v>
                </c:pt>
                <c:pt idx="786">
                  <c:v>41412.015138888892</c:v>
                </c:pt>
                <c:pt idx="787">
                  <c:v>41416.021018518521</c:v>
                </c:pt>
                <c:pt idx="788">
                  <c:v>41417.014328703706</c:v>
                </c:pt>
                <c:pt idx="789">
                  <c:v>41418.014293981483</c:v>
                </c:pt>
                <c:pt idx="790">
                  <c:v>41419.016076388885</c:v>
                </c:pt>
                <c:pt idx="791">
                  <c:v>41422.023518518516</c:v>
                </c:pt>
                <c:pt idx="792">
                  <c:v>41423.015960648147</c:v>
                </c:pt>
                <c:pt idx="793">
                  <c:v>41424.015173611115</c:v>
                </c:pt>
                <c:pt idx="794">
                  <c:v>41427.796099537038</c:v>
                </c:pt>
                <c:pt idx="795">
                  <c:v>41429.048726851855</c:v>
                </c:pt>
                <c:pt idx="796">
                  <c:v>41430.015335648146</c:v>
                </c:pt>
                <c:pt idx="797">
                  <c:v>41431.022546296299</c:v>
                </c:pt>
                <c:pt idx="798">
                  <c:v>41432.013599537036</c:v>
                </c:pt>
                <c:pt idx="799">
                  <c:v>41433.015659722223</c:v>
                </c:pt>
                <c:pt idx="800">
                  <c:v>41436.023379629631</c:v>
                </c:pt>
                <c:pt idx="801">
                  <c:v>41437.013842592591</c:v>
                </c:pt>
                <c:pt idx="802">
                  <c:v>41438.016099537039</c:v>
                </c:pt>
                <c:pt idx="803">
                  <c:v>41439.014849537038</c:v>
                </c:pt>
                <c:pt idx="804">
                  <c:v>41440.014525462961</c:v>
                </c:pt>
                <c:pt idx="805">
                  <c:v>41443.016828703701</c:v>
                </c:pt>
                <c:pt idx="806">
                  <c:v>41444.01458333333</c:v>
                </c:pt>
                <c:pt idx="807">
                  <c:v>41445.014224537037</c:v>
                </c:pt>
                <c:pt idx="808">
                  <c:v>41446.015474537038</c:v>
                </c:pt>
                <c:pt idx="809">
                  <c:v>41447.015011574076</c:v>
                </c:pt>
                <c:pt idx="810">
                  <c:v>41450.018043981479</c:v>
                </c:pt>
                <c:pt idx="811">
                  <c:v>41451.017870370371</c:v>
                </c:pt>
                <c:pt idx="812">
                  <c:v>41452.021307870367</c:v>
                </c:pt>
                <c:pt idx="813">
                  <c:v>41453.016597222224</c:v>
                </c:pt>
                <c:pt idx="814">
                  <c:v>41454.01525462963</c:v>
                </c:pt>
                <c:pt idx="815">
                  <c:v>41457.039560185185</c:v>
                </c:pt>
                <c:pt idx="816">
                  <c:v>41458.015856481485</c:v>
                </c:pt>
                <c:pt idx="817">
                  <c:v>41459.017835648148</c:v>
                </c:pt>
                <c:pt idx="818">
                  <c:v>41460.013877314814</c:v>
                </c:pt>
                <c:pt idx="819">
                  <c:v>41461.0159375</c:v>
                </c:pt>
                <c:pt idx="820">
                  <c:v>41464.022743055553</c:v>
                </c:pt>
                <c:pt idx="821">
                  <c:v>41465.015115740738</c:v>
                </c:pt>
                <c:pt idx="822">
                  <c:v>41466.014502314814</c:v>
                </c:pt>
                <c:pt idx="823">
                  <c:v>41467.014814814815</c:v>
                </c:pt>
                <c:pt idx="824">
                  <c:v>41468.015069444446</c:v>
                </c:pt>
                <c:pt idx="825">
                  <c:v>41471.020983796298</c:v>
                </c:pt>
                <c:pt idx="826">
                  <c:v>41472.01458333333</c:v>
                </c:pt>
                <c:pt idx="827">
                  <c:v>41473.014247685183</c:v>
                </c:pt>
                <c:pt idx="828">
                  <c:v>41474.014826388891</c:v>
                </c:pt>
                <c:pt idx="829">
                  <c:v>41475.014062499999</c:v>
                </c:pt>
                <c:pt idx="830">
                  <c:v>41478.020324074074</c:v>
                </c:pt>
                <c:pt idx="831">
                  <c:v>41479.015902777777</c:v>
                </c:pt>
                <c:pt idx="832">
                  <c:v>41480.01494212963</c:v>
                </c:pt>
                <c:pt idx="833">
                  <c:v>41481.011701388888</c:v>
                </c:pt>
                <c:pt idx="834">
                  <c:v>41482.013240740744</c:v>
                </c:pt>
                <c:pt idx="835">
                  <c:v>41485.013738425929</c:v>
                </c:pt>
                <c:pt idx="836">
                  <c:v>41486.012812499997</c:v>
                </c:pt>
                <c:pt idx="837">
                  <c:v>41487.011759259258</c:v>
                </c:pt>
                <c:pt idx="838">
                  <c:v>41488.02584490741</c:v>
                </c:pt>
                <c:pt idx="839">
                  <c:v>41489.012476851851</c:v>
                </c:pt>
                <c:pt idx="840">
                  <c:v>41492.013229166667</c:v>
                </c:pt>
                <c:pt idx="841">
                  <c:v>41493.013831018521</c:v>
                </c:pt>
                <c:pt idx="842">
                  <c:v>41494.013726851852</c:v>
                </c:pt>
                <c:pt idx="843">
                  <c:v>41495.017893518518</c:v>
                </c:pt>
                <c:pt idx="844">
                  <c:v>41496.015462962961</c:v>
                </c:pt>
                <c:pt idx="845">
                  <c:v>41499.014386574076</c:v>
                </c:pt>
                <c:pt idx="846">
                  <c:v>41500.011493055557</c:v>
                </c:pt>
                <c:pt idx="847">
                  <c:v>41501.019224537034</c:v>
                </c:pt>
                <c:pt idx="848">
                  <c:v>41503.01295138889</c:v>
                </c:pt>
                <c:pt idx="849">
                  <c:v>41506.013541666667</c:v>
                </c:pt>
                <c:pt idx="850">
                  <c:v>41507.01185185185</c:v>
                </c:pt>
                <c:pt idx="851">
                  <c:v>41508.015173611115</c:v>
                </c:pt>
                <c:pt idx="852">
                  <c:v>41509.009467592594</c:v>
                </c:pt>
                <c:pt idx="853">
                  <c:v>41510.010266203702</c:v>
                </c:pt>
                <c:pt idx="854">
                  <c:v>41513.032500000001</c:v>
                </c:pt>
                <c:pt idx="855">
                  <c:v>41514.01321759259</c:v>
                </c:pt>
                <c:pt idx="856">
                  <c:v>41515.013182870367</c:v>
                </c:pt>
                <c:pt idx="857">
                  <c:v>41516.013078703705</c:v>
                </c:pt>
                <c:pt idx="858">
                  <c:v>41517.012789351851</c:v>
                </c:pt>
                <c:pt idx="859">
                  <c:v>41520.029409722221</c:v>
                </c:pt>
                <c:pt idx="860">
                  <c:v>41521.009305555555</c:v>
                </c:pt>
                <c:pt idx="861">
                  <c:v>41522.012152777781</c:v>
                </c:pt>
                <c:pt idx="862">
                  <c:v>41523.010949074072</c:v>
                </c:pt>
                <c:pt idx="863">
                  <c:v>41524.012314814812</c:v>
                </c:pt>
                <c:pt idx="864">
                  <c:v>41527.01158564815</c:v>
                </c:pt>
                <c:pt idx="865">
                  <c:v>41528.01353009259</c:v>
                </c:pt>
                <c:pt idx="866">
                  <c:v>41529.011296296296</c:v>
                </c:pt>
                <c:pt idx="867">
                  <c:v>41530.01295138889</c:v>
                </c:pt>
                <c:pt idx="868">
                  <c:v>41531.011446759258</c:v>
                </c:pt>
                <c:pt idx="869">
                  <c:v>41534.012650462966</c:v>
                </c:pt>
                <c:pt idx="870">
                  <c:v>41535.011099537034</c:v>
                </c:pt>
                <c:pt idx="871">
                  <c:v>41538.009259259263</c:v>
                </c:pt>
                <c:pt idx="872">
                  <c:v>41541.0077662037</c:v>
                </c:pt>
                <c:pt idx="873">
                  <c:v>41542.011886574073</c:v>
                </c:pt>
                <c:pt idx="874">
                  <c:v>41543.012071759258</c:v>
                </c:pt>
                <c:pt idx="875">
                  <c:v>41544.008877314816</c:v>
                </c:pt>
                <c:pt idx="876">
                  <c:v>41545.013229166667</c:v>
                </c:pt>
                <c:pt idx="877">
                  <c:v>41548.008761574078</c:v>
                </c:pt>
                <c:pt idx="878">
                  <c:v>41549.028831018521</c:v>
                </c:pt>
                <c:pt idx="879">
                  <c:v>41550.008310185185</c:v>
                </c:pt>
                <c:pt idx="880">
                  <c:v>41552.012071759258</c:v>
                </c:pt>
                <c:pt idx="881">
                  <c:v>41555.008101851854</c:v>
                </c:pt>
                <c:pt idx="882">
                  <c:v>41556.012511574074</c:v>
                </c:pt>
                <c:pt idx="883">
                  <c:v>41557.010636574072</c:v>
                </c:pt>
                <c:pt idx="884">
                  <c:v>41558.011979166666</c:v>
                </c:pt>
                <c:pt idx="885">
                  <c:v>41559.012187499997</c:v>
                </c:pt>
                <c:pt idx="886">
                  <c:v>41562.010023148148</c:v>
                </c:pt>
                <c:pt idx="887">
                  <c:v>41563.010520833333</c:v>
                </c:pt>
                <c:pt idx="888">
                  <c:v>41564.011238425926</c:v>
                </c:pt>
                <c:pt idx="889">
                  <c:v>41565.011620370373</c:v>
                </c:pt>
                <c:pt idx="890">
                  <c:v>41566.010335648149</c:v>
                </c:pt>
                <c:pt idx="891">
                  <c:v>41569.0080787037</c:v>
                </c:pt>
                <c:pt idx="892">
                  <c:v>41570.023553240739</c:v>
                </c:pt>
                <c:pt idx="893">
                  <c:v>41571.009988425925</c:v>
                </c:pt>
                <c:pt idx="894">
                  <c:v>41572.011284722219</c:v>
                </c:pt>
                <c:pt idx="895">
                  <c:v>41573.368368055555</c:v>
                </c:pt>
                <c:pt idx="896">
                  <c:v>41576.011874999997</c:v>
                </c:pt>
                <c:pt idx="897">
                  <c:v>41577.013449074075</c:v>
                </c:pt>
                <c:pt idx="898">
                  <c:v>41578.010625000003</c:v>
                </c:pt>
                <c:pt idx="899">
                  <c:v>41579.010960648149</c:v>
                </c:pt>
                <c:pt idx="900">
                  <c:v>41583.022314814814</c:v>
                </c:pt>
                <c:pt idx="901">
                  <c:v>41584.008055555554</c:v>
                </c:pt>
                <c:pt idx="902">
                  <c:v>41585.01122685185</c:v>
                </c:pt>
                <c:pt idx="903">
                  <c:v>41586.007060185184</c:v>
                </c:pt>
                <c:pt idx="904">
                  <c:v>41587.010821759257</c:v>
                </c:pt>
                <c:pt idx="905">
                  <c:v>41590.011840277781</c:v>
                </c:pt>
                <c:pt idx="906">
                  <c:v>41591.012233796297</c:v>
                </c:pt>
                <c:pt idx="907">
                  <c:v>41592.01226851852</c:v>
                </c:pt>
                <c:pt idx="908">
                  <c:v>41593.018923611111</c:v>
                </c:pt>
                <c:pt idx="909">
                  <c:v>41594.01667824074</c:v>
                </c:pt>
                <c:pt idx="910">
                  <c:v>41597.011122685188</c:v>
                </c:pt>
                <c:pt idx="911">
                  <c:v>41598.011377314811</c:v>
                </c:pt>
                <c:pt idx="912">
                  <c:v>41599.010682870372</c:v>
                </c:pt>
                <c:pt idx="913">
                  <c:v>41600.010497685187</c:v>
                </c:pt>
                <c:pt idx="914">
                  <c:v>41601.012083333335</c:v>
                </c:pt>
                <c:pt idx="915">
                  <c:v>41604.012291666666</c:v>
                </c:pt>
                <c:pt idx="916">
                  <c:v>41605.011724537035</c:v>
                </c:pt>
                <c:pt idx="917">
                  <c:v>41606.019317129627</c:v>
                </c:pt>
                <c:pt idx="918">
                  <c:v>41607.011435185188</c:v>
                </c:pt>
                <c:pt idx="919">
                  <c:v>41608.010567129626</c:v>
                </c:pt>
                <c:pt idx="920">
                  <c:v>41611.018761574072</c:v>
                </c:pt>
                <c:pt idx="921">
                  <c:v>41612.012673611112</c:v>
                </c:pt>
                <c:pt idx="922">
                  <c:v>41614.008321759262</c:v>
                </c:pt>
                <c:pt idx="923">
                  <c:v>41615.012187499997</c:v>
                </c:pt>
                <c:pt idx="924">
                  <c:v>41618.009722222225</c:v>
                </c:pt>
                <c:pt idx="925">
                  <c:v>41619.011620370373</c:v>
                </c:pt>
                <c:pt idx="926">
                  <c:v>41620.011550925927</c:v>
                </c:pt>
                <c:pt idx="927">
                  <c:v>41621.009363425925</c:v>
                </c:pt>
                <c:pt idx="928">
                  <c:v>41622.017395833333</c:v>
                </c:pt>
                <c:pt idx="929">
                  <c:v>41625.016909722224</c:v>
                </c:pt>
                <c:pt idx="930">
                  <c:v>41627.016226851854</c:v>
                </c:pt>
                <c:pt idx="931">
                  <c:v>41628.013136574074</c:v>
                </c:pt>
                <c:pt idx="932">
                  <c:v>41629.01152777778</c:v>
                </c:pt>
                <c:pt idx="933">
                  <c:v>41632.015127314815</c:v>
                </c:pt>
                <c:pt idx="934">
                  <c:v>41636.014247685183</c:v>
                </c:pt>
                <c:pt idx="935">
                  <c:v>41642.436226851853</c:v>
                </c:pt>
                <c:pt idx="936">
                  <c:v>41643.008483796293</c:v>
                </c:pt>
                <c:pt idx="937">
                  <c:v>41647.009826388887</c:v>
                </c:pt>
                <c:pt idx="938">
                  <c:v>41648.012499999997</c:v>
                </c:pt>
                <c:pt idx="939">
                  <c:v>41649.010717592595</c:v>
                </c:pt>
                <c:pt idx="940">
                  <c:v>41650.010289351849</c:v>
                </c:pt>
                <c:pt idx="941">
                  <c:v>41653.011122685188</c:v>
                </c:pt>
                <c:pt idx="942">
                  <c:v>41654.010474537034</c:v>
                </c:pt>
                <c:pt idx="943">
                  <c:v>41655.010520833333</c:v>
                </c:pt>
                <c:pt idx="944">
                  <c:v>41656.01321759259</c:v>
                </c:pt>
                <c:pt idx="945">
                  <c:v>41657.011990740742</c:v>
                </c:pt>
                <c:pt idx="946">
                  <c:v>41660.011608796296</c:v>
                </c:pt>
                <c:pt idx="947">
                  <c:v>41661.010682870372</c:v>
                </c:pt>
                <c:pt idx="948">
                  <c:v>41662.010370370372</c:v>
                </c:pt>
                <c:pt idx="949">
                  <c:v>41663.01290509259</c:v>
                </c:pt>
                <c:pt idx="950">
                  <c:v>41664.009259259263</c:v>
                </c:pt>
                <c:pt idx="951">
                  <c:v>41667.012453703705</c:v>
                </c:pt>
                <c:pt idx="952">
                  <c:v>41668.009641203702</c:v>
                </c:pt>
                <c:pt idx="953">
                  <c:v>41669.012291666666</c:v>
                </c:pt>
                <c:pt idx="954">
                  <c:v>41670.011192129627</c:v>
                </c:pt>
                <c:pt idx="955">
                  <c:v>41671.011828703704</c:v>
                </c:pt>
                <c:pt idx="956">
                  <c:v>41674.010127314818</c:v>
                </c:pt>
                <c:pt idx="957">
                  <c:v>41675.007256944446</c:v>
                </c:pt>
                <c:pt idx="958">
                  <c:v>41676.010231481479</c:v>
                </c:pt>
                <c:pt idx="959">
                  <c:v>41677.00712962963</c:v>
                </c:pt>
                <c:pt idx="960">
                  <c:v>41678.010995370372</c:v>
                </c:pt>
                <c:pt idx="961">
                  <c:v>41681.010104166664</c:v>
                </c:pt>
                <c:pt idx="962">
                  <c:v>41682.009421296294</c:v>
                </c:pt>
                <c:pt idx="963">
                  <c:v>41683.010416666664</c:v>
                </c:pt>
                <c:pt idx="964">
                  <c:v>41684.011319444442</c:v>
                </c:pt>
                <c:pt idx="965">
                  <c:v>41685.011134259257</c:v>
                </c:pt>
                <c:pt idx="966">
                  <c:v>41688.010682870372</c:v>
                </c:pt>
                <c:pt idx="967">
                  <c:v>41689.010208333333</c:v>
                </c:pt>
                <c:pt idx="968">
                  <c:v>41690.009791666664</c:v>
                </c:pt>
                <c:pt idx="969">
                  <c:v>41691.010138888887</c:v>
                </c:pt>
                <c:pt idx="970">
                  <c:v>41693.885092592594</c:v>
                </c:pt>
                <c:pt idx="971">
                  <c:v>41695.010648148149</c:v>
                </c:pt>
                <c:pt idx="972">
                  <c:v>41696.009155092594</c:v>
                </c:pt>
                <c:pt idx="973">
                  <c:v>41697.010289351849</c:v>
                </c:pt>
                <c:pt idx="974">
                  <c:v>41698.009398148148</c:v>
                </c:pt>
                <c:pt idx="975">
                  <c:v>41699.010393518518</c:v>
                </c:pt>
                <c:pt idx="976">
                  <c:v>41702.012002314812</c:v>
                </c:pt>
                <c:pt idx="977">
                  <c:v>41703.008067129631</c:v>
                </c:pt>
                <c:pt idx="978">
                  <c:v>41704.010057870371</c:v>
                </c:pt>
                <c:pt idx="979">
                  <c:v>41705.010347222225</c:v>
                </c:pt>
                <c:pt idx="980">
                  <c:v>41707.884097222224</c:v>
                </c:pt>
                <c:pt idx="981">
                  <c:v>41709.011041666665</c:v>
                </c:pt>
                <c:pt idx="982">
                  <c:v>41710.009571759256</c:v>
                </c:pt>
                <c:pt idx="983">
                  <c:v>41711.047361111108</c:v>
                </c:pt>
                <c:pt idx="984">
                  <c:v>41712.045567129629</c:v>
                </c:pt>
                <c:pt idx="985">
                  <c:v>41714.933518518519</c:v>
                </c:pt>
                <c:pt idx="986">
                  <c:v>41716.047326388885</c:v>
                </c:pt>
                <c:pt idx="987">
                  <c:v>41717.043715277781</c:v>
                </c:pt>
                <c:pt idx="988">
                  <c:v>41718.043020833335</c:v>
                </c:pt>
                <c:pt idx="989">
                  <c:v>41719.042291666665</c:v>
                </c:pt>
                <c:pt idx="990">
                  <c:v>41721.932870370372</c:v>
                </c:pt>
                <c:pt idx="991">
                  <c:v>41723.044895833336</c:v>
                </c:pt>
                <c:pt idx="992">
                  <c:v>41724.048379629632</c:v>
                </c:pt>
                <c:pt idx="993">
                  <c:v>41725.050706018519</c:v>
                </c:pt>
                <c:pt idx="994">
                  <c:v>41726.046932870369</c:v>
                </c:pt>
                <c:pt idx="995">
                  <c:v>41728.931504629632</c:v>
                </c:pt>
                <c:pt idx="996">
                  <c:v>41730.069594907407</c:v>
                </c:pt>
                <c:pt idx="997">
                  <c:v>41731.4378125</c:v>
                </c:pt>
                <c:pt idx="998">
                  <c:v>41732.069803240738</c:v>
                </c:pt>
                <c:pt idx="999">
                  <c:v>41733.04515046296</c:v>
                </c:pt>
                <c:pt idx="1000">
                  <c:v>41735.931666666664</c:v>
                </c:pt>
                <c:pt idx="1001">
                  <c:v>41737.044085648151</c:v>
                </c:pt>
                <c:pt idx="1002">
                  <c:v>41738.04546296296</c:v>
                </c:pt>
                <c:pt idx="1003">
                  <c:v>41739.043703703705</c:v>
                </c:pt>
                <c:pt idx="1004">
                  <c:v>41740.044918981483</c:v>
                </c:pt>
                <c:pt idx="1005">
                  <c:v>41742.931527777779</c:v>
                </c:pt>
                <c:pt idx="1006">
                  <c:v>41744.057442129626</c:v>
                </c:pt>
                <c:pt idx="1007">
                  <c:v>41745.073784722219</c:v>
                </c:pt>
                <c:pt idx="1008">
                  <c:v>41746.06144675926</c:v>
                </c:pt>
                <c:pt idx="1009">
                  <c:v>41747.056481481479</c:v>
                </c:pt>
                <c:pt idx="1010">
                  <c:v>41752.077974537038</c:v>
                </c:pt>
                <c:pt idx="1011">
                  <c:v>41753.055509259262</c:v>
                </c:pt>
                <c:pt idx="1012">
                  <c:v>41754.085081018522</c:v>
                </c:pt>
                <c:pt idx="1013">
                  <c:v>41756.928749999999</c:v>
                </c:pt>
                <c:pt idx="1014">
                  <c:v>41758.058599537035</c:v>
                </c:pt>
                <c:pt idx="1015">
                  <c:v>41759.059560185182</c:v>
                </c:pt>
                <c:pt idx="1016">
                  <c:v>41760.063761574071</c:v>
                </c:pt>
                <c:pt idx="1017">
                  <c:v>41765.110254629632</c:v>
                </c:pt>
                <c:pt idx="1018">
                  <c:v>41766.057152777779</c:v>
                </c:pt>
                <c:pt idx="1019">
                  <c:v>41767.081712962965</c:v>
                </c:pt>
                <c:pt idx="1020">
                  <c:v>41768.043807870374</c:v>
                </c:pt>
                <c:pt idx="1021">
                  <c:v>41772.065729166665</c:v>
                </c:pt>
                <c:pt idx="1022">
                  <c:v>41773.063842592594</c:v>
                </c:pt>
                <c:pt idx="1023">
                  <c:v>41774.052858796298</c:v>
                </c:pt>
                <c:pt idx="1024">
                  <c:v>41775.053171296298</c:v>
                </c:pt>
                <c:pt idx="1025">
                  <c:v>41777.931689814817</c:v>
                </c:pt>
                <c:pt idx="1026">
                  <c:v>41779.047430555554</c:v>
                </c:pt>
                <c:pt idx="1027">
                  <c:v>41780.046678240738</c:v>
                </c:pt>
                <c:pt idx="1028">
                  <c:v>41781.051238425927</c:v>
                </c:pt>
                <c:pt idx="1029">
                  <c:v>41782.064629629633</c:v>
                </c:pt>
                <c:pt idx="1030">
                  <c:v>41784.93445601852</c:v>
                </c:pt>
                <c:pt idx="1031">
                  <c:v>41786.064791666664</c:v>
                </c:pt>
                <c:pt idx="1032">
                  <c:v>41787.045405092591</c:v>
                </c:pt>
                <c:pt idx="1033">
                  <c:v>41790.064976851849</c:v>
                </c:pt>
                <c:pt idx="1034">
                  <c:v>41792.57916666667</c:v>
                </c:pt>
                <c:pt idx="1035">
                  <c:v>41793.423738425925</c:v>
                </c:pt>
                <c:pt idx="1036">
                  <c:v>41794.068472222221</c:v>
                </c:pt>
                <c:pt idx="1037">
                  <c:v>41795.062893518516</c:v>
                </c:pt>
                <c:pt idx="1038">
                  <c:v>41796.077523148146</c:v>
                </c:pt>
                <c:pt idx="1039">
                  <c:v>41798.928807870368</c:v>
                </c:pt>
                <c:pt idx="1040">
                  <c:v>41802.070069444446</c:v>
                </c:pt>
                <c:pt idx="1041">
                  <c:v>41803.079606481479</c:v>
                </c:pt>
                <c:pt idx="1042">
                  <c:v>41805.933298611111</c:v>
                </c:pt>
                <c:pt idx="1043">
                  <c:v>41807.065335648149</c:v>
                </c:pt>
                <c:pt idx="1044">
                  <c:v>41808.070219907408</c:v>
                </c:pt>
                <c:pt idx="1045">
                  <c:v>41809.058009259257</c:v>
                </c:pt>
                <c:pt idx="1046">
                  <c:v>41812.936782407407</c:v>
                </c:pt>
                <c:pt idx="1047">
                  <c:v>41814.043287037035</c:v>
                </c:pt>
                <c:pt idx="1048">
                  <c:v>41815.053402777776</c:v>
                </c:pt>
                <c:pt idx="1049">
                  <c:v>41816.093715277777</c:v>
                </c:pt>
                <c:pt idx="1050">
                  <c:v>41817.063877314817</c:v>
                </c:pt>
                <c:pt idx="1051">
                  <c:v>41819.931400462963</c:v>
                </c:pt>
                <c:pt idx="1052">
                  <c:v>41821.067314814813</c:v>
                </c:pt>
                <c:pt idx="1053">
                  <c:v>41822.059398148151</c:v>
                </c:pt>
                <c:pt idx="1054">
                  <c:v>41823.07739583333</c:v>
                </c:pt>
                <c:pt idx="1055">
                  <c:v>41824.059594907405</c:v>
                </c:pt>
                <c:pt idx="1056">
                  <c:v>41826.931203703702</c:v>
                </c:pt>
                <c:pt idx="1057">
                  <c:v>41828.079479166663</c:v>
                </c:pt>
                <c:pt idx="1058">
                  <c:v>41829.051944444444</c:v>
                </c:pt>
                <c:pt idx="1059">
                  <c:v>41830.061388888891</c:v>
                </c:pt>
                <c:pt idx="1060">
                  <c:v>41831.064803240741</c:v>
                </c:pt>
                <c:pt idx="1061">
                  <c:v>41833.928124999999</c:v>
                </c:pt>
                <c:pt idx="1062">
                  <c:v>41835.086921296293</c:v>
                </c:pt>
                <c:pt idx="1063">
                  <c:v>41836.065381944441</c:v>
                </c:pt>
                <c:pt idx="1064">
                  <c:v>41837.063680555555</c:v>
                </c:pt>
                <c:pt idx="1065">
                  <c:v>41838.063194444447</c:v>
                </c:pt>
                <c:pt idx="1066">
                  <c:v>41840.932754629626</c:v>
                </c:pt>
                <c:pt idx="1067">
                  <c:v>41842.066145833334</c:v>
                </c:pt>
                <c:pt idx="1068">
                  <c:v>41843.063333333332</c:v>
                </c:pt>
                <c:pt idx="1069">
                  <c:v>41844.054074074076</c:v>
                </c:pt>
                <c:pt idx="1070">
                  <c:v>41845.067187499997</c:v>
                </c:pt>
                <c:pt idx="1071">
                  <c:v>41847.933078703703</c:v>
                </c:pt>
                <c:pt idx="1072">
                  <c:v>41849.096597222226</c:v>
                </c:pt>
                <c:pt idx="1073">
                  <c:v>41850.069456018522</c:v>
                </c:pt>
                <c:pt idx="1074">
                  <c:v>41851.056006944447</c:v>
                </c:pt>
                <c:pt idx="1075">
                  <c:v>41852.063379629632</c:v>
                </c:pt>
                <c:pt idx="1076">
                  <c:v>41853.072858796295</c:v>
                </c:pt>
                <c:pt idx="1077">
                  <c:v>41856.097372685188</c:v>
                </c:pt>
                <c:pt idx="1078">
                  <c:v>41857.066574074073</c:v>
                </c:pt>
                <c:pt idx="1079">
                  <c:v>41858.077384259261</c:v>
                </c:pt>
                <c:pt idx="1080">
                  <c:v>41859.058564814812</c:v>
                </c:pt>
                <c:pt idx="1081">
                  <c:v>41861.934363425928</c:v>
                </c:pt>
                <c:pt idx="1082">
                  <c:v>41863.047164351854</c:v>
                </c:pt>
                <c:pt idx="1083">
                  <c:v>41864.057280092595</c:v>
                </c:pt>
                <c:pt idx="1084">
                  <c:v>41865.063657407409</c:v>
                </c:pt>
                <c:pt idx="1085">
                  <c:v>41866.067048611112</c:v>
                </c:pt>
                <c:pt idx="1086">
                  <c:v>41870.096655092595</c:v>
                </c:pt>
                <c:pt idx="1087">
                  <c:v>41871.094166666669</c:v>
                </c:pt>
                <c:pt idx="1088">
                  <c:v>41872.063796296294</c:v>
                </c:pt>
                <c:pt idx="1089">
                  <c:v>41873.093009259261</c:v>
                </c:pt>
                <c:pt idx="1090">
                  <c:v>41877.071134259262</c:v>
                </c:pt>
                <c:pt idx="1091">
                  <c:v>41878.095682870371</c:v>
                </c:pt>
                <c:pt idx="1092">
                  <c:v>41879.077037037037</c:v>
                </c:pt>
                <c:pt idx="1093">
                  <c:v>41880.068749999999</c:v>
                </c:pt>
                <c:pt idx="1094">
                  <c:v>41881.080416666664</c:v>
                </c:pt>
                <c:pt idx="1095">
                  <c:v>41884.076111111113</c:v>
                </c:pt>
                <c:pt idx="1096">
                  <c:v>41885.090567129628</c:v>
                </c:pt>
                <c:pt idx="1097">
                  <c:v>41886.062245370369</c:v>
                </c:pt>
                <c:pt idx="1098">
                  <c:v>41887.072870370372</c:v>
                </c:pt>
                <c:pt idx="1099">
                  <c:v>41889.93304398148</c:v>
                </c:pt>
                <c:pt idx="1100">
                  <c:v>41891.091053240743</c:v>
                </c:pt>
                <c:pt idx="1101">
                  <c:v>41892.06355324074</c:v>
                </c:pt>
                <c:pt idx="1102">
                  <c:v>41893.080104166664</c:v>
                </c:pt>
                <c:pt idx="1103">
                  <c:v>41894.084999999999</c:v>
                </c:pt>
                <c:pt idx="1104">
                  <c:v>41896.932210648149</c:v>
                </c:pt>
                <c:pt idx="1105">
                  <c:v>41898.066932870373</c:v>
                </c:pt>
                <c:pt idx="1106">
                  <c:v>41899.087013888886</c:v>
                </c:pt>
                <c:pt idx="1107">
                  <c:v>41900.054872685185</c:v>
                </c:pt>
                <c:pt idx="1108">
                  <c:v>41901.060300925928</c:v>
                </c:pt>
                <c:pt idx="1109">
                  <c:v>41903.932025462964</c:v>
                </c:pt>
                <c:pt idx="1110">
                  <c:v>41905.064710648148</c:v>
                </c:pt>
                <c:pt idx="1111">
                  <c:v>41906.060787037037</c:v>
                </c:pt>
                <c:pt idx="1112">
                  <c:v>41907.062349537038</c:v>
                </c:pt>
                <c:pt idx="1113">
                  <c:v>41908.095879629633</c:v>
                </c:pt>
                <c:pt idx="1114">
                  <c:v>41910.93167824074</c:v>
                </c:pt>
                <c:pt idx="1115">
                  <c:v>41912.058877314812</c:v>
                </c:pt>
                <c:pt idx="1116">
                  <c:v>41913.071446759262</c:v>
                </c:pt>
                <c:pt idx="1117">
                  <c:v>41914.084328703706</c:v>
                </c:pt>
                <c:pt idx="1118">
                  <c:v>41915.08258101852</c:v>
                </c:pt>
                <c:pt idx="1119">
                  <c:v>41919.099236111113</c:v>
                </c:pt>
                <c:pt idx="1120">
                  <c:v>41920.066643518519</c:v>
                </c:pt>
                <c:pt idx="1121">
                  <c:v>41921.078506944446</c:v>
                </c:pt>
                <c:pt idx="1122">
                  <c:v>41922.081597222219</c:v>
                </c:pt>
                <c:pt idx="1123">
                  <c:v>41924.935763888891</c:v>
                </c:pt>
                <c:pt idx="1124">
                  <c:v>41926.062083333331</c:v>
                </c:pt>
                <c:pt idx="1125">
                  <c:v>41927.064363425925</c:v>
                </c:pt>
                <c:pt idx="1126">
                  <c:v>41928.060486111113</c:v>
                </c:pt>
                <c:pt idx="1127">
                  <c:v>41929.059027777781</c:v>
                </c:pt>
                <c:pt idx="1128">
                  <c:v>41931.931689814817</c:v>
                </c:pt>
                <c:pt idx="1129">
                  <c:v>41933.100578703707</c:v>
                </c:pt>
                <c:pt idx="1130">
                  <c:v>41934.059675925928</c:v>
                </c:pt>
                <c:pt idx="1131">
                  <c:v>41935.070914351854</c:v>
                </c:pt>
                <c:pt idx="1132">
                  <c:v>41936.055833333332</c:v>
                </c:pt>
                <c:pt idx="1133">
                  <c:v>41939.403611111113</c:v>
                </c:pt>
                <c:pt idx="1134">
                  <c:v>41940.058217592596</c:v>
                </c:pt>
                <c:pt idx="1135">
                  <c:v>41941.069780092592</c:v>
                </c:pt>
                <c:pt idx="1136">
                  <c:v>41942.064849537041</c:v>
                </c:pt>
                <c:pt idx="1137">
                  <c:v>41943.062083333331</c:v>
                </c:pt>
                <c:pt idx="1138">
                  <c:v>41944.062210648146</c:v>
                </c:pt>
                <c:pt idx="1139">
                  <c:v>41947.08221064815</c:v>
                </c:pt>
                <c:pt idx="1140">
                  <c:v>41948.095520833333</c:v>
                </c:pt>
                <c:pt idx="1141">
                  <c:v>41949.061701388891</c:v>
                </c:pt>
                <c:pt idx="1142">
                  <c:v>41950.082025462965</c:v>
                </c:pt>
                <c:pt idx="1143">
                  <c:v>41952.930960648147</c:v>
                </c:pt>
                <c:pt idx="1144">
                  <c:v>41954.096064814818</c:v>
                </c:pt>
                <c:pt idx="1145">
                  <c:v>41955.074803240743</c:v>
                </c:pt>
                <c:pt idx="1146">
                  <c:v>41956.065868055557</c:v>
                </c:pt>
                <c:pt idx="1147">
                  <c:v>41957.064942129633</c:v>
                </c:pt>
                <c:pt idx="1148">
                  <c:v>41959.932488425926</c:v>
                </c:pt>
                <c:pt idx="1149">
                  <c:v>41961.070011574076</c:v>
                </c:pt>
                <c:pt idx="1150">
                  <c:v>41962.066087962965</c:v>
                </c:pt>
                <c:pt idx="1151">
                  <c:v>41963.065451388888</c:v>
                </c:pt>
                <c:pt idx="1152">
                  <c:v>41964.072442129633</c:v>
                </c:pt>
                <c:pt idx="1153">
                  <c:v>41966.93167824074</c:v>
                </c:pt>
                <c:pt idx="1154">
                  <c:v>41968.071331018517</c:v>
                </c:pt>
                <c:pt idx="1155">
                  <c:v>41969.067337962966</c:v>
                </c:pt>
                <c:pt idx="1156">
                  <c:v>41970.06659722222</c:v>
                </c:pt>
                <c:pt idx="1157">
                  <c:v>41971.062731481485</c:v>
                </c:pt>
                <c:pt idx="1158">
                  <c:v>41972.069780092592</c:v>
                </c:pt>
                <c:pt idx="1159">
                  <c:v>41975.117303240739</c:v>
                </c:pt>
                <c:pt idx="1160">
                  <c:v>41976.092187499999</c:v>
                </c:pt>
                <c:pt idx="1161">
                  <c:v>41977.070150462961</c:v>
                </c:pt>
                <c:pt idx="1162">
                  <c:v>41978.135659722226</c:v>
                </c:pt>
                <c:pt idx="1163">
                  <c:v>41980.933240740742</c:v>
                </c:pt>
                <c:pt idx="1164">
                  <c:v>41982.097777777781</c:v>
                </c:pt>
                <c:pt idx="1165">
                  <c:v>41983.097604166665</c:v>
                </c:pt>
                <c:pt idx="1166">
                  <c:v>41984.097511574073</c:v>
                </c:pt>
                <c:pt idx="1167">
                  <c:v>41985.105914351851</c:v>
                </c:pt>
                <c:pt idx="1168">
                  <c:v>41987.940208333333</c:v>
                </c:pt>
                <c:pt idx="1169">
                  <c:v>41989.046597222223</c:v>
                </c:pt>
                <c:pt idx="1170">
                  <c:v>41990.046712962961</c:v>
                </c:pt>
                <c:pt idx="1171">
                  <c:v>41991.045416666668</c:v>
                </c:pt>
                <c:pt idx="1172">
                  <c:v>41992.048356481479</c:v>
                </c:pt>
                <c:pt idx="1173">
                  <c:v>41994.933900462966</c:v>
                </c:pt>
                <c:pt idx="1174">
                  <c:v>41996.064016203702</c:v>
                </c:pt>
                <c:pt idx="1175">
                  <c:v>41997.04619212963</c:v>
                </c:pt>
                <c:pt idx="1176">
                  <c:v>42003.100358796299</c:v>
                </c:pt>
                <c:pt idx="1177">
                  <c:v>42004.054895833331</c:v>
                </c:pt>
                <c:pt idx="1178">
                  <c:v>42007.444976851853</c:v>
                </c:pt>
                <c:pt idx="1179">
                  <c:v>42010.07644675926</c:v>
                </c:pt>
                <c:pt idx="1180">
                  <c:v>42012.068749999999</c:v>
                </c:pt>
                <c:pt idx="1181">
                  <c:v>42013.077048611114</c:v>
                </c:pt>
                <c:pt idx="1182">
                  <c:v>42015.933217592596</c:v>
                </c:pt>
                <c:pt idx="1183">
                  <c:v>42017.109976851854</c:v>
                </c:pt>
                <c:pt idx="1184">
                  <c:v>42018.050891203704</c:v>
                </c:pt>
                <c:pt idx="1185">
                  <c:v>42019.057384259257</c:v>
                </c:pt>
                <c:pt idx="1186">
                  <c:v>42020.04787037037</c:v>
                </c:pt>
                <c:pt idx="1187">
                  <c:v>42022.933368055557</c:v>
                </c:pt>
                <c:pt idx="1188">
                  <c:v>42024.141597222224</c:v>
                </c:pt>
                <c:pt idx="1189">
                  <c:v>42025.04855324074</c:v>
                </c:pt>
                <c:pt idx="1190">
                  <c:v>42026.09171296296</c:v>
                </c:pt>
                <c:pt idx="1191">
                  <c:v>42027.116342592592</c:v>
                </c:pt>
                <c:pt idx="1192">
                  <c:v>42029.934467592589</c:v>
                </c:pt>
                <c:pt idx="1193">
                  <c:v>42031.109340277777</c:v>
                </c:pt>
                <c:pt idx="1194">
                  <c:v>42032.097581018519</c:v>
                </c:pt>
                <c:pt idx="1195">
                  <c:v>42033.048229166663</c:v>
                </c:pt>
                <c:pt idx="1196">
                  <c:v>42034.047256944446</c:v>
                </c:pt>
                <c:pt idx="1197">
                  <c:v>42035.06590277778</c:v>
                </c:pt>
                <c:pt idx="1198">
                  <c:v>42038.088553240741</c:v>
                </c:pt>
                <c:pt idx="1199">
                  <c:v>42039.071689814817</c:v>
                </c:pt>
                <c:pt idx="1200">
                  <c:v>42040.101620370369</c:v>
                </c:pt>
                <c:pt idx="1201">
                  <c:v>42041.046006944445</c:v>
                </c:pt>
                <c:pt idx="1202">
                  <c:v>42043.933009259257</c:v>
                </c:pt>
                <c:pt idx="1203">
                  <c:v>42045.052534722221</c:v>
                </c:pt>
                <c:pt idx="1204">
                  <c:v>42046.045289351852</c:v>
                </c:pt>
                <c:pt idx="1205">
                  <c:v>42047.045277777775</c:v>
                </c:pt>
                <c:pt idx="1206">
                  <c:v>42048.049849537034</c:v>
                </c:pt>
                <c:pt idx="1207">
                  <c:v>42050.931562500002</c:v>
                </c:pt>
                <c:pt idx="1208">
                  <c:v>42052.0469212963</c:v>
                </c:pt>
                <c:pt idx="1209">
                  <c:v>42053.044803240744</c:v>
                </c:pt>
                <c:pt idx="1210">
                  <c:v>42054.045810185184</c:v>
                </c:pt>
                <c:pt idx="1211">
                  <c:v>42055.044803240744</c:v>
                </c:pt>
                <c:pt idx="1212">
                  <c:v>42057.932291666664</c:v>
                </c:pt>
                <c:pt idx="1213">
                  <c:v>42059.047060185185</c:v>
                </c:pt>
                <c:pt idx="1214">
                  <c:v>42060.045219907406</c:v>
                </c:pt>
                <c:pt idx="1215">
                  <c:v>42061.055949074071</c:v>
                </c:pt>
                <c:pt idx="1216">
                  <c:v>42062.049143518518</c:v>
                </c:pt>
                <c:pt idx="1217">
                  <c:v>42063.061261574076</c:v>
                </c:pt>
                <c:pt idx="1218">
                  <c:v>42066.050312500003</c:v>
                </c:pt>
                <c:pt idx="1219">
                  <c:v>42067.07403935185</c:v>
                </c:pt>
                <c:pt idx="1220">
                  <c:v>42068.044652777775</c:v>
                </c:pt>
                <c:pt idx="1221">
                  <c:v>42069.057812500003</c:v>
                </c:pt>
                <c:pt idx="1222">
                  <c:v>42071.935023148151</c:v>
                </c:pt>
                <c:pt idx="1223">
                  <c:v>42073.044849537036</c:v>
                </c:pt>
                <c:pt idx="1224">
                  <c:v>42074.04283564815</c:v>
                </c:pt>
                <c:pt idx="1225">
                  <c:v>42075.042638888888</c:v>
                </c:pt>
                <c:pt idx="1226">
                  <c:v>42076.047314814816</c:v>
                </c:pt>
                <c:pt idx="1227">
                  <c:v>42078.930138888885</c:v>
                </c:pt>
                <c:pt idx="1228">
                  <c:v>42080.043414351851</c:v>
                </c:pt>
                <c:pt idx="1229">
                  <c:v>42081.043437499997</c:v>
                </c:pt>
                <c:pt idx="1230">
                  <c:v>42082.045034722221</c:v>
                </c:pt>
                <c:pt idx="1231">
                  <c:v>42083.043425925927</c:v>
                </c:pt>
                <c:pt idx="1232">
                  <c:v>42085.929629629631</c:v>
                </c:pt>
                <c:pt idx="1233">
                  <c:v>42087.042222222219</c:v>
                </c:pt>
                <c:pt idx="1234">
                  <c:v>42088.042083333334</c:v>
                </c:pt>
                <c:pt idx="1235">
                  <c:v>42089.049097222225</c:v>
                </c:pt>
                <c:pt idx="1236">
                  <c:v>42090.047013888892</c:v>
                </c:pt>
                <c:pt idx="1237">
                  <c:v>42092.931168981479</c:v>
                </c:pt>
                <c:pt idx="1238">
                  <c:v>42094.042094907411</c:v>
                </c:pt>
                <c:pt idx="1239">
                  <c:v>42095.050879629627</c:v>
                </c:pt>
                <c:pt idx="1240">
                  <c:v>42096.046724537038</c:v>
                </c:pt>
                <c:pt idx="1241">
                  <c:v>42097.066990740743</c:v>
                </c:pt>
                <c:pt idx="1242">
                  <c:v>42102.076527777775</c:v>
                </c:pt>
                <c:pt idx="1243">
                  <c:v>42103.045949074076</c:v>
                </c:pt>
                <c:pt idx="1244">
                  <c:v>42104.044386574074</c:v>
                </c:pt>
                <c:pt idx="1245">
                  <c:v>42106.931296296294</c:v>
                </c:pt>
                <c:pt idx="1246">
                  <c:v>42108.044490740744</c:v>
                </c:pt>
                <c:pt idx="1247">
                  <c:v>42109.043020833335</c:v>
                </c:pt>
                <c:pt idx="1248">
                  <c:v>42110.043634259258</c:v>
                </c:pt>
                <c:pt idx="1249">
                  <c:v>42111.043692129628</c:v>
                </c:pt>
                <c:pt idx="1250">
                  <c:v>42113.930393518516</c:v>
                </c:pt>
                <c:pt idx="1251">
                  <c:v>42115.043402777781</c:v>
                </c:pt>
                <c:pt idx="1252">
                  <c:v>42116.043425925927</c:v>
                </c:pt>
                <c:pt idx="1253">
                  <c:v>42117.044178240743</c:v>
                </c:pt>
                <c:pt idx="1254">
                  <c:v>42118.045671296299</c:v>
                </c:pt>
                <c:pt idx="1255">
                  <c:v>42120.931481481479</c:v>
                </c:pt>
                <c:pt idx="1256">
                  <c:v>42122.047800925924</c:v>
                </c:pt>
                <c:pt idx="1257">
                  <c:v>42123.045046296298</c:v>
                </c:pt>
                <c:pt idx="1258">
                  <c:v>42124.04310185185</c:v>
                </c:pt>
                <c:pt idx="1259">
                  <c:v>42125.048206018517</c:v>
                </c:pt>
                <c:pt idx="1260">
                  <c:v>42129.293298611112</c:v>
                </c:pt>
                <c:pt idx="1261">
                  <c:v>42130.062476851854</c:v>
                </c:pt>
                <c:pt idx="1262">
                  <c:v>42131.044328703705</c:v>
                </c:pt>
                <c:pt idx="1263">
                  <c:v>42132.044930555552</c:v>
                </c:pt>
                <c:pt idx="1264">
                  <c:v>42134.932581018518</c:v>
                </c:pt>
                <c:pt idx="1265">
                  <c:v>42136.055659722224</c:v>
                </c:pt>
                <c:pt idx="1266">
                  <c:v>42137.044861111113</c:v>
                </c:pt>
                <c:pt idx="1267">
                  <c:v>42138.046331018515</c:v>
                </c:pt>
                <c:pt idx="1268">
                  <c:v>42141.936851851853</c:v>
                </c:pt>
                <c:pt idx="1269">
                  <c:v>42143.044479166667</c:v>
                </c:pt>
                <c:pt idx="1270">
                  <c:v>42144.043240740742</c:v>
                </c:pt>
                <c:pt idx="1271">
                  <c:v>42145.080949074072</c:v>
                </c:pt>
                <c:pt idx="1272">
                  <c:v>42146.045092592591</c:v>
                </c:pt>
                <c:pt idx="1273">
                  <c:v>42148.938483796293</c:v>
                </c:pt>
                <c:pt idx="1274">
                  <c:v>42151.049131944441</c:v>
                </c:pt>
                <c:pt idx="1275">
                  <c:v>42152.04283564815</c:v>
                </c:pt>
                <c:pt idx="1276">
                  <c:v>42153.042430555557</c:v>
                </c:pt>
                <c:pt idx="1277">
                  <c:v>42154.047037037039</c:v>
                </c:pt>
                <c:pt idx="1278">
                  <c:v>42157.056863425925</c:v>
                </c:pt>
                <c:pt idx="1279">
                  <c:v>42158.057083333333</c:v>
                </c:pt>
                <c:pt idx="1280">
                  <c:v>42161.057939814818</c:v>
                </c:pt>
                <c:pt idx="1281">
                  <c:v>42164.044629629629</c:v>
                </c:pt>
                <c:pt idx="1282">
                  <c:v>42165.042384259257</c:v>
                </c:pt>
                <c:pt idx="1283">
                  <c:v>42166.041030092594</c:v>
                </c:pt>
                <c:pt idx="1284">
                  <c:v>42167.047430555554</c:v>
                </c:pt>
                <c:pt idx="1285">
                  <c:v>42169.924467592595</c:v>
                </c:pt>
                <c:pt idx="1286">
                  <c:v>42172.046365740738</c:v>
                </c:pt>
                <c:pt idx="1287">
                  <c:v>42174.04415509259</c:v>
                </c:pt>
                <c:pt idx="1288">
                  <c:v>42176.92465277778</c:v>
                </c:pt>
                <c:pt idx="1289">
                  <c:v>42178.039687500001</c:v>
                </c:pt>
                <c:pt idx="1290">
                  <c:v>42179.038865740738</c:v>
                </c:pt>
                <c:pt idx="1291">
                  <c:v>42180.04478009259</c:v>
                </c:pt>
                <c:pt idx="1292">
                  <c:v>42181.039965277778</c:v>
                </c:pt>
                <c:pt idx="1293">
                  <c:v>42183.92324074074</c:v>
                </c:pt>
                <c:pt idx="1294">
                  <c:v>42185.037453703706</c:v>
                </c:pt>
                <c:pt idx="1295">
                  <c:v>42186.038599537038</c:v>
                </c:pt>
                <c:pt idx="1296">
                  <c:v>42187.040555555555</c:v>
                </c:pt>
                <c:pt idx="1297">
                  <c:v>42188.072812500002</c:v>
                </c:pt>
                <c:pt idx="1298">
                  <c:v>42190.924293981479</c:v>
                </c:pt>
                <c:pt idx="1299">
                  <c:v>42192.035300925927</c:v>
                </c:pt>
                <c:pt idx="1300">
                  <c:v>42193.040358796294</c:v>
                </c:pt>
                <c:pt idx="1301">
                  <c:v>42194.039155092592</c:v>
                </c:pt>
                <c:pt idx="1302">
                  <c:v>42195.044016203705</c:v>
                </c:pt>
                <c:pt idx="1303">
                  <c:v>42197.923472222225</c:v>
                </c:pt>
                <c:pt idx="1304">
                  <c:v>42199.037997685184</c:v>
                </c:pt>
                <c:pt idx="1305">
                  <c:v>42200.042870370373</c:v>
                </c:pt>
                <c:pt idx="1306">
                  <c:v>42201.039826388886</c:v>
                </c:pt>
                <c:pt idx="1307">
                  <c:v>42202.045671296299</c:v>
                </c:pt>
                <c:pt idx="1308">
                  <c:v>42204.922118055554</c:v>
                </c:pt>
                <c:pt idx="1309">
                  <c:v>42206.037210648145</c:v>
                </c:pt>
                <c:pt idx="1310">
                  <c:v>42207.037187499998</c:v>
                </c:pt>
                <c:pt idx="1311">
                  <c:v>42208.039942129632</c:v>
                </c:pt>
                <c:pt idx="1312">
                  <c:v>42209.036585648151</c:v>
                </c:pt>
                <c:pt idx="1313">
                  <c:v>42211.935254629629</c:v>
                </c:pt>
                <c:pt idx="1314">
                  <c:v>42213.038726851853</c:v>
                </c:pt>
                <c:pt idx="1315">
                  <c:v>42214.037118055552</c:v>
                </c:pt>
                <c:pt idx="1316">
                  <c:v>42215.037349537037</c:v>
                </c:pt>
                <c:pt idx="1317">
                  <c:v>42216.037511574075</c:v>
                </c:pt>
                <c:pt idx="1318">
                  <c:v>42217.041226851848</c:v>
                </c:pt>
                <c:pt idx="1319">
                  <c:v>42220.063217592593</c:v>
                </c:pt>
                <c:pt idx="1320">
                  <c:v>42221.05840277778</c:v>
                </c:pt>
                <c:pt idx="1321">
                  <c:v>42222.037245370368</c:v>
                </c:pt>
                <c:pt idx="1322">
                  <c:v>42223.036354166667</c:v>
                </c:pt>
                <c:pt idx="1323">
                  <c:v>42225.923668981479</c:v>
                </c:pt>
                <c:pt idx="1324">
                  <c:v>42227.039571759262</c:v>
                </c:pt>
                <c:pt idx="1325">
                  <c:v>42228.037638888891</c:v>
                </c:pt>
                <c:pt idx="1326">
                  <c:v>42229.047465277778</c:v>
                </c:pt>
                <c:pt idx="1327">
                  <c:v>42230.043622685182</c:v>
                </c:pt>
                <c:pt idx="1328">
                  <c:v>42232.93273148148</c:v>
                </c:pt>
                <c:pt idx="1329">
                  <c:v>42234.139513888891</c:v>
                </c:pt>
                <c:pt idx="1330">
                  <c:v>42235.038402777776</c:v>
                </c:pt>
                <c:pt idx="1331">
                  <c:v>42236.041168981479</c:v>
                </c:pt>
                <c:pt idx="1332">
                  <c:v>42237.040462962963</c:v>
                </c:pt>
                <c:pt idx="1333">
                  <c:v>42239.926203703704</c:v>
                </c:pt>
                <c:pt idx="1334">
                  <c:v>42241.150902777779</c:v>
                </c:pt>
                <c:pt idx="1335">
                  <c:v>42242.06958333333</c:v>
                </c:pt>
                <c:pt idx="1336">
                  <c:v>42243.037881944445</c:v>
                </c:pt>
                <c:pt idx="1337">
                  <c:v>42244.038483796299</c:v>
                </c:pt>
                <c:pt idx="1338">
                  <c:v>42246.929965277777</c:v>
                </c:pt>
                <c:pt idx="1339">
                  <c:v>42248.039351851854</c:v>
                </c:pt>
                <c:pt idx="1340">
                  <c:v>42249.063414351855</c:v>
                </c:pt>
                <c:pt idx="1341">
                  <c:v>42250.073159722226</c:v>
                </c:pt>
                <c:pt idx="1342">
                  <c:v>42251.047094907408</c:v>
                </c:pt>
                <c:pt idx="1343">
                  <c:v>42253.92628472222</c:v>
                </c:pt>
                <c:pt idx="1344">
                  <c:v>42255.03802083333</c:v>
                </c:pt>
                <c:pt idx="1345">
                  <c:v>42256.040532407409</c:v>
                </c:pt>
                <c:pt idx="1346">
                  <c:v>42257.038935185185</c:v>
                </c:pt>
                <c:pt idx="1347">
                  <c:v>42258.036851851852</c:v>
                </c:pt>
                <c:pt idx="1348">
                  <c:v>42260.924849537034</c:v>
                </c:pt>
                <c:pt idx="1349">
                  <c:v>42262.038784722223</c:v>
                </c:pt>
                <c:pt idx="1350">
                  <c:v>42263.039039351854</c:v>
                </c:pt>
                <c:pt idx="1351">
                  <c:v>42264.036805555559</c:v>
                </c:pt>
                <c:pt idx="1352">
                  <c:v>42265.037581018521</c:v>
                </c:pt>
                <c:pt idx="1353">
                  <c:v>42267.923506944448</c:v>
                </c:pt>
                <c:pt idx="1354">
                  <c:v>42269.04</c:v>
                </c:pt>
                <c:pt idx="1355">
                  <c:v>42270.036064814813</c:v>
                </c:pt>
                <c:pt idx="1356">
                  <c:v>42271.036805555559</c:v>
                </c:pt>
                <c:pt idx="1357">
                  <c:v>42272.04142361111</c:v>
                </c:pt>
                <c:pt idx="1358">
                  <c:v>42274.926365740743</c:v>
                </c:pt>
                <c:pt idx="1359">
                  <c:v>42276.038553240738</c:v>
                </c:pt>
                <c:pt idx="1360">
                  <c:v>42277.037060185183</c:v>
                </c:pt>
                <c:pt idx="1361">
                  <c:v>42278.039386574077</c:v>
                </c:pt>
                <c:pt idx="1362">
                  <c:v>42279.060277777775</c:v>
                </c:pt>
                <c:pt idx="1363">
                  <c:v>42281.926678240743</c:v>
                </c:pt>
                <c:pt idx="1364">
                  <c:v>42283.039212962962</c:v>
                </c:pt>
                <c:pt idx="1365">
                  <c:v>42284.058738425927</c:v>
                </c:pt>
                <c:pt idx="1366">
                  <c:v>42285.045949074076</c:v>
                </c:pt>
                <c:pt idx="1367">
                  <c:v>42286.143923611111</c:v>
                </c:pt>
                <c:pt idx="1368">
                  <c:v>42288.930023148147</c:v>
                </c:pt>
                <c:pt idx="1369">
                  <c:v>42290.040960648148</c:v>
                </c:pt>
                <c:pt idx="1370">
                  <c:v>42291.037094907406</c:v>
                </c:pt>
                <c:pt idx="1371">
                  <c:v>42292.035231481481</c:v>
                </c:pt>
                <c:pt idx="1372">
                  <c:v>42293.037361111114</c:v>
                </c:pt>
                <c:pt idx="1373">
                  <c:v>42295.923020833332</c:v>
                </c:pt>
                <c:pt idx="1374">
                  <c:v>42297.038877314815</c:v>
                </c:pt>
                <c:pt idx="1375">
                  <c:v>42298.035046296296</c:v>
                </c:pt>
                <c:pt idx="1376">
                  <c:v>42299.036354166667</c:v>
                </c:pt>
                <c:pt idx="1377">
                  <c:v>42300.039629629631</c:v>
                </c:pt>
                <c:pt idx="1378">
                  <c:v>42302.918622685182</c:v>
                </c:pt>
                <c:pt idx="1379">
                  <c:v>42304.034803240742</c:v>
                </c:pt>
                <c:pt idx="1380">
                  <c:v>42305.037314814814</c:v>
                </c:pt>
                <c:pt idx="1381">
                  <c:v>42306.034629629627</c:v>
                </c:pt>
                <c:pt idx="1382">
                  <c:v>42307.033842592595</c:v>
                </c:pt>
                <c:pt idx="1383">
                  <c:v>42308.034247685187</c:v>
                </c:pt>
                <c:pt idx="1384">
                  <c:v>42311.054837962962</c:v>
                </c:pt>
                <c:pt idx="1385">
                  <c:v>42312.067731481482</c:v>
                </c:pt>
                <c:pt idx="1386">
                  <c:v>42313.034849537034</c:v>
                </c:pt>
                <c:pt idx="1387">
                  <c:v>42314.032812500001</c:v>
                </c:pt>
                <c:pt idx="1388">
                  <c:v>42316.916539351849</c:v>
                </c:pt>
                <c:pt idx="1389">
                  <c:v>42318.037881944445</c:v>
                </c:pt>
                <c:pt idx="1390">
                  <c:v>42319.03638888889</c:v>
                </c:pt>
                <c:pt idx="1391">
                  <c:v>42320.036192129628</c:v>
                </c:pt>
                <c:pt idx="1392">
                  <c:v>42321.03429398148</c:v>
                </c:pt>
                <c:pt idx="1393">
                  <c:v>42323.915000000001</c:v>
                </c:pt>
                <c:pt idx="1394">
                  <c:v>42325.031493055554</c:v>
                </c:pt>
                <c:pt idx="1395">
                  <c:v>42326.03266203704</c:v>
                </c:pt>
                <c:pt idx="1396">
                  <c:v>42327.033530092594</c:v>
                </c:pt>
                <c:pt idx="1397">
                  <c:v>42328.033993055556</c:v>
                </c:pt>
                <c:pt idx="1398">
                  <c:v>42330.917824074073</c:v>
                </c:pt>
                <c:pt idx="1399">
                  <c:v>42332.036469907405</c:v>
                </c:pt>
                <c:pt idx="1400">
                  <c:v>42333.037604166668</c:v>
                </c:pt>
                <c:pt idx="1401">
                  <c:v>42334.040243055555</c:v>
                </c:pt>
                <c:pt idx="1402">
                  <c:v>42335.036898148152</c:v>
                </c:pt>
                <c:pt idx="1403">
                  <c:v>42337.917210648149</c:v>
                </c:pt>
                <c:pt idx="1404">
                  <c:v>42339.037488425929</c:v>
                </c:pt>
                <c:pt idx="1405">
                  <c:v>42340.079108796293</c:v>
                </c:pt>
                <c:pt idx="1406">
                  <c:v>42341.057384259257</c:v>
                </c:pt>
                <c:pt idx="1407">
                  <c:v>42342.138182870367</c:v>
                </c:pt>
                <c:pt idx="1408">
                  <c:v>42344.917650462965</c:v>
                </c:pt>
                <c:pt idx="1409">
                  <c:v>42346.101759259262</c:v>
                </c:pt>
                <c:pt idx="1410">
                  <c:v>42347.071226851855</c:v>
                </c:pt>
                <c:pt idx="1411">
                  <c:v>42348.09615740741</c:v>
                </c:pt>
                <c:pt idx="1412">
                  <c:v>42349.070821759262</c:v>
                </c:pt>
                <c:pt idx="1413">
                  <c:v>42351.918668981481</c:v>
                </c:pt>
                <c:pt idx="1414">
                  <c:v>42353.098587962966</c:v>
                </c:pt>
                <c:pt idx="1415">
                  <c:v>42354.082939814813</c:v>
                </c:pt>
                <c:pt idx="1416">
                  <c:v>42355.084861111114</c:v>
                </c:pt>
                <c:pt idx="1417">
                  <c:v>42356.097696759258</c:v>
                </c:pt>
                <c:pt idx="1418">
                  <c:v>42358.917233796295</c:v>
                </c:pt>
                <c:pt idx="1419">
                  <c:v>42360.037557870368</c:v>
                </c:pt>
                <c:pt idx="1420">
                  <c:v>42361.034618055557</c:v>
                </c:pt>
                <c:pt idx="1421">
                  <c:v>42362.041388888887</c:v>
                </c:pt>
                <c:pt idx="1422">
                  <c:v>42367.037546296298</c:v>
                </c:pt>
                <c:pt idx="1423">
                  <c:v>42368.036817129629</c:v>
                </c:pt>
                <c:pt idx="1424">
                  <c:v>42369.03802083333</c:v>
                </c:pt>
                <c:pt idx="1425">
                  <c:v>42374.069374999999</c:v>
                </c:pt>
                <c:pt idx="1426">
                  <c:v>42375.064097222225</c:v>
                </c:pt>
                <c:pt idx="1427">
                  <c:v>42377.041076388887</c:v>
                </c:pt>
                <c:pt idx="1428">
                  <c:v>42379.966817129629</c:v>
                </c:pt>
                <c:pt idx="1429">
                  <c:v>42381.139560185184</c:v>
                </c:pt>
                <c:pt idx="1430">
                  <c:v>42382.044166666667</c:v>
                </c:pt>
                <c:pt idx="1431">
                  <c:v>42383.054456018515</c:v>
                </c:pt>
                <c:pt idx="1432">
                  <c:v>42384.048460648148</c:v>
                </c:pt>
                <c:pt idx="1433">
                  <c:v>42386.919791666667</c:v>
                </c:pt>
                <c:pt idx="1434">
                  <c:v>42388.044872685183</c:v>
                </c:pt>
                <c:pt idx="1435">
                  <c:v>42389.036736111113</c:v>
                </c:pt>
                <c:pt idx="1436">
                  <c:v>42390.041215277779</c:v>
                </c:pt>
                <c:pt idx="1437">
                  <c:v>42391.076840277776</c:v>
                </c:pt>
                <c:pt idx="1438">
                  <c:v>42393.918298611112</c:v>
                </c:pt>
                <c:pt idx="1439">
                  <c:v>42395.039270833331</c:v>
                </c:pt>
                <c:pt idx="1440">
                  <c:v>42396.040555555555</c:v>
                </c:pt>
                <c:pt idx="1441">
                  <c:v>42397.037199074075</c:v>
                </c:pt>
                <c:pt idx="1442">
                  <c:v>42398.035914351851</c:v>
                </c:pt>
                <c:pt idx="1443">
                  <c:v>42399.037418981483</c:v>
                </c:pt>
                <c:pt idx="1444">
                  <c:v>42402.092037037037</c:v>
                </c:pt>
                <c:pt idx="1445">
                  <c:v>42403.080196759256</c:v>
                </c:pt>
                <c:pt idx="1446">
                  <c:v>42404.037962962961</c:v>
                </c:pt>
                <c:pt idx="1447">
                  <c:v>42405.034803240742</c:v>
                </c:pt>
                <c:pt idx="1448">
                  <c:v>42407.921099537038</c:v>
                </c:pt>
                <c:pt idx="1449">
                  <c:v>42409.083449074074</c:v>
                </c:pt>
                <c:pt idx="1450">
                  <c:v>42410.039386574077</c:v>
                </c:pt>
                <c:pt idx="1451">
                  <c:v>42411.037743055553</c:v>
                </c:pt>
                <c:pt idx="1452">
                  <c:v>42412.036400462966</c:v>
                </c:pt>
                <c:pt idx="1453">
                  <c:v>42414.91883101852</c:v>
                </c:pt>
                <c:pt idx="1454">
                  <c:v>42416.044745370367</c:v>
                </c:pt>
                <c:pt idx="1455">
                  <c:v>42417.039629629631</c:v>
                </c:pt>
                <c:pt idx="1456">
                  <c:v>42418.037106481483</c:v>
                </c:pt>
                <c:pt idx="1457">
                  <c:v>42419.038877314815</c:v>
                </c:pt>
                <c:pt idx="1458">
                  <c:v>42421.917719907404</c:v>
                </c:pt>
                <c:pt idx="1459">
                  <c:v>42423.045486111114</c:v>
                </c:pt>
                <c:pt idx="1460">
                  <c:v>42424.046076388891</c:v>
                </c:pt>
                <c:pt idx="1461">
                  <c:v>42425.046805555554</c:v>
                </c:pt>
                <c:pt idx="1462">
                  <c:v>42426.051620370374</c:v>
                </c:pt>
                <c:pt idx="1463">
                  <c:v>42428.91783564815</c:v>
                </c:pt>
                <c:pt idx="1464">
                  <c:v>42430.042546296296</c:v>
                </c:pt>
                <c:pt idx="1465">
                  <c:v>42431.046886574077</c:v>
                </c:pt>
                <c:pt idx="1466">
                  <c:v>42432.074305555558</c:v>
                </c:pt>
                <c:pt idx="1467">
                  <c:v>42433.035902777781</c:v>
                </c:pt>
                <c:pt idx="1468">
                  <c:v>42435.912222222221</c:v>
                </c:pt>
                <c:pt idx="1469">
                  <c:v>42437.036990740744</c:v>
                </c:pt>
                <c:pt idx="1470">
                  <c:v>42438.035300925927</c:v>
                </c:pt>
                <c:pt idx="1471">
                  <c:v>42439.217847222222</c:v>
                </c:pt>
                <c:pt idx="1472">
                  <c:v>42440.268946759257</c:v>
                </c:pt>
                <c:pt idx="1473">
                  <c:v>42444.042094907411</c:v>
                </c:pt>
                <c:pt idx="1474">
                  <c:v>42445.010462962964</c:v>
                </c:pt>
                <c:pt idx="1475">
                  <c:v>42446.008101851854</c:v>
                </c:pt>
                <c:pt idx="1476">
                  <c:v>42447.0075462963</c:v>
                </c:pt>
                <c:pt idx="1477">
                  <c:v>42451.011932870373</c:v>
                </c:pt>
                <c:pt idx="1478">
                  <c:v>42452.009965277779</c:v>
                </c:pt>
                <c:pt idx="1479">
                  <c:v>42453.038761574076</c:v>
                </c:pt>
                <c:pt idx="1480">
                  <c:v>42454.007326388892</c:v>
                </c:pt>
                <c:pt idx="1481">
                  <c:v>42459.017546296294</c:v>
                </c:pt>
                <c:pt idx="1482">
                  <c:v>42460.007962962962</c:v>
                </c:pt>
                <c:pt idx="1483">
                  <c:v>42461.011331018519</c:v>
                </c:pt>
                <c:pt idx="1484">
                  <c:v>42462.009016203701</c:v>
                </c:pt>
                <c:pt idx="1485">
                  <c:v>42465.080138888887</c:v>
                </c:pt>
                <c:pt idx="1486">
                  <c:v>42466.004872685182</c:v>
                </c:pt>
                <c:pt idx="1487">
                  <c:v>42467.018275462964</c:v>
                </c:pt>
                <c:pt idx="1488">
                  <c:v>42468.007025462961</c:v>
                </c:pt>
                <c:pt idx="1489">
                  <c:v>42470.888009259259</c:v>
                </c:pt>
                <c:pt idx="1490">
                  <c:v>42472.009930555556</c:v>
                </c:pt>
                <c:pt idx="1491">
                  <c:v>42473.006481481483</c:v>
                </c:pt>
                <c:pt idx="1492">
                  <c:v>42474.008101851854</c:v>
                </c:pt>
                <c:pt idx="1493">
                  <c:v>42475.009571759256</c:v>
                </c:pt>
                <c:pt idx="1494">
                  <c:v>42477.881076388891</c:v>
                </c:pt>
                <c:pt idx="1495">
                  <c:v>42479.008946759262</c:v>
                </c:pt>
                <c:pt idx="1496">
                  <c:v>42480.005370370367</c:v>
                </c:pt>
                <c:pt idx="1497">
                  <c:v>42481.008553240739</c:v>
                </c:pt>
                <c:pt idx="1498">
                  <c:v>42482.011990740742</c:v>
                </c:pt>
                <c:pt idx="1499">
                  <c:v>42484.882048611114</c:v>
                </c:pt>
                <c:pt idx="1500">
                  <c:v>42486.008194444446</c:v>
                </c:pt>
                <c:pt idx="1501">
                  <c:v>42487.007719907408</c:v>
                </c:pt>
                <c:pt idx="1502">
                  <c:v>42488.006053240744</c:v>
                </c:pt>
                <c:pt idx="1503">
                  <c:v>42489.053263888891</c:v>
                </c:pt>
                <c:pt idx="1504">
                  <c:v>42490.009733796294</c:v>
                </c:pt>
                <c:pt idx="1505">
                  <c:v>42493.007488425923</c:v>
                </c:pt>
                <c:pt idx="1506">
                  <c:v>42494.051261574074</c:v>
                </c:pt>
                <c:pt idx="1507">
                  <c:v>42495.00712962963</c:v>
                </c:pt>
                <c:pt idx="1508">
                  <c:v>42498.887280092589</c:v>
                </c:pt>
                <c:pt idx="1509">
                  <c:v>42500.023379629631</c:v>
                </c:pt>
                <c:pt idx="1510">
                  <c:v>42501.00372685185</c:v>
                </c:pt>
                <c:pt idx="1511">
                  <c:v>42502.006967592592</c:v>
                </c:pt>
                <c:pt idx="1512">
                  <c:v>42503.013993055552</c:v>
                </c:pt>
                <c:pt idx="1513">
                  <c:v>42505.885914351849</c:v>
                </c:pt>
                <c:pt idx="1514">
                  <c:v>42508.005011574074</c:v>
                </c:pt>
                <c:pt idx="1515">
                  <c:v>42509.007476851853</c:v>
                </c:pt>
                <c:pt idx="1516">
                  <c:v>42510.007210648146</c:v>
                </c:pt>
                <c:pt idx="1517">
                  <c:v>42512.880624999998</c:v>
                </c:pt>
                <c:pt idx="1518">
                  <c:v>42514.012002314812</c:v>
                </c:pt>
                <c:pt idx="1519">
                  <c:v>42515.008483796293</c:v>
                </c:pt>
                <c:pt idx="1520">
                  <c:v>42516.008391203701</c:v>
                </c:pt>
                <c:pt idx="1521">
                  <c:v>42519.879548611112</c:v>
                </c:pt>
                <c:pt idx="1522">
                  <c:v>42521.015706018516</c:v>
                </c:pt>
                <c:pt idx="1523">
                  <c:v>42522.009293981479</c:v>
                </c:pt>
                <c:pt idx="1524">
                  <c:v>42523.01017361111</c:v>
                </c:pt>
                <c:pt idx="1525">
                  <c:v>42524.006319444445</c:v>
                </c:pt>
                <c:pt idx="1526">
                  <c:v>42526.881018518521</c:v>
                </c:pt>
                <c:pt idx="1527">
                  <c:v>42528.007430555554</c:v>
                </c:pt>
                <c:pt idx="1528">
                  <c:v>42529.006319444445</c:v>
                </c:pt>
                <c:pt idx="1529">
                  <c:v>42530.014108796298</c:v>
                </c:pt>
                <c:pt idx="1530">
                  <c:v>42531.023425925923</c:v>
                </c:pt>
                <c:pt idx="1531">
                  <c:v>42533.881273148145</c:v>
                </c:pt>
                <c:pt idx="1532">
                  <c:v>42535.005844907406</c:v>
                </c:pt>
                <c:pt idx="1533">
                  <c:v>42536.00886574074</c:v>
                </c:pt>
                <c:pt idx="1534">
                  <c:v>42537.006620370368</c:v>
                </c:pt>
                <c:pt idx="1535">
                  <c:v>42538.007222222222</c:v>
                </c:pt>
                <c:pt idx="1536">
                  <c:v>42540.880555555559</c:v>
                </c:pt>
                <c:pt idx="1537">
                  <c:v>42542.031180555554</c:v>
                </c:pt>
                <c:pt idx="1538">
                  <c:v>42543.006990740738</c:v>
                </c:pt>
                <c:pt idx="1539">
                  <c:v>42544.00644675926</c:v>
                </c:pt>
                <c:pt idx="1540">
                  <c:v>42545.005416666667</c:v>
                </c:pt>
                <c:pt idx="1541">
                  <c:v>42547.880914351852</c:v>
                </c:pt>
                <c:pt idx="1542">
                  <c:v>42549.012083333335</c:v>
                </c:pt>
                <c:pt idx="1543">
                  <c:v>42550.006886574076</c:v>
                </c:pt>
                <c:pt idx="1544">
                  <c:v>42551.008298611108</c:v>
                </c:pt>
                <c:pt idx="1545">
                  <c:v>42552.009513888886</c:v>
                </c:pt>
                <c:pt idx="1546">
                  <c:v>42553.024444444447</c:v>
                </c:pt>
                <c:pt idx="1547">
                  <c:v>42556.004895833335</c:v>
                </c:pt>
                <c:pt idx="1548">
                  <c:v>42557.005243055559</c:v>
                </c:pt>
                <c:pt idx="1549">
                  <c:v>42558.00708333333</c:v>
                </c:pt>
                <c:pt idx="1550">
                  <c:v>42559.00849537037</c:v>
                </c:pt>
                <c:pt idx="1551">
                  <c:v>42561.881655092591</c:v>
                </c:pt>
                <c:pt idx="1552">
                  <c:v>42563.013124999998</c:v>
                </c:pt>
                <c:pt idx="1553">
                  <c:v>42564.005624999998</c:v>
                </c:pt>
                <c:pt idx="1554">
                  <c:v>42565.007314814815</c:v>
                </c:pt>
                <c:pt idx="1555">
                  <c:v>42566.006990740738</c:v>
                </c:pt>
                <c:pt idx="1556">
                  <c:v>42568.879374999997</c:v>
                </c:pt>
                <c:pt idx="1557">
                  <c:v>42570.003599537034</c:v>
                </c:pt>
                <c:pt idx="1558">
                  <c:v>42571.004444444443</c:v>
                </c:pt>
                <c:pt idx="1559">
                  <c:v>42572.004930555559</c:v>
                </c:pt>
                <c:pt idx="1560">
                  <c:v>42573.003206018519</c:v>
                </c:pt>
                <c:pt idx="1561">
                  <c:v>42575.879270833335</c:v>
                </c:pt>
                <c:pt idx="1562">
                  <c:v>42577.004791666666</c:v>
                </c:pt>
                <c:pt idx="1563">
                  <c:v>42578.003437500003</c:v>
                </c:pt>
                <c:pt idx="1564">
                  <c:v>42579.007384259261</c:v>
                </c:pt>
                <c:pt idx="1565">
                  <c:v>42580.004016203704</c:v>
                </c:pt>
                <c:pt idx="1566">
                  <c:v>42581.006516203706</c:v>
                </c:pt>
                <c:pt idx="1567">
                  <c:v>42584.007048611114</c:v>
                </c:pt>
                <c:pt idx="1568">
                  <c:v>42585.003553240742</c:v>
                </c:pt>
                <c:pt idx="1569">
                  <c:v>42586.004236111112</c:v>
                </c:pt>
                <c:pt idx="1570">
                  <c:v>42587.003576388888</c:v>
                </c:pt>
                <c:pt idx="1571">
                  <c:v>42589.879074074073</c:v>
                </c:pt>
                <c:pt idx="1572">
                  <c:v>42592.004641203705</c:v>
                </c:pt>
                <c:pt idx="1573">
                  <c:v>42593.003645833334</c:v>
                </c:pt>
                <c:pt idx="1574">
                  <c:v>42596.880196759259</c:v>
                </c:pt>
                <c:pt idx="1575">
                  <c:v>42599.006655092591</c:v>
                </c:pt>
                <c:pt idx="1576">
                  <c:v>42600.00271990741</c:v>
                </c:pt>
                <c:pt idx="1577">
                  <c:v>42601.003530092596</c:v>
                </c:pt>
                <c:pt idx="1578">
                  <c:v>42603.87804398148</c:v>
                </c:pt>
                <c:pt idx="1579">
                  <c:v>42605.004953703705</c:v>
                </c:pt>
                <c:pt idx="1580">
                  <c:v>42606.0075</c:v>
                </c:pt>
                <c:pt idx="1581">
                  <c:v>42607.004328703704</c:v>
                </c:pt>
                <c:pt idx="1582">
                  <c:v>42608.004814814813</c:v>
                </c:pt>
                <c:pt idx="1583">
                  <c:v>42610.878495370373</c:v>
                </c:pt>
                <c:pt idx="1584">
                  <c:v>42612.005219907405</c:v>
                </c:pt>
                <c:pt idx="1585">
                  <c:v>42614.004803240743</c:v>
                </c:pt>
                <c:pt idx="1586">
                  <c:v>42615.003298611111</c:v>
                </c:pt>
                <c:pt idx="1587">
                  <c:v>42617.87908564815</c:v>
                </c:pt>
                <c:pt idx="1588">
                  <c:v>42619.004525462966</c:v>
                </c:pt>
                <c:pt idx="1589">
                  <c:v>42620.003981481481</c:v>
                </c:pt>
                <c:pt idx="1590">
                  <c:v>42621.004050925927</c:v>
                </c:pt>
                <c:pt idx="1591">
                  <c:v>42622.004826388889</c:v>
                </c:pt>
                <c:pt idx="1592">
                  <c:v>42624.878252314818</c:v>
                </c:pt>
                <c:pt idx="1593">
                  <c:v>42626.010717592595</c:v>
                </c:pt>
                <c:pt idx="1594">
                  <c:v>42627.005520833336</c:v>
                </c:pt>
                <c:pt idx="1595">
                  <c:v>42628.003761574073</c:v>
                </c:pt>
                <c:pt idx="1596">
                  <c:v>42629.003425925926</c:v>
                </c:pt>
                <c:pt idx="1597">
                  <c:v>42631.879351851851</c:v>
                </c:pt>
                <c:pt idx="1598">
                  <c:v>42633.005370370367</c:v>
                </c:pt>
                <c:pt idx="1599">
                  <c:v>42634.002395833333</c:v>
                </c:pt>
                <c:pt idx="1600">
                  <c:v>42635.003344907411</c:v>
                </c:pt>
                <c:pt idx="1601">
                  <c:v>42636.00408564815</c:v>
                </c:pt>
                <c:pt idx="1602">
                  <c:v>42638.879826388889</c:v>
                </c:pt>
                <c:pt idx="1603">
                  <c:v>42640.004189814812</c:v>
                </c:pt>
                <c:pt idx="1604">
                  <c:v>42641.005150462966</c:v>
                </c:pt>
                <c:pt idx="1605">
                  <c:v>42642.025902777779</c:v>
                </c:pt>
                <c:pt idx="1606">
                  <c:v>42643.004594907405</c:v>
                </c:pt>
                <c:pt idx="1607">
                  <c:v>42644.007627314815</c:v>
                </c:pt>
                <c:pt idx="1608">
                  <c:v>42648.004247685189</c:v>
                </c:pt>
                <c:pt idx="1609">
                  <c:v>42649.004710648151</c:v>
                </c:pt>
                <c:pt idx="1610">
                  <c:v>42650.004305555558</c:v>
                </c:pt>
                <c:pt idx="1611">
                  <c:v>42652.880069444444</c:v>
                </c:pt>
                <c:pt idx="1612">
                  <c:v>42654.006932870368</c:v>
                </c:pt>
                <c:pt idx="1613">
                  <c:v>42655.006851851853</c:v>
                </c:pt>
                <c:pt idx="1614">
                  <c:v>42656.003622685188</c:v>
                </c:pt>
                <c:pt idx="1615">
                  <c:v>42657.00818287037</c:v>
                </c:pt>
                <c:pt idx="1616">
                  <c:v>42660.390925925924</c:v>
                </c:pt>
                <c:pt idx="1617">
                  <c:v>42661.004467592589</c:v>
                </c:pt>
                <c:pt idx="1618">
                  <c:v>42662.001770833333</c:v>
                </c:pt>
                <c:pt idx="1619">
                  <c:v>42663.005219907405</c:v>
                </c:pt>
                <c:pt idx="1620">
                  <c:v>42664.004444444443</c:v>
                </c:pt>
                <c:pt idx="1621">
                  <c:v>42666.877604166664</c:v>
                </c:pt>
                <c:pt idx="1622">
                  <c:v>42668.007708333331</c:v>
                </c:pt>
                <c:pt idx="1623">
                  <c:v>42669.004988425928</c:v>
                </c:pt>
                <c:pt idx="1624">
                  <c:v>42670.004606481481</c:v>
                </c:pt>
                <c:pt idx="1625">
                  <c:v>42671.005231481482</c:v>
                </c:pt>
                <c:pt idx="1626">
                  <c:v>42673.880543981482</c:v>
                </c:pt>
                <c:pt idx="1627">
                  <c:v>42675.007881944446</c:v>
                </c:pt>
                <c:pt idx="1628">
                  <c:v>42677.008344907408</c:v>
                </c:pt>
                <c:pt idx="1629">
                  <c:v>42678.003298611111</c:v>
                </c:pt>
                <c:pt idx="1630">
                  <c:v>42680.880902777775</c:v>
                </c:pt>
                <c:pt idx="1631">
                  <c:v>42682.005740740744</c:v>
                </c:pt>
                <c:pt idx="1632">
                  <c:v>42683.010358796295</c:v>
                </c:pt>
                <c:pt idx="1633">
                  <c:v>42684.008356481485</c:v>
                </c:pt>
                <c:pt idx="1634">
                  <c:v>42685.021666666667</c:v>
                </c:pt>
                <c:pt idx="1635">
                  <c:v>42687.879224537035</c:v>
                </c:pt>
                <c:pt idx="1636">
                  <c:v>42689.004374999997</c:v>
                </c:pt>
                <c:pt idx="1637">
                  <c:v>42690.003981481481</c:v>
                </c:pt>
                <c:pt idx="1638">
                  <c:v>42691.00439814815</c:v>
                </c:pt>
                <c:pt idx="1639">
                  <c:v>42692.003854166665</c:v>
                </c:pt>
                <c:pt idx="1640">
                  <c:v>42694.878252314818</c:v>
                </c:pt>
                <c:pt idx="1641">
                  <c:v>42696.013148148151</c:v>
                </c:pt>
                <c:pt idx="1642">
                  <c:v>42697.018136574072</c:v>
                </c:pt>
                <c:pt idx="1643">
                  <c:v>42698.011192129627</c:v>
                </c:pt>
                <c:pt idx="1644">
                  <c:v>42699.012812499997</c:v>
                </c:pt>
                <c:pt idx="1645">
                  <c:v>42701.879074074073</c:v>
                </c:pt>
                <c:pt idx="1646">
                  <c:v>42703.010104166664</c:v>
                </c:pt>
                <c:pt idx="1647">
                  <c:v>42704.014062499999</c:v>
                </c:pt>
                <c:pt idx="1648">
                  <c:v>42705.01458333333</c:v>
                </c:pt>
                <c:pt idx="1649">
                  <c:v>42706.012939814813</c:v>
                </c:pt>
                <c:pt idx="1650">
                  <c:v>42708.879062499997</c:v>
                </c:pt>
                <c:pt idx="1651">
                  <c:v>42710.010833333334</c:v>
                </c:pt>
                <c:pt idx="1652">
                  <c:v>42711.009733796294</c:v>
                </c:pt>
                <c:pt idx="1653">
                  <c:v>42712.011874999997</c:v>
                </c:pt>
                <c:pt idx="1654">
                  <c:v>42713.006157407406</c:v>
                </c:pt>
                <c:pt idx="1655">
                  <c:v>42715.879050925927</c:v>
                </c:pt>
                <c:pt idx="1656">
                  <c:v>42717.005844907406</c:v>
                </c:pt>
                <c:pt idx="1657">
                  <c:v>42718.011006944442</c:v>
                </c:pt>
                <c:pt idx="1658">
                  <c:v>42719.009097222224</c:v>
                </c:pt>
                <c:pt idx="1659">
                  <c:v>42720.007210648146</c:v>
                </c:pt>
                <c:pt idx="1660">
                  <c:v>42722.87809027778</c:v>
                </c:pt>
                <c:pt idx="1661">
                  <c:v>42724.010509259257</c:v>
                </c:pt>
                <c:pt idx="1662">
                  <c:v>42725.009212962963</c:v>
                </c:pt>
                <c:pt idx="1663">
                  <c:v>42726.010393518518</c:v>
                </c:pt>
                <c:pt idx="1664">
                  <c:v>42727.003807870373</c:v>
                </c:pt>
                <c:pt idx="1665">
                  <c:v>42729.877916666665</c:v>
                </c:pt>
                <c:pt idx="1666">
                  <c:v>42732.004374999997</c:v>
                </c:pt>
                <c:pt idx="1667">
                  <c:v>42733.004120370373</c:v>
                </c:pt>
                <c:pt idx="1668">
                  <c:v>42734.010104166664</c:v>
                </c:pt>
                <c:pt idx="1669">
                  <c:v>42735.002881944441</c:v>
                </c:pt>
                <c:pt idx="1670">
                  <c:v>42738.005682870367</c:v>
                </c:pt>
                <c:pt idx="1671">
                  <c:v>42739.001956018517</c:v>
                </c:pt>
                <c:pt idx="1672">
                  <c:v>42740.00271990741</c:v>
                </c:pt>
                <c:pt idx="1673">
                  <c:v>42741.004780092589</c:v>
                </c:pt>
                <c:pt idx="1674">
                  <c:v>42745.005694444444</c:v>
                </c:pt>
                <c:pt idx="1675">
                  <c:v>42746.004907407405</c:v>
                </c:pt>
                <c:pt idx="1676">
                  <c:v>42747.014050925929</c:v>
                </c:pt>
                <c:pt idx="1677">
                  <c:v>42748.009942129633</c:v>
                </c:pt>
                <c:pt idx="1678">
                  <c:v>42750.877766203703</c:v>
                </c:pt>
                <c:pt idx="1679">
                  <c:v>42752.004328703704</c:v>
                </c:pt>
                <c:pt idx="1680">
                  <c:v>42753.009699074071</c:v>
                </c:pt>
                <c:pt idx="1681">
                  <c:v>42754.012523148151</c:v>
                </c:pt>
                <c:pt idx="1682">
                  <c:v>42755.004212962966</c:v>
                </c:pt>
                <c:pt idx="1683">
                  <c:v>42757.878055555557</c:v>
                </c:pt>
                <c:pt idx="1684">
                  <c:v>42759.003055555557</c:v>
                </c:pt>
                <c:pt idx="1685">
                  <c:v>42760.003668981481</c:v>
                </c:pt>
                <c:pt idx="1686">
                  <c:v>42761.005416666667</c:v>
                </c:pt>
                <c:pt idx="1687">
                  <c:v>42762.003472222219</c:v>
                </c:pt>
                <c:pt idx="1688">
                  <c:v>42764.883437500001</c:v>
                </c:pt>
                <c:pt idx="1689">
                  <c:v>42766.003101851849</c:v>
                </c:pt>
                <c:pt idx="1690">
                  <c:v>42767.00540509259</c:v>
                </c:pt>
                <c:pt idx="1691">
                  <c:v>42768.004236111112</c:v>
                </c:pt>
                <c:pt idx="1692">
                  <c:v>42769.002708333333</c:v>
                </c:pt>
                <c:pt idx="1693">
                  <c:v>42771.878634259258</c:v>
                </c:pt>
                <c:pt idx="1694">
                  <c:v>42773.004178240742</c:v>
                </c:pt>
                <c:pt idx="1695">
                  <c:v>42774.003865740742</c:v>
                </c:pt>
                <c:pt idx="1696">
                  <c:v>42775.003819444442</c:v>
                </c:pt>
                <c:pt idx="1697">
                  <c:v>42776.017523148148</c:v>
                </c:pt>
                <c:pt idx="1698">
                  <c:v>42778.878854166665</c:v>
                </c:pt>
                <c:pt idx="1699">
                  <c:v>42780.004074074073</c:v>
                </c:pt>
                <c:pt idx="1700">
                  <c:v>42781.01703703704</c:v>
                </c:pt>
                <c:pt idx="1701">
                  <c:v>42782.003518518519</c:v>
                </c:pt>
                <c:pt idx="1702">
                  <c:v>42783.004212962966</c:v>
                </c:pt>
                <c:pt idx="1703">
                  <c:v>42785.877835648149</c:v>
                </c:pt>
                <c:pt idx="1704">
                  <c:v>42787.010763888888</c:v>
                </c:pt>
                <c:pt idx="1705">
                  <c:v>42788.003668981481</c:v>
                </c:pt>
                <c:pt idx="1706">
                  <c:v>42789.003391203703</c:v>
                </c:pt>
                <c:pt idx="1707">
                  <c:v>42790.010335648149</c:v>
                </c:pt>
                <c:pt idx="1708">
                  <c:v>42792.878807870373</c:v>
                </c:pt>
                <c:pt idx="1709">
                  <c:v>42794.003993055558</c:v>
                </c:pt>
                <c:pt idx="1710">
                  <c:v>42795.003425925926</c:v>
                </c:pt>
                <c:pt idx="1711">
                  <c:v>42796.00571759259</c:v>
                </c:pt>
                <c:pt idx="1712">
                  <c:v>42797.003217592595</c:v>
                </c:pt>
                <c:pt idx="1713">
                  <c:v>42799.880219907405</c:v>
                </c:pt>
                <c:pt idx="1714">
                  <c:v>42801.004895833335</c:v>
                </c:pt>
                <c:pt idx="1715">
                  <c:v>42802.002847222226</c:v>
                </c:pt>
                <c:pt idx="1716">
                  <c:v>42803.012986111113</c:v>
                </c:pt>
                <c:pt idx="1717">
                  <c:v>42804.01153935185</c:v>
                </c:pt>
                <c:pt idx="1718">
                  <c:v>42806.877789351849</c:v>
                </c:pt>
                <c:pt idx="1719">
                  <c:v>42808.004212962966</c:v>
                </c:pt>
                <c:pt idx="1720">
                  <c:v>42809.002939814818</c:v>
                </c:pt>
                <c:pt idx="1721">
                  <c:v>42810.004872685182</c:v>
                </c:pt>
                <c:pt idx="1722">
                  <c:v>42811.002754629626</c:v>
                </c:pt>
                <c:pt idx="1723">
                  <c:v>42813.879826388889</c:v>
                </c:pt>
                <c:pt idx="1724">
                  <c:v>42815.003506944442</c:v>
                </c:pt>
                <c:pt idx="1725">
                  <c:v>42816.003657407404</c:v>
                </c:pt>
                <c:pt idx="1726">
                  <c:v>42817.003622685188</c:v>
                </c:pt>
                <c:pt idx="1727">
                  <c:v>42818.003368055557</c:v>
                </c:pt>
                <c:pt idx="1728">
                  <c:v>42820.878148148149</c:v>
                </c:pt>
                <c:pt idx="1729">
                  <c:v>42822.003854166665</c:v>
                </c:pt>
                <c:pt idx="1730">
                  <c:v>42823.003518518519</c:v>
                </c:pt>
                <c:pt idx="1731">
                  <c:v>42824.005486111113</c:v>
                </c:pt>
                <c:pt idx="1732">
                  <c:v>42825.003958333335</c:v>
                </c:pt>
                <c:pt idx="1733">
                  <c:v>42826.004629629628</c:v>
                </c:pt>
                <c:pt idx="1734">
                  <c:v>42829.005150462966</c:v>
                </c:pt>
                <c:pt idx="1735">
                  <c:v>42830.001886574071</c:v>
                </c:pt>
                <c:pt idx="1736">
                  <c:v>42831.003159722219</c:v>
                </c:pt>
                <c:pt idx="1737">
                  <c:v>42832.003472222219</c:v>
                </c:pt>
                <c:pt idx="1738">
                  <c:v>42834.878981481481</c:v>
                </c:pt>
                <c:pt idx="1739">
                  <c:v>42836.014652777776</c:v>
                </c:pt>
                <c:pt idx="1740">
                  <c:v>42837.038182870368</c:v>
                </c:pt>
                <c:pt idx="1741">
                  <c:v>42838.00408564815</c:v>
                </c:pt>
                <c:pt idx="1742">
                  <c:v>42839.003136574072</c:v>
                </c:pt>
                <c:pt idx="1743">
                  <c:v>42844.005914351852</c:v>
                </c:pt>
                <c:pt idx="1744">
                  <c:v>42845.002395833333</c:v>
                </c:pt>
                <c:pt idx="1745">
                  <c:v>42846.00335648148</c:v>
                </c:pt>
                <c:pt idx="1746">
                  <c:v>42848.879247685189</c:v>
                </c:pt>
                <c:pt idx="1747">
                  <c:v>42850.00409722222</c:v>
                </c:pt>
                <c:pt idx="1748">
                  <c:v>42851.003888888888</c:v>
                </c:pt>
                <c:pt idx="1749">
                  <c:v>42852.003182870372</c:v>
                </c:pt>
                <c:pt idx="1750">
                  <c:v>42853.002858796295</c:v>
                </c:pt>
                <c:pt idx="1751">
                  <c:v>42854.004016203704</c:v>
                </c:pt>
                <c:pt idx="1752">
                  <c:v>42858.005173611113</c:v>
                </c:pt>
                <c:pt idx="1753">
                  <c:v>42859.003101851849</c:v>
                </c:pt>
                <c:pt idx="1754">
                  <c:v>42860.002835648149</c:v>
                </c:pt>
                <c:pt idx="1755">
                  <c:v>42862.87877314815</c:v>
                </c:pt>
                <c:pt idx="1756">
                  <c:v>42864.005532407406</c:v>
                </c:pt>
                <c:pt idx="1757">
                  <c:v>42865.003333333334</c:v>
                </c:pt>
                <c:pt idx="1758">
                  <c:v>42866.006354166668</c:v>
                </c:pt>
                <c:pt idx="1759">
                  <c:v>42867.003171296295</c:v>
                </c:pt>
                <c:pt idx="1760">
                  <c:v>42869.879282407404</c:v>
                </c:pt>
                <c:pt idx="1761">
                  <c:v>42871.018113425926</c:v>
                </c:pt>
                <c:pt idx="1762">
                  <c:v>42872.004212962966</c:v>
                </c:pt>
                <c:pt idx="1763">
                  <c:v>42873.001203703701</c:v>
                </c:pt>
                <c:pt idx="1764">
                  <c:v>42874.003553240742</c:v>
                </c:pt>
                <c:pt idx="1765">
                  <c:v>42876.878472222219</c:v>
                </c:pt>
                <c:pt idx="1766">
                  <c:v>42878.003865740742</c:v>
                </c:pt>
                <c:pt idx="1767">
                  <c:v>42879.002060185187</c:v>
                </c:pt>
                <c:pt idx="1768">
                  <c:v>42880.015185185184</c:v>
                </c:pt>
                <c:pt idx="1769">
                  <c:v>42883.878564814811</c:v>
                </c:pt>
                <c:pt idx="1770">
                  <c:v>42885.002164351848</c:v>
                </c:pt>
                <c:pt idx="1771">
                  <c:v>42886.002291666664</c:v>
                </c:pt>
                <c:pt idx="1772">
                  <c:v>42887.003784722219</c:v>
                </c:pt>
                <c:pt idx="1773">
                  <c:v>42888.003935185188</c:v>
                </c:pt>
                <c:pt idx="1774">
                  <c:v>42890.879224537035</c:v>
                </c:pt>
                <c:pt idx="1775">
                  <c:v>42893.003888888888</c:v>
                </c:pt>
                <c:pt idx="1776">
                  <c:v>42894.002858796295</c:v>
                </c:pt>
                <c:pt idx="1777">
                  <c:v>42895.003032407411</c:v>
                </c:pt>
                <c:pt idx="1778">
                  <c:v>42897.877418981479</c:v>
                </c:pt>
                <c:pt idx="1779">
                  <c:v>42899.007256944446</c:v>
                </c:pt>
                <c:pt idx="1780">
                  <c:v>42900.005509259259</c:v>
                </c:pt>
                <c:pt idx="1781">
                  <c:v>42901.004699074074</c:v>
                </c:pt>
                <c:pt idx="1782">
                  <c:v>42904.878275462965</c:v>
                </c:pt>
                <c:pt idx="1783">
                  <c:v>42906.002187500002</c:v>
                </c:pt>
                <c:pt idx="1784">
                  <c:v>42907.003460648149</c:v>
                </c:pt>
                <c:pt idx="1785">
                  <c:v>42908.002187500002</c:v>
                </c:pt>
                <c:pt idx="1786">
                  <c:v>42909.003692129627</c:v>
                </c:pt>
                <c:pt idx="1787">
                  <c:v>42911.881053240744</c:v>
                </c:pt>
                <c:pt idx="1788">
                  <c:v>42913.003425925926</c:v>
                </c:pt>
                <c:pt idx="1789">
                  <c:v>42914.003912037035</c:v>
                </c:pt>
                <c:pt idx="1790">
                  <c:v>42915.00403935185</c:v>
                </c:pt>
                <c:pt idx="1791">
                  <c:v>42916.002152777779</c:v>
                </c:pt>
                <c:pt idx="1792">
                  <c:v>42917.003599537034</c:v>
                </c:pt>
                <c:pt idx="1793">
                  <c:v>42920.003611111111</c:v>
                </c:pt>
                <c:pt idx="1794">
                  <c:v>42921.001921296294</c:v>
                </c:pt>
                <c:pt idx="1795">
                  <c:v>42922.002395833333</c:v>
                </c:pt>
                <c:pt idx="1796">
                  <c:v>42923.002835648149</c:v>
                </c:pt>
                <c:pt idx="1797">
                  <c:v>42925.878009259257</c:v>
                </c:pt>
                <c:pt idx="1798">
                  <c:v>42927.002638888887</c:v>
                </c:pt>
                <c:pt idx="1799">
                  <c:v>42928.003182870372</c:v>
                </c:pt>
                <c:pt idx="1800">
                  <c:v>42929.002835648149</c:v>
                </c:pt>
                <c:pt idx="1801">
                  <c:v>42930.002766203703</c:v>
                </c:pt>
                <c:pt idx="1802">
                  <c:v>42932.878113425926</c:v>
                </c:pt>
                <c:pt idx="1803">
                  <c:v>42934.002546296295</c:v>
                </c:pt>
                <c:pt idx="1804">
                  <c:v>42935.00199074074</c:v>
                </c:pt>
                <c:pt idx="1805">
                  <c:v>42936.003125000003</c:v>
                </c:pt>
                <c:pt idx="1806">
                  <c:v>42937.002187500002</c:v>
                </c:pt>
                <c:pt idx="1807">
                  <c:v>42939.878240740742</c:v>
                </c:pt>
                <c:pt idx="1808">
                  <c:v>42941.003333333334</c:v>
                </c:pt>
                <c:pt idx="1809">
                  <c:v>42942.00371527778</c:v>
                </c:pt>
                <c:pt idx="1810">
                  <c:v>42943.003275462965</c:v>
                </c:pt>
                <c:pt idx="1811">
                  <c:v>42944.002546296295</c:v>
                </c:pt>
                <c:pt idx="1812">
                  <c:v>42946.878101851849</c:v>
                </c:pt>
                <c:pt idx="1813">
                  <c:v>42948.004293981481</c:v>
                </c:pt>
                <c:pt idx="1814">
                  <c:v>42949.005243055559</c:v>
                </c:pt>
                <c:pt idx="1815">
                  <c:v>42950.002986111111</c:v>
                </c:pt>
                <c:pt idx="1816">
                  <c:v>42951.002129629633</c:v>
                </c:pt>
                <c:pt idx="1817">
                  <c:v>42953.878680555557</c:v>
                </c:pt>
                <c:pt idx="1818">
                  <c:v>42955.002893518518</c:v>
                </c:pt>
                <c:pt idx="1819">
                  <c:v>42956.003981481481</c:v>
                </c:pt>
                <c:pt idx="1820">
                  <c:v>42957.024224537039</c:v>
                </c:pt>
                <c:pt idx="1821">
                  <c:v>42958.003611111111</c:v>
                </c:pt>
                <c:pt idx="1822">
                  <c:v>42960.878692129627</c:v>
                </c:pt>
                <c:pt idx="1823">
                  <c:v>42962.002349537041</c:v>
                </c:pt>
                <c:pt idx="1824">
                  <c:v>42964.008831018517</c:v>
                </c:pt>
                <c:pt idx="1825">
                  <c:v>42965.003530092596</c:v>
                </c:pt>
                <c:pt idx="1826">
                  <c:v>42967.878182870372</c:v>
                </c:pt>
                <c:pt idx="1827">
                  <c:v>42969.003287037034</c:v>
                </c:pt>
                <c:pt idx="1828">
                  <c:v>42970.004664351851</c:v>
                </c:pt>
                <c:pt idx="1829">
                  <c:v>42971.002083333333</c:v>
                </c:pt>
                <c:pt idx="1830">
                  <c:v>42972.003159722219</c:v>
                </c:pt>
                <c:pt idx="1831">
                  <c:v>42974.878518518519</c:v>
                </c:pt>
                <c:pt idx="1832">
                  <c:v>42976.003217592595</c:v>
                </c:pt>
                <c:pt idx="1833">
                  <c:v>42977.002592592595</c:v>
                </c:pt>
                <c:pt idx="1834">
                  <c:v>42978.002523148149</c:v>
                </c:pt>
                <c:pt idx="1835">
                  <c:v>42979.004826388889</c:v>
                </c:pt>
                <c:pt idx="1836">
                  <c:v>42980.005682870367</c:v>
                </c:pt>
                <c:pt idx="1837">
                  <c:v>42983.002268518518</c:v>
                </c:pt>
                <c:pt idx="1838">
                  <c:v>42984.014050925929</c:v>
                </c:pt>
                <c:pt idx="1839">
                  <c:v>42985.002060185187</c:v>
                </c:pt>
                <c:pt idx="1840">
                  <c:v>42986.002708333333</c:v>
                </c:pt>
                <c:pt idx="1841">
                  <c:v>42988.880810185183</c:v>
                </c:pt>
                <c:pt idx="1842">
                  <c:v>42990.006631944445</c:v>
                </c:pt>
                <c:pt idx="1843">
                  <c:v>42991.003101851849</c:v>
                </c:pt>
                <c:pt idx="1844">
                  <c:v>42992.002743055556</c:v>
                </c:pt>
                <c:pt idx="1845">
                  <c:v>42993.001759259256</c:v>
                </c:pt>
                <c:pt idx="1846">
                  <c:v>42995.879756944443</c:v>
                </c:pt>
                <c:pt idx="1847">
                  <c:v>42997.003217592595</c:v>
                </c:pt>
                <c:pt idx="1848">
                  <c:v>42998.002997685187</c:v>
                </c:pt>
                <c:pt idx="1849">
                  <c:v>42999.00209490741</c:v>
                </c:pt>
                <c:pt idx="1850">
                  <c:v>43000.003379629627</c:v>
                </c:pt>
                <c:pt idx="1851">
                  <c:v>43002.878252314818</c:v>
                </c:pt>
                <c:pt idx="1852">
                  <c:v>43004.003113425926</c:v>
                </c:pt>
                <c:pt idx="1853">
                  <c:v>43005.002210648148</c:v>
                </c:pt>
                <c:pt idx="1854">
                  <c:v>43006.003611111111</c:v>
                </c:pt>
                <c:pt idx="1855">
                  <c:v>43007.002418981479</c:v>
                </c:pt>
                <c:pt idx="1856">
                  <c:v>43008.003240740742</c:v>
                </c:pt>
                <c:pt idx="1857">
                  <c:v>43011.003946759258</c:v>
                </c:pt>
                <c:pt idx="1858">
                  <c:v>43013.002615740741</c:v>
                </c:pt>
                <c:pt idx="1859">
                  <c:v>43014.001435185186</c:v>
                </c:pt>
                <c:pt idx="1860">
                  <c:v>43016.878009259257</c:v>
                </c:pt>
                <c:pt idx="1861">
                  <c:v>43018.018287037034</c:v>
                </c:pt>
                <c:pt idx="1862">
                  <c:v>43019.000914351855</c:v>
                </c:pt>
                <c:pt idx="1863">
                  <c:v>43020.001296296294</c:v>
                </c:pt>
                <c:pt idx="1864">
                  <c:v>43021.002511574072</c:v>
                </c:pt>
                <c:pt idx="1865">
                  <c:v>43023.879108796296</c:v>
                </c:pt>
                <c:pt idx="1866">
                  <c:v>43025.00199074074</c:v>
                </c:pt>
                <c:pt idx="1867">
                  <c:v>43026.000648148147</c:v>
                </c:pt>
                <c:pt idx="1868">
                  <c:v>43027.00377314815</c:v>
                </c:pt>
                <c:pt idx="1869">
                  <c:v>43028.001562500001</c:v>
                </c:pt>
                <c:pt idx="1870">
                  <c:v>43030.876932870371</c:v>
                </c:pt>
                <c:pt idx="1871">
                  <c:v>43032.005185185182</c:v>
                </c:pt>
                <c:pt idx="1872">
                  <c:v>43033.001828703702</c:v>
                </c:pt>
                <c:pt idx="1873">
                  <c:v>43034.00335648148</c:v>
                </c:pt>
                <c:pt idx="1874">
                  <c:v>43035.000381944446</c:v>
                </c:pt>
                <c:pt idx="1875">
                  <c:v>43037.877986111111</c:v>
                </c:pt>
                <c:pt idx="1876">
                  <c:v>43039.003194444442</c:v>
                </c:pt>
                <c:pt idx="1877">
                  <c:v>43042.002916666665</c:v>
                </c:pt>
                <c:pt idx="1878">
                  <c:v>43044.877303240741</c:v>
                </c:pt>
                <c:pt idx="1879">
                  <c:v>43046.002164351848</c:v>
                </c:pt>
                <c:pt idx="1880">
                  <c:v>43047.002256944441</c:v>
                </c:pt>
                <c:pt idx="1881">
                  <c:v>43048.000497685185</c:v>
                </c:pt>
                <c:pt idx="1882">
                  <c:v>43049.002337962964</c:v>
                </c:pt>
                <c:pt idx="1883">
                  <c:v>43051.878344907411</c:v>
                </c:pt>
                <c:pt idx="1884">
                  <c:v>43053.002766203703</c:v>
                </c:pt>
                <c:pt idx="1885">
                  <c:v>43054.004710648151</c:v>
                </c:pt>
                <c:pt idx="1886">
                  <c:v>43055.001655092594</c:v>
                </c:pt>
                <c:pt idx="1887">
                  <c:v>43056.001307870371</c:v>
                </c:pt>
                <c:pt idx="1888">
                  <c:v>43058.877002314817</c:v>
                </c:pt>
                <c:pt idx="1889">
                  <c:v>43060.002905092595</c:v>
                </c:pt>
                <c:pt idx="1890">
                  <c:v>43061.001620370371</c:v>
                </c:pt>
                <c:pt idx="1891">
                  <c:v>43062.001458333332</c:v>
                </c:pt>
                <c:pt idx="1892">
                  <c:v>43063.002858796295</c:v>
                </c:pt>
                <c:pt idx="1893">
                  <c:v>43065.881076388891</c:v>
                </c:pt>
                <c:pt idx="1894">
                  <c:v>43067.002187500002</c:v>
                </c:pt>
                <c:pt idx="1895">
                  <c:v>43068.002465277779</c:v>
                </c:pt>
                <c:pt idx="1896">
                  <c:v>43069.002025462964</c:v>
                </c:pt>
                <c:pt idx="1897">
                  <c:v>43070.009363425925</c:v>
                </c:pt>
                <c:pt idx="1898">
                  <c:v>43071.010509259257</c:v>
                </c:pt>
                <c:pt idx="1899">
                  <c:v>43074.002141203702</c:v>
                </c:pt>
                <c:pt idx="1900">
                  <c:v>43075.002118055556</c:v>
                </c:pt>
                <c:pt idx="1901">
                  <c:v>43076.002013888887</c:v>
                </c:pt>
                <c:pt idx="1902">
                  <c:v>43077.003738425927</c:v>
                </c:pt>
                <c:pt idx="1903">
                  <c:v>43079.879618055558</c:v>
                </c:pt>
                <c:pt idx="1904">
                  <c:v>43081.002152777779</c:v>
                </c:pt>
                <c:pt idx="1905">
                  <c:v>43082.026319444441</c:v>
                </c:pt>
                <c:pt idx="1906">
                  <c:v>43083.00072916667</c:v>
                </c:pt>
                <c:pt idx="1907">
                  <c:v>43084.001284722224</c:v>
                </c:pt>
                <c:pt idx="1908">
                  <c:v>43088.001886574071</c:v>
                </c:pt>
                <c:pt idx="1909">
                  <c:v>43089.001712962963</c:v>
                </c:pt>
                <c:pt idx="1910">
                  <c:v>43090.001956018517</c:v>
                </c:pt>
                <c:pt idx="1911">
                  <c:v>43091.002638888887</c:v>
                </c:pt>
                <c:pt idx="1912">
                  <c:v>43093.879236111112</c:v>
                </c:pt>
                <c:pt idx="1913">
                  <c:v>43097.001655092594</c:v>
                </c:pt>
                <c:pt idx="1914">
                  <c:v>43098.001736111109</c:v>
                </c:pt>
                <c:pt idx="1915">
                  <c:v>43099.002800925926</c:v>
                </c:pt>
                <c:pt idx="1916">
                  <c:v>43103.002476851849</c:v>
                </c:pt>
                <c:pt idx="1917">
                  <c:v>43104.001979166664</c:v>
                </c:pt>
                <c:pt idx="1918">
                  <c:v>43105.001203703701</c:v>
                </c:pt>
                <c:pt idx="1919">
                  <c:v>43107.877812500003</c:v>
                </c:pt>
                <c:pt idx="1920">
                  <c:v>43109.005185185182</c:v>
                </c:pt>
                <c:pt idx="1921">
                  <c:v>43110.001851851855</c:v>
                </c:pt>
                <c:pt idx="1922">
                  <c:v>43111.001597222225</c:v>
                </c:pt>
                <c:pt idx="1923">
                  <c:v>43112.001666666663</c:v>
                </c:pt>
                <c:pt idx="1924">
                  <c:v>43114.879317129627</c:v>
                </c:pt>
                <c:pt idx="1925">
                  <c:v>43116.001701388886</c:v>
                </c:pt>
                <c:pt idx="1926">
                  <c:v>43117.001122685186</c:v>
                </c:pt>
                <c:pt idx="1927">
                  <c:v>43118.001979166664</c:v>
                </c:pt>
                <c:pt idx="1928">
                  <c:v>43119.004027777781</c:v>
                </c:pt>
                <c:pt idx="1929">
                  <c:v>43121.878368055557</c:v>
                </c:pt>
                <c:pt idx="1930">
                  <c:v>43123.003125000003</c:v>
                </c:pt>
                <c:pt idx="1931">
                  <c:v>43124.003020833334</c:v>
                </c:pt>
                <c:pt idx="1932">
                  <c:v>43125.003240740742</c:v>
                </c:pt>
                <c:pt idx="1933">
                  <c:v>43126.002060185187</c:v>
                </c:pt>
                <c:pt idx="1934">
                  <c:v>43128.878668981481</c:v>
                </c:pt>
                <c:pt idx="1935">
                  <c:v>43130.007175925923</c:v>
                </c:pt>
                <c:pt idx="1936">
                  <c:v>43131.00199074074</c:v>
                </c:pt>
                <c:pt idx="1937">
                  <c:v>43132.001944444448</c:v>
                </c:pt>
                <c:pt idx="1938">
                  <c:v>43133.005613425928</c:v>
                </c:pt>
                <c:pt idx="1939">
                  <c:v>43135.87840277778</c:v>
                </c:pt>
                <c:pt idx="1940">
                  <c:v>43137.003252314818</c:v>
                </c:pt>
                <c:pt idx="1941">
                  <c:v>43138.001747685186</c:v>
                </c:pt>
                <c:pt idx="1942">
                  <c:v>43139.002569444441</c:v>
                </c:pt>
                <c:pt idx="1943">
                  <c:v>43140.002314814818</c:v>
                </c:pt>
                <c:pt idx="1944">
                  <c:v>43142.877997685187</c:v>
                </c:pt>
                <c:pt idx="1945">
                  <c:v>43144.001921296294</c:v>
                </c:pt>
                <c:pt idx="1946">
                  <c:v>43145.001875000002</c:v>
                </c:pt>
                <c:pt idx="1947">
                  <c:v>43146.003750000003</c:v>
                </c:pt>
                <c:pt idx="1948">
                  <c:v>43147.001666666663</c:v>
                </c:pt>
                <c:pt idx="1949">
                  <c:v>43149.879155092596</c:v>
                </c:pt>
                <c:pt idx="1950">
                  <c:v>43151.002210648148</c:v>
                </c:pt>
                <c:pt idx="1951">
                  <c:v>43152.001585648148</c:v>
                </c:pt>
                <c:pt idx="1952">
                  <c:v>43153.001712962963</c:v>
                </c:pt>
                <c:pt idx="1953">
                  <c:v>43154.002118055556</c:v>
                </c:pt>
                <c:pt idx="1954">
                  <c:v>43156.878217592595</c:v>
                </c:pt>
                <c:pt idx="1955">
                  <c:v>43158.002465277779</c:v>
                </c:pt>
                <c:pt idx="1956">
                  <c:v>43159.001076388886</c:v>
                </c:pt>
                <c:pt idx="1957">
                  <c:v>43160.003067129626</c:v>
                </c:pt>
                <c:pt idx="1958">
                  <c:v>43161.002152777779</c:v>
                </c:pt>
                <c:pt idx="1959">
                  <c:v>43163.878171296295</c:v>
                </c:pt>
                <c:pt idx="1960">
                  <c:v>43165.001238425924</c:v>
                </c:pt>
                <c:pt idx="1961">
                  <c:v>43166.001701388886</c:v>
                </c:pt>
                <c:pt idx="1962">
                  <c:v>43167.002604166664</c:v>
                </c:pt>
                <c:pt idx="1963">
                  <c:v>43168.00172453704</c:v>
                </c:pt>
                <c:pt idx="1964">
                  <c:v>43170.878784722219</c:v>
                </c:pt>
                <c:pt idx="1965">
                  <c:v>43172.002650462964</c:v>
                </c:pt>
                <c:pt idx="1966">
                  <c:v>43173.005694444444</c:v>
                </c:pt>
                <c:pt idx="1967">
                  <c:v>43174.001979166664</c:v>
                </c:pt>
                <c:pt idx="1968">
                  <c:v>43175.001168981478</c:v>
                </c:pt>
                <c:pt idx="1969">
                  <c:v>43177.878368055557</c:v>
                </c:pt>
                <c:pt idx="1970">
                  <c:v>43179.001481481479</c:v>
                </c:pt>
                <c:pt idx="1971">
                  <c:v>43180.00409722222</c:v>
                </c:pt>
                <c:pt idx="1972">
                  <c:v>43181.005543981482</c:v>
                </c:pt>
                <c:pt idx="1973">
                  <c:v>43182.001932870371</c:v>
                </c:pt>
                <c:pt idx="1974">
                  <c:v>43184.878159722219</c:v>
                </c:pt>
                <c:pt idx="1975">
                  <c:v>43186.001944444448</c:v>
                </c:pt>
                <c:pt idx="1976">
                  <c:v>43187.003344907411</c:v>
                </c:pt>
                <c:pt idx="1977">
                  <c:v>43188.001226851855</c:v>
                </c:pt>
                <c:pt idx="1978">
                  <c:v>43189.003310185188</c:v>
                </c:pt>
                <c:pt idx="1979">
                  <c:v>43194.008564814816</c:v>
                </c:pt>
                <c:pt idx="1980">
                  <c:v>43195.001759259256</c:v>
                </c:pt>
                <c:pt idx="1981">
                  <c:v>43196.001967592594</c:v>
                </c:pt>
                <c:pt idx="1982">
                  <c:v>43198.877581018518</c:v>
                </c:pt>
                <c:pt idx="1983">
                  <c:v>43200.001666666663</c:v>
                </c:pt>
                <c:pt idx="1984">
                  <c:v>43201.003923611112</c:v>
                </c:pt>
                <c:pt idx="1985">
                  <c:v>43202.000810185185</c:v>
                </c:pt>
                <c:pt idx="1986">
                  <c:v>43203.003622685188</c:v>
                </c:pt>
                <c:pt idx="1987">
                  <c:v>43205.877060185187</c:v>
                </c:pt>
                <c:pt idx="1988">
                  <c:v>43207.002395833333</c:v>
                </c:pt>
                <c:pt idx="1989">
                  <c:v>43208.00068287037</c:v>
                </c:pt>
                <c:pt idx="1990">
                  <c:v>43209.003252314818</c:v>
                </c:pt>
                <c:pt idx="1991">
                  <c:v>43210.000833333332</c:v>
                </c:pt>
                <c:pt idx="1992">
                  <c:v>43212.877557870372</c:v>
                </c:pt>
                <c:pt idx="1993">
                  <c:v>43214.003437500003</c:v>
                </c:pt>
                <c:pt idx="1994">
                  <c:v>43215.013194444444</c:v>
                </c:pt>
                <c:pt idx="1995">
                  <c:v>43216.002060185187</c:v>
                </c:pt>
                <c:pt idx="1996">
                  <c:v>43217.00409722222</c:v>
                </c:pt>
                <c:pt idx="1997">
                  <c:v>43219.879756944443</c:v>
                </c:pt>
                <c:pt idx="1998">
                  <c:v>43221.002928240741</c:v>
                </c:pt>
                <c:pt idx="1999">
                  <c:v>43224.001435185186</c:v>
                </c:pt>
                <c:pt idx="2000">
                  <c:v>43226.877500000002</c:v>
                </c:pt>
                <c:pt idx="2001">
                  <c:v>43228.008171296293</c:v>
                </c:pt>
                <c:pt idx="2002">
                  <c:v>43229.000937500001</c:v>
                </c:pt>
                <c:pt idx="2003">
                  <c:v>43230.003333333334</c:v>
                </c:pt>
                <c:pt idx="2004">
                  <c:v>43233.877418981479</c:v>
                </c:pt>
                <c:pt idx="2005">
                  <c:v>43235.003240740742</c:v>
                </c:pt>
                <c:pt idx="2006">
                  <c:v>43236.004259259258</c:v>
                </c:pt>
                <c:pt idx="2007">
                  <c:v>43237.00409722222</c:v>
                </c:pt>
                <c:pt idx="2008">
                  <c:v>43238.004131944443</c:v>
                </c:pt>
                <c:pt idx="2009">
                  <c:v>43240.877534722225</c:v>
                </c:pt>
                <c:pt idx="2010">
                  <c:v>43243.00273148148</c:v>
                </c:pt>
                <c:pt idx="2011">
                  <c:v>43244.005520833336</c:v>
                </c:pt>
                <c:pt idx="2012">
                  <c:v>43245.004618055558</c:v>
                </c:pt>
                <c:pt idx="2013">
                  <c:v>43247.877974537034</c:v>
                </c:pt>
                <c:pt idx="2014">
                  <c:v>43249.005497685182</c:v>
                </c:pt>
                <c:pt idx="2015">
                  <c:v>43251.005428240744</c:v>
                </c:pt>
                <c:pt idx="2016">
                  <c:v>43253.005312499998</c:v>
                </c:pt>
                <c:pt idx="2017">
                  <c:v>43256.003750000003</c:v>
                </c:pt>
                <c:pt idx="2018">
                  <c:v>43257.002858796295</c:v>
                </c:pt>
                <c:pt idx="2019">
                  <c:v>43258.004062499997</c:v>
                </c:pt>
                <c:pt idx="2020">
                  <c:v>43259.002754629626</c:v>
                </c:pt>
                <c:pt idx="2021">
                  <c:v>43261.87667824074</c:v>
                </c:pt>
                <c:pt idx="2022">
                  <c:v>43263.004074074073</c:v>
                </c:pt>
                <c:pt idx="2023">
                  <c:v>43264.004282407404</c:v>
                </c:pt>
                <c:pt idx="2024">
                  <c:v>43265.003206018519</c:v>
                </c:pt>
                <c:pt idx="2025">
                  <c:v>43266.012372685182</c:v>
                </c:pt>
                <c:pt idx="2026">
                  <c:v>43268.877442129633</c:v>
                </c:pt>
                <c:pt idx="2027">
                  <c:v>43270.00204861111</c:v>
                </c:pt>
                <c:pt idx="2028">
                  <c:v>43271.00105324074</c:v>
                </c:pt>
                <c:pt idx="2029">
                  <c:v>43272.00068287037</c:v>
                </c:pt>
                <c:pt idx="2030">
                  <c:v>43273.000949074078</c:v>
                </c:pt>
                <c:pt idx="2031">
                  <c:v>43275.878217592595</c:v>
                </c:pt>
                <c:pt idx="2032">
                  <c:v>43277.029722222222</c:v>
                </c:pt>
                <c:pt idx="2033">
                  <c:v>43278.001828703702</c:v>
                </c:pt>
                <c:pt idx="2034">
                  <c:v>43279.000740740739</c:v>
                </c:pt>
                <c:pt idx="2035">
                  <c:v>43280.001631944448</c:v>
                </c:pt>
                <c:pt idx="2036">
                  <c:v>43281.001921296294</c:v>
                </c:pt>
                <c:pt idx="2037">
                  <c:v>43284.004189814812</c:v>
                </c:pt>
                <c:pt idx="2038">
                  <c:v>43285.000914351855</c:v>
                </c:pt>
                <c:pt idx="2039">
                  <c:v>43286.001388888886</c:v>
                </c:pt>
                <c:pt idx="2040">
                  <c:v>43287.00072916667</c:v>
                </c:pt>
                <c:pt idx="2041">
                  <c:v>43289.877187500002</c:v>
                </c:pt>
                <c:pt idx="2042">
                  <c:v>43291.000914351855</c:v>
                </c:pt>
                <c:pt idx="2043">
                  <c:v>43292.00141203704</c:v>
                </c:pt>
                <c:pt idx="2044">
                  <c:v>43293.022187499999</c:v>
                </c:pt>
                <c:pt idx="2045">
                  <c:v>43294.000520833331</c:v>
                </c:pt>
                <c:pt idx="2046">
                  <c:v>43296.878113425926</c:v>
                </c:pt>
                <c:pt idx="2047">
                  <c:v>43298.007152777776</c:v>
                </c:pt>
                <c:pt idx="2048">
                  <c:v>43299.001840277779</c:v>
                </c:pt>
                <c:pt idx="2049">
                  <c:v>43300.001550925925</c:v>
                </c:pt>
                <c:pt idx="2050">
                  <c:v>43301.001574074071</c:v>
                </c:pt>
                <c:pt idx="2051">
                  <c:v>43303.877881944441</c:v>
                </c:pt>
                <c:pt idx="2052">
                  <c:v>43305.001655092594</c:v>
                </c:pt>
                <c:pt idx="2053">
                  <c:v>43306.001493055555</c:v>
                </c:pt>
                <c:pt idx="2054">
                  <c:v>43307.000590277778</c:v>
                </c:pt>
                <c:pt idx="2055">
                  <c:v>43308.002453703702</c:v>
                </c:pt>
                <c:pt idx="2056">
                  <c:v>43310.878946759258</c:v>
                </c:pt>
                <c:pt idx="2057">
                  <c:v>43312.000520833331</c:v>
                </c:pt>
                <c:pt idx="2058">
                  <c:v>43313.002245370371</c:v>
                </c:pt>
                <c:pt idx="2059">
                  <c:v>43314.003981481481</c:v>
                </c:pt>
                <c:pt idx="2060">
                  <c:v>43315.001006944447</c:v>
                </c:pt>
                <c:pt idx="2061">
                  <c:v>43317.877743055556</c:v>
                </c:pt>
                <c:pt idx="2062">
                  <c:v>43319.000868055555</c:v>
                </c:pt>
                <c:pt idx="2063">
                  <c:v>43320.001238425924</c:v>
                </c:pt>
                <c:pt idx="2064">
                  <c:v>43321.001076388886</c:v>
                </c:pt>
                <c:pt idx="2065">
                  <c:v>43322.001064814816</c:v>
                </c:pt>
                <c:pt idx="2066">
                  <c:v>43324.876770833333</c:v>
                </c:pt>
                <c:pt idx="2067">
                  <c:v>43326.002326388887</c:v>
                </c:pt>
                <c:pt idx="2068">
                  <c:v>43327.00509259259</c:v>
                </c:pt>
                <c:pt idx="2069">
                  <c:v>43329.000416666669</c:v>
                </c:pt>
                <c:pt idx="2070">
                  <c:v>43331.877268518518</c:v>
                </c:pt>
                <c:pt idx="2071">
                  <c:v>43333.001516203702</c:v>
                </c:pt>
                <c:pt idx="2072">
                  <c:v>43334.000879629632</c:v>
                </c:pt>
                <c:pt idx="2073">
                  <c:v>43335.001435185186</c:v>
                </c:pt>
                <c:pt idx="2074">
                  <c:v>43336.000509259262</c:v>
                </c:pt>
                <c:pt idx="2075">
                  <c:v>43338.877025462964</c:v>
                </c:pt>
                <c:pt idx="2076">
                  <c:v>43340.000879629632</c:v>
                </c:pt>
                <c:pt idx="2077">
                  <c:v>43341.00099537037</c:v>
                </c:pt>
                <c:pt idx="2078">
                  <c:v>43342.001215277778</c:v>
                </c:pt>
                <c:pt idx="2079">
                  <c:v>43343.000914351855</c:v>
                </c:pt>
                <c:pt idx="2080">
                  <c:v>43344.003564814811</c:v>
                </c:pt>
                <c:pt idx="2081">
                  <c:v>43347.002743055556</c:v>
                </c:pt>
                <c:pt idx="2082">
                  <c:v>43348.001793981479</c:v>
                </c:pt>
                <c:pt idx="2083">
                  <c:v>43349.001157407409</c:v>
                </c:pt>
                <c:pt idx="2084">
                  <c:v>43350.000497685185</c:v>
                </c:pt>
                <c:pt idx="2085">
                  <c:v>43352.876875000002</c:v>
                </c:pt>
                <c:pt idx="2086">
                  <c:v>43354.000416666669</c:v>
                </c:pt>
                <c:pt idx="2087">
                  <c:v>43355.001192129632</c:v>
                </c:pt>
                <c:pt idx="2088">
                  <c:v>43356.002175925925</c:v>
                </c:pt>
                <c:pt idx="2089">
                  <c:v>43357.002175925925</c:v>
                </c:pt>
                <c:pt idx="2090">
                  <c:v>43359.877071759256</c:v>
                </c:pt>
                <c:pt idx="2091">
                  <c:v>43361.002326388887</c:v>
                </c:pt>
                <c:pt idx="2092">
                  <c:v>43362.001886574071</c:v>
                </c:pt>
                <c:pt idx="2093">
                  <c:v>43363.001840277779</c:v>
                </c:pt>
                <c:pt idx="2094">
                  <c:v>43364.002743055556</c:v>
                </c:pt>
                <c:pt idx="2095">
                  <c:v>43366.877500000002</c:v>
                </c:pt>
                <c:pt idx="2096">
                  <c:v>43368.001122685186</c:v>
                </c:pt>
                <c:pt idx="2097">
                  <c:v>43369.000787037039</c:v>
                </c:pt>
                <c:pt idx="2098">
                  <c:v>43370.000671296293</c:v>
                </c:pt>
                <c:pt idx="2099">
                  <c:v>43371.000798611109</c:v>
                </c:pt>
                <c:pt idx="2100">
                  <c:v>43372.001828703702</c:v>
                </c:pt>
                <c:pt idx="2101">
                  <c:v>43375.004999999997</c:v>
                </c:pt>
                <c:pt idx="2102">
                  <c:v>43376.001180555555</c:v>
                </c:pt>
                <c:pt idx="2103">
                  <c:v>43377.999756944446</c:v>
                </c:pt>
                <c:pt idx="2104">
                  <c:v>43380.878391203703</c:v>
                </c:pt>
                <c:pt idx="2105">
                  <c:v>43382.001168981478</c:v>
                </c:pt>
                <c:pt idx="2106">
                  <c:v>43383.001909722225</c:v>
                </c:pt>
                <c:pt idx="2107">
                  <c:v>43384.002592592595</c:v>
                </c:pt>
                <c:pt idx="2108">
                  <c:v>43385.000937500001</c:v>
                </c:pt>
                <c:pt idx="2109">
                  <c:v>43387.876400462963</c:v>
                </c:pt>
                <c:pt idx="2110">
                  <c:v>43389.000960648147</c:v>
                </c:pt>
                <c:pt idx="2111">
                  <c:v>43390.000879629632</c:v>
                </c:pt>
                <c:pt idx="2112">
                  <c:v>43391.004756944443</c:v>
                </c:pt>
                <c:pt idx="2113">
                  <c:v>43392.000532407408</c:v>
                </c:pt>
                <c:pt idx="2114">
                  <c:v>43394.877476851849</c:v>
                </c:pt>
                <c:pt idx="2115">
                  <c:v>43396.003391203703</c:v>
                </c:pt>
                <c:pt idx="2116">
                  <c:v>43397.00167824074</c:v>
                </c:pt>
                <c:pt idx="2117">
                  <c:v>43398.001585648148</c:v>
                </c:pt>
                <c:pt idx="2118">
                  <c:v>43399.007615740738</c:v>
                </c:pt>
                <c:pt idx="2119">
                  <c:v>43401.876516203702</c:v>
                </c:pt>
                <c:pt idx="2120">
                  <c:v>43403.00172453704</c:v>
                </c:pt>
                <c:pt idx="2121">
                  <c:v>43404.003078703703</c:v>
                </c:pt>
                <c:pt idx="2122">
                  <c:v>43405.003842592596</c:v>
                </c:pt>
                <c:pt idx="2123">
                  <c:v>43407.003321759257</c:v>
                </c:pt>
                <c:pt idx="2124">
                  <c:v>43410.000914351855</c:v>
                </c:pt>
                <c:pt idx="2125">
                  <c:v>43411.000833333332</c:v>
                </c:pt>
                <c:pt idx="2126">
                  <c:v>43412.001481481479</c:v>
                </c:pt>
                <c:pt idx="2127">
                  <c:v>43415.878368055557</c:v>
                </c:pt>
                <c:pt idx="2128">
                  <c:v>43417.00267361111</c:v>
                </c:pt>
                <c:pt idx="2129">
                  <c:v>43418.008437500001</c:v>
                </c:pt>
                <c:pt idx="2130">
                  <c:v>43419.001898148148</c:v>
                </c:pt>
                <c:pt idx="2131">
                  <c:v>43420.001863425925</c:v>
                </c:pt>
                <c:pt idx="2132">
                  <c:v>43422.878368055557</c:v>
                </c:pt>
                <c:pt idx="2133">
                  <c:v>43424.001979166664</c:v>
                </c:pt>
                <c:pt idx="2134">
                  <c:v>43425.002511574072</c:v>
                </c:pt>
                <c:pt idx="2135">
                  <c:v>43426.001574074071</c:v>
                </c:pt>
                <c:pt idx="2136">
                  <c:v>43427.001018518517</c:v>
                </c:pt>
                <c:pt idx="2137">
                  <c:v>43429.877743055556</c:v>
                </c:pt>
                <c:pt idx="2138">
                  <c:v>43431.005960648145</c:v>
                </c:pt>
                <c:pt idx="2139">
                  <c:v>43432.001932870371</c:v>
                </c:pt>
                <c:pt idx="2140">
                  <c:v>43433.002013888887</c:v>
                </c:pt>
                <c:pt idx="2141">
                  <c:v>43434.00199074074</c:v>
                </c:pt>
                <c:pt idx="2142">
                  <c:v>43435.002442129633</c:v>
                </c:pt>
                <c:pt idx="2143">
                  <c:v>43438.003935185188</c:v>
                </c:pt>
                <c:pt idx="2144">
                  <c:v>43439.005046296297</c:v>
                </c:pt>
                <c:pt idx="2145">
                  <c:v>43440.001458333332</c:v>
                </c:pt>
                <c:pt idx="2146">
                  <c:v>43441.001226851855</c:v>
                </c:pt>
                <c:pt idx="2147">
                  <c:v>43443.879444444443</c:v>
                </c:pt>
                <c:pt idx="2148">
                  <c:v>43445.043969907405</c:v>
                </c:pt>
                <c:pt idx="2149">
                  <c:v>43446.002488425926</c:v>
                </c:pt>
                <c:pt idx="2150">
                  <c:v>43447.000555555554</c:v>
                </c:pt>
                <c:pt idx="2151">
                  <c:v>43448.001770833333</c:v>
                </c:pt>
                <c:pt idx="2152">
                  <c:v>43450.87636574074</c:v>
                </c:pt>
                <c:pt idx="2153">
                  <c:v>43452.002523148149</c:v>
                </c:pt>
                <c:pt idx="2154">
                  <c:v>43453.000613425924</c:v>
                </c:pt>
                <c:pt idx="2155">
                  <c:v>43454.000717592593</c:v>
                </c:pt>
                <c:pt idx="2156">
                  <c:v>43455.001296296294</c:v>
                </c:pt>
                <c:pt idx="2157">
                  <c:v>43457.885092592594</c:v>
                </c:pt>
                <c:pt idx="2158">
                  <c:v>43462.000891203701</c:v>
                </c:pt>
                <c:pt idx="2159">
                  <c:v>43463.003842592596</c:v>
                </c:pt>
                <c:pt idx="2160">
                  <c:v>43468.003935185188</c:v>
                </c:pt>
                <c:pt idx="2161">
                  <c:v>43469.00072916667</c:v>
                </c:pt>
                <c:pt idx="2162">
                  <c:v>43471.877847222226</c:v>
                </c:pt>
                <c:pt idx="2163">
                  <c:v>43473.002939814818</c:v>
                </c:pt>
                <c:pt idx="2164">
                  <c:v>43474.002442129633</c:v>
                </c:pt>
              </c:numCache>
            </c:numRef>
          </c:cat>
          <c:val>
            <c:numRef>
              <c:f>'Der Alpha'!$D$6:$D$2170</c:f>
              <c:numCache>
                <c:formatCode>0.00%</c:formatCode>
                <c:ptCount val="2165"/>
                <c:pt idx="0">
                  <c:v>0.9119718309859155</c:v>
                </c:pt>
                <c:pt idx="1">
                  <c:v>0.93133802816901412</c:v>
                </c:pt>
                <c:pt idx="2">
                  <c:v>0.94542253521126762</c:v>
                </c:pt>
                <c:pt idx="3">
                  <c:v>0.94718309859154937</c:v>
                </c:pt>
                <c:pt idx="4">
                  <c:v>0.94190140845070425</c:v>
                </c:pt>
                <c:pt idx="5">
                  <c:v>0.9577464788732396</c:v>
                </c:pt>
                <c:pt idx="6">
                  <c:v>0.9859154929577465</c:v>
                </c:pt>
                <c:pt idx="7">
                  <c:v>1</c:v>
                </c:pt>
                <c:pt idx="8">
                  <c:v>1</c:v>
                </c:pt>
                <c:pt idx="9">
                  <c:v>0.3380281690140845</c:v>
                </c:pt>
                <c:pt idx="10">
                  <c:v>0.34154929577464788</c:v>
                </c:pt>
                <c:pt idx="11">
                  <c:v>0.34330985915492956</c:v>
                </c:pt>
                <c:pt idx="12">
                  <c:v>0.34507042253521125</c:v>
                </c:pt>
                <c:pt idx="13">
                  <c:v>0.3380281690140845</c:v>
                </c:pt>
                <c:pt idx="14">
                  <c:v>0.34330985915492956</c:v>
                </c:pt>
                <c:pt idx="15">
                  <c:v>0.34330985915492956</c:v>
                </c:pt>
                <c:pt idx="16">
                  <c:v>0.33274647887323944</c:v>
                </c:pt>
                <c:pt idx="17">
                  <c:v>0.33978873239436619</c:v>
                </c:pt>
                <c:pt idx="18">
                  <c:v>0.34154929577464788</c:v>
                </c:pt>
                <c:pt idx="19">
                  <c:v>0.33450704225352113</c:v>
                </c:pt>
                <c:pt idx="20">
                  <c:v>0.3098591549295775</c:v>
                </c:pt>
                <c:pt idx="21">
                  <c:v>0.3098591549295775</c:v>
                </c:pt>
                <c:pt idx="22">
                  <c:v>0.30809859154929581</c:v>
                </c:pt>
                <c:pt idx="23">
                  <c:v>0.30457746478873243</c:v>
                </c:pt>
                <c:pt idx="24">
                  <c:v>0.14968440036068531</c:v>
                </c:pt>
                <c:pt idx="25">
                  <c:v>0.59873760144274124</c:v>
                </c:pt>
                <c:pt idx="26">
                  <c:v>0.60775473399458979</c:v>
                </c:pt>
                <c:pt idx="27">
                  <c:v>0.61136158701532917</c:v>
                </c:pt>
                <c:pt idx="28">
                  <c:v>0.58070333633904425</c:v>
                </c:pt>
                <c:pt idx="29">
                  <c:v>0.53561767357980161</c:v>
                </c:pt>
                <c:pt idx="30">
                  <c:v>0.55455365193868356</c:v>
                </c:pt>
                <c:pt idx="31">
                  <c:v>0.56176735798016231</c:v>
                </c:pt>
                <c:pt idx="32">
                  <c:v>0.56807935076645621</c:v>
                </c:pt>
                <c:pt idx="33">
                  <c:v>0.56447249774571684</c:v>
                </c:pt>
                <c:pt idx="34">
                  <c:v>0.57709648331830476</c:v>
                </c:pt>
                <c:pt idx="35">
                  <c:v>0.58611361587015331</c:v>
                </c:pt>
                <c:pt idx="36">
                  <c:v>0.61316501352569885</c:v>
                </c:pt>
                <c:pt idx="37">
                  <c:v>0.61947700631199276</c:v>
                </c:pt>
                <c:pt idx="38">
                  <c:v>0.61947700631199276</c:v>
                </c:pt>
                <c:pt idx="39">
                  <c:v>0.62849413886384131</c:v>
                </c:pt>
                <c:pt idx="40">
                  <c:v>0.6041478809738503</c:v>
                </c:pt>
                <c:pt idx="41">
                  <c:v>0.5978358881875564</c:v>
                </c:pt>
                <c:pt idx="42">
                  <c:v>0.59603246167718671</c:v>
                </c:pt>
                <c:pt idx="43">
                  <c:v>0.7050663449939687</c:v>
                </c:pt>
                <c:pt idx="44">
                  <c:v>0.71411338962605553</c:v>
                </c:pt>
                <c:pt idx="45">
                  <c:v>0.71592279855247287</c:v>
                </c:pt>
                <c:pt idx="46">
                  <c:v>0.72255729794933665</c:v>
                </c:pt>
                <c:pt idx="47">
                  <c:v>0.74185765983112195</c:v>
                </c:pt>
                <c:pt idx="48">
                  <c:v>0.75753920386007245</c:v>
                </c:pt>
                <c:pt idx="49">
                  <c:v>0.75693606755126674</c:v>
                </c:pt>
                <c:pt idx="50">
                  <c:v>0.76839565741857674</c:v>
                </c:pt>
                <c:pt idx="51">
                  <c:v>0.77744270205066357</c:v>
                </c:pt>
                <c:pt idx="52">
                  <c:v>0.77985524728588662</c:v>
                </c:pt>
                <c:pt idx="53">
                  <c:v>0.77744270205066357</c:v>
                </c:pt>
                <c:pt idx="54">
                  <c:v>0.77925211097708091</c:v>
                </c:pt>
                <c:pt idx="55">
                  <c:v>0.78950542822677927</c:v>
                </c:pt>
                <c:pt idx="56">
                  <c:v>0.79372738238841989</c:v>
                </c:pt>
                <c:pt idx="57">
                  <c:v>0.79071170084439091</c:v>
                </c:pt>
                <c:pt idx="58">
                  <c:v>0.76960193003618826</c:v>
                </c:pt>
                <c:pt idx="59">
                  <c:v>0.79975874547647774</c:v>
                </c:pt>
                <c:pt idx="60">
                  <c:v>0.81845597104945733</c:v>
                </c:pt>
                <c:pt idx="61">
                  <c:v>0.82991556091676721</c:v>
                </c:pt>
                <c:pt idx="62">
                  <c:v>0.83051869722557303</c:v>
                </c:pt>
                <c:pt idx="63">
                  <c:v>0.83232810615199049</c:v>
                </c:pt>
                <c:pt idx="64">
                  <c:v>0.84197828709288314</c:v>
                </c:pt>
                <c:pt idx="65">
                  <c:v>0.61407342657342667</c:v>
                </c:pt>
                <c:pt idx="66">
                  <c:v>0.83741258741258751</c:v>
                </c:pt>
                <c:pt idx="67">
                  <c:v>0.85402097902097907</c:v>
                </c:pt>
                <c:pt idx="68">
                  <c:v>0.85052447552447563</c:v>
                </c:pt>
                <c:pt idx="69">
                  <c:v>0.83391608391608385</c:v>
                </c:pt>
                <c:pt idx="70">
                  <c:v>0.85096153846153844</c:v>
                </c:pt>
                <c:pt idx="71">
                  <c:v>0.84965034965034969</c:v>
                </c:pt>
                <c:pt idx="72">
                  <c:v>0.84877622377622386</c:v>
                </c:pt>
                <c:pt idx="73">
                  <c:v>0.86013986013986021</c:v>
                </c:pt>
                <c:pt idx="74">
                  <c:v>0.86931818181818188</c:v>
                </c:pt>
                <c:pt idx="75">
                  <c:v>0.85664335664335678</c:v>
                </c:pt>
                <c:pt idx="76">
                  <c:v>0.81643356643356646</c:v>
                </c:pt>
                <c:pt idx="77">
                  <c:v>0.85533216783216792</c:v>
                </c:pt>
                <c:pt idx="78">
                  <c:v>0.86057692307692313</c:v>
                </c:pt>
                <c:pt idx="79">
                  <c:v>0.847465034965035</c:v>
                </c:pt>
                <c:pt idx="80">
                  <c:v>0.87019230769230771</c:v>
                </c:pt>
                <c:pt idx="81">
                  <c:v>0.87849650349650354</c:v>
                </c:pt>
                <c:pt idx="82">
                  <c:v>0.84265734265734271</c:v>
                </c:pt>
                <c:pt idx="83">
                  <c:v>0.81555944055944063</c:v>
                </c:pt>
                <c:pt idx="84">
                  <c:v>0.67485955056179769</c:v>
                </c:pt>
                <c:pt idx="85">
                  <c:v>0.53125</c:v>
                </c:pt>
                <c:pt idx="86">
                  <c:v>0.5284410112359551</c:v>
                </c:pt>
                <c:pt idx="87">
                  <c:v>0.4831460674157303</c:v>
                </c:pt>
                <c:pt idx="88">
                  <c:v>0.47823033707865165</c:v>
                </c:pt>
                <c:pt idx="89">
                  <c:v>0.4940308988764045</c:v>
                </c:pt>
                <c:pt idx="90">
                  <c:v>0.4922752808988764</c:v>
                </c:pt>
                <c:pt idx="91">
                  <c:v>0.488061797752809</c:v>
                </c:pt>
                <c:pt idx="92">
                  <c:v>0.4529494382022472</c:v>
                </c:pt>
                <c:pt idx="93">
                  <c:v>0.42064606741573035</c:v>
                </c:pt>
                <c:pt idx="94">
                  <c:v>0.37780898876404495</c:v>
                </c:pt>
                <c:pt idx="95">
                  <c:v>0.3932584269662921</c:v>
                </c:pt>
                <c:pt idx="96">
                  <c:v>0.43188202247191015</c:v>
                </c:pt>
                <c:pt idx="97">
                  <c:v>0.4392556179775281</c:v>
                </c:pt>
                <c:pt idx="98">
                  <c:v>0.37020109689213893</c:v>
                </c:pt>
                <c:pt idx="99">
                  <c:v>0.51127361365021329</c:v>
                </c:pt>
                <c:pt idx="100">
                  <c:v>0.52224253503961005</c:v>
                </c:pt>
                <c:pt idx="101">
                  <c:v>0.53656307129798897</c:v>
                </c:pt>
                <c:pt idx="102">
                  <c:v>0.48994515539305294</c:v>
                </c:pt>
                <c:pt idx="103">
                  <c:v>0.49329677026203539</c:v>
                </c:pt>
                <c:pt idx="104">
                  <c:v>0.50060938452163317</c:v>
                </c:pt>
                <c:pt idx="105">
                  <c:v>0.51645338208409508</c:v>
                </c:pt>
                <c:pt idx="106">
                  <c:v>0.53747714808043878</c:v>
                </c:pt>
                <c:pt idx="107">
                  <c:v>0.550883607556368</c:v>
                </c:pt>
                <c:pt idx="108">
                  <c:v>0.55971968312004883</c:v>
                </c:pt>
                <c:pt idx="109">
                  <c:v>0.5700792199878123</c:v>
                </c:pt>
                <c:pt idx="110">
                  <c:v>0.56550883607556368</c:v>
                </c:pt>
                <c:pt idx="111">
                  <c:v>0.56185252894576476</c:v>
                </c:pt>
                <c:pt idx="112">
                  <c:v>1</c:v>
                </c:pt>
                <c:pt idx="113">
                  <c:v>1</c:v>
                </c:pt>
                <c:pt idx="114">
                  <c:v>1</c:v>
                </c:pt>
                <c:pt idx="115">
                  <c:v>1</c:v>
                </c:pt>
                <c:pt idx="116">
                  <c:v>1</c:v>
                </c:pt>
                <c:pt idx="117">
                  <c:v>1</c:v>
                </c:pt>
                <c:pt idx="118">
                  <c:v>1</c:v>
                </c:pt>
                <c:pt idx="119">
                  <c:v>1</c:v>
                </c:pt>
                <c:pt idx="120">
                  <c:v>1</c:v>
                </c:pt>
                <c:pt idx="121">
                  <c:v>1</c:v>
                </c:pt>
                <c:pt idx="122">
                  <c:v>1</c:v>
                </c:pt>
                <c:pt idx="123">
                  <c:v>1</c:v>
                </c:pt>
                <c:pt idx="124">
                  <c:v>1</c:v>
                </c:pt>
                <c:pt idx="125">
                  <c:v>1</c:v>
                </c:pt>
                <c:pt idx="126">
                  <c:v>1</c:v>
                </c:pt>
                <c:pt idx="127">
                  <c:v>1</c:v>
                </c:pt>
                <c:pt idx="128">
                  <c:v>1</c:v>
                </c:pt>
                <c:pt idx="129">
                  <c:v>1</c:v>
                </c:pt>
                <c:pt idx="130">
                  <c:v>1</c:v>
                </c:pt>
                <c:pt idx="131">
                  <c:v>1</c:v>
                </c:pt>
                <c:pt idx="132">
                  <c:v>1</c:v>
                </c:pt>
                <c:pt idx="133">
                  <c:v>1</c:v>
                </c:pt>
                <c:pt idx="134">
                  <c:v>1</c:v>
                </c:pt>
                <c:pt idx="135">
                  <c:v>1</c:v>
                </c:pt>
                <c:pt idx="136">
                  <c:v>1</c:v>
                </c:pt>
                <c:pt idx="137">
                  <c:v>1</c:v>
                </c:pt>
                <c:pt idx="138">
                  <c:v>1</c:v>
                </c:pt>
                <c:pt idx="139">
                  <c:v>1</c:v>
                </c:pt>
                <c:pt idx="140">
                  <c:v>1</c:v>
                </c:pt>
                <c:pt idx="141">
                  <c:v>1</c:v>
                </c:pt>
                <c:pt idx="142">
                  <c:v>1</c:v>
                </c:pt>
                <c:pt idx="143">
                  <c:v>1</c:v>
                </c:pt>
                <c:pt idx="144">
                  <c:v>1</c:v>
                </c:pt>
                <c:pt idx="145">
                  <c:v>1</c:v>
                </c:pt>
                <c:pt idx="146">
                  <c:v>1</c:v>
                </c:pt>
                <c:pt idx="147">
                  <c:v>1</c:v>
                </c:pt>
                <c:pt idx="148">
                  <c:v>1</c:v>
                </c:pt>
                <c:pt idx="149">
                  <c:v>1</c:v>
                </c:pt>
                <c:pt idx="150">
                  <c:v>1</c:v>
                </c:pt>
                <c:pt idx="151">
                  <c:v>1</c:v>
                </c:pt>
                <c:pt idx="152">
                  <c:v>1</c:v>
                </c:pt>
                <c:pt idx="153">
                  <c:v>1</c:v>
                </c:pt>
                <c:pt idx="154">
                  <c:v>1</c:v>
                </c:pt>
                <c:pt idx="155">
                  <c:v>1</c:v>
                </c:pt>
                <c:pt idx="156">
                  <c:v>1</c:v>
                </c:pt>
                <c:pt idx="157">
                  <c:v>1</c:v>
                </c:pt>
                <c:pt idx="158">
                  <c:v>1</c:v>
                </c:pt>
                <c:pt idx="159">
                  <c:v>1</c:v>
                </c:pt>
                <c:pt idx="160">
                  <c:v>1</c:v>
                </c:pt>
                <c:pt idx="161">
                  <c:v>1</c:v>
                </c:pt>
                <c:pt idx="162">
                  <c:v>1</c:v>
                </c:pt>
                <c:pt idx="163">
                  <c:v>1</c:v>
                </c:pt>
                <c:pt idx="164">
                  <c:v>1</c:v>
                </c:pt>
                <c:pt idx="165">
                  <c:v>1</c:v>
                </c:pt>
                <c:pt idx="166">
                  <c:v>1</c:v>
                </c:pt>
                <c:pt idx="167">
                  <c:v>1</c:v>
                </c:pt>
                <c:pt idx="168">
                  <c:v>1</c:v>
                </c:pt>
                <c:pt idx="169">
                  <c:v>1</c:v>
                </c:pt>
                <c:pt idx="170">
                  <c:v>1</c:v>
                </c:pt>
                <c:pt idx="171">
                  <c:v>1</c:v>
                </c:pt>
                <c:pt idx="172">
                  <c:v>1</c:v>
                </c:pt>
                <c:pt idx="173">
                  <c:v>1</c:v>
                </c:pt>
                <c:pt idx="174">
                  <c:v>1</c:v>
                </c:pt>
                <c:pt idx="175">
                  <c:v>1</c:v>
                </c:pt>
                <c:pt idx="176">
                  <c:v>1</c:v>
                </c:pt>
                <c:pt idx="177">
                  <c:v>1</c:v>
                </c:pt>
                <c:pt idx="178">
                  <c:v>1</c:v>
                </c:pt>
                <c:pt idx="179">
                  <c:v>1</c:v>
                </c:pt>
                <c:pt idx="180">
                  <c:v>1</c:v>
                </c:pt>
                <c:pt idx="181">
                  <c:v>1</c:v>
                </c:pt>
                <c:pt idx="182">
                  <c:v>1</c:v>
                </c:pt>
                <c:pt idx="183">
                  <c:v>1</c:v>
                </c:pt>
                <c:pt idx="184">
                  <c:v>1</c:v>
                </c:pt>
                <c:pt idx="185">
                  <c:v>1</c:v>
                </c:pt>
                <c:pt idx="186">
                  <c:v>1</c:v>
                </c:pt>
                <c:pt idx="187">
                  <c:v>1</c:v>
                </c:pt>
                <c:pt idx="188">
                  <c:v>1</c:v>
                </c:pt>
                <c:pt idx="189">
                  <c:v>1</c:v>
                </c:pt>
                <c:pt idx="190">
                  <c:v>1</c:v>
                </c:pt>
                <c:pt idx="191">
                  <c:v>1</c:v>
                </c:pt>
                <c:pt idx="192">
                  <c:v>1</c:v>
                </c:pt>
                <c:pt idx="193">
                  <c:v>1</c:v>
                </c:pt>
                <c:pt idx="194">
                  <c:v>1</c:v>
                </c:pt>
                <c:pt idx="195">
                  <c:v>1</c:v>
                </c:pt>
                <c:pt idx="196">
                  <c:v>1</c:v>
                </c:pt>
                <c:pt idx="197">
                  <c:v>1</c:v>
                </c:pt>
                <c:pt idx="198">
                  <c:v>1</c:v>
                </c:pt>
                <c:pt idx="199">
                  <c:v>1</c:v>
                </c:pt>
                <c:pt idx="200">
                  <c:v>1</c:v>
                </c:pt>
                <c:pt idx="201">
                  <c:v>1</c:v>
                </c:pt>
                <c:pt idx="202">
                  <c:v>1</c:v>
                </c:pt>
                <c:pt idx="203">
                  <c:v>1</c:v>
                </c:pt>
                <c:pt idx="204">
                  <c:v>1</c:v>
                </c:pt>
                <c:pt idx="205">
                  <c:v>1</c:v>
                </c:pt>
                <c:pt idx="206">
                  <c:v>1</c:v>
                </c:pt>
                <c:pt idx="207">
                  <c:v>1</c:v>
                </c:pt>
                <c:pt idx="208">
                  <c:v>1</c:v>
                </c:pt>
                <c:pt idx="209">
                  <c:v>1</c:v>
                </c:pt>
                <c:pt idx="210">
                  <c:v>1</c:v>
                </c:pt>
                <c:pt idx="211">
                  <c:v>1</c:v>
                </c:pt>
                <c:pt idx="212">
                  <c:v>1</c:v>
                </c:pt>
                <c:pt idx="213">
                  <c:v>1</c:v>
                </c:pt>
                <c:pt idx="214">
                  <c:v>1</c:v>
                </c:pt>
                <c:pt idx="215">
                  <c:v>1</c:v>
                </c:pt>
                <c:pt idx="216">
                  <c:v>1</c:v>
                </c:pt>
                <c:pt idx="217">
                  <c:v>1</c:v>
                </c:pt>
                <c:pt idx="218">
                  <c:v>1</c:v>
                </c:pt>
                <c:pt idx="219">
                  <c:v>1</c:v>
                </c:pt>
                <c:pt idx="220">
                  <c:v>1</c:v>
                </c:pt>
                <c:pt idx="221">
                  <c:v>1</c:v>
                </c:pt>
                <c:pt idx="222">
                  <c:v>1</c:v>
                </c:pt>
                <c:pt idx="223">
                  <c:v>1</c:v>
                </c:pt>
                <c:pt idx="224">
                  <c:v>1</c:v>
                </c:pt>
                <c:pt idx="225">
                  <c:v>1</c:v>
                </c:pt>
                <c:pt idx="226">
                  <c:v>1</c:v>
                </c:pt>
                <c:pt idx="227">
                  <c:v>1</c:v>
                </c:pt>
                <c:pt idx="228">
                  <c:v>1</c:v>
                </c:pt>
                <c:pt idx="229">
                  <c:v>1</c:v>
                </c:pt>
                <c:pt idx="230">
                  <c:v>1</c:v>
                </c:pt>
                <c:pt idx="231">
                  <c:v>1</c:v>
                </c:pt>
                <c:pt idx="232">
                  <c:v>1</c:v>
                </c:pt>
                <c:pt idx="233">
                  <c:v>1</c:v>
                </c:pt>
                <c:pt idx="234">
                  <c:v>1</c:v>
                </c:pt>
                <c:pt idx="235">
                  <c:v>1</c:v>
                </c:pt>
                <c:pt idx="236">
                  <c:v>1</c:v>
                </c:pt>
                <c:pt idx="237">
                  <c:v>1</c:v>
                </c:pt>
                <c:pt idx="238">
                  <c:v>1</c:v>
                </c:pt>
                <c:pt idx="239">
                  <c:v>1</c:v>
                </c:pt>
                <c:pt idx="240">
                  <c:v>1</c:v>
                </c:pt>
                <c:pt idx="241">
                  <c:v>1</c:v>
                </c:pt>
                <c:pt idx="242">
                  <c:v>1</c:v>
                </c:pt>
                <c:pt idx="243">
                  <c:v>1</c:v>
                </c:pt>
                <c:pt idx="244">
                  <c:v>1</c:v>
                </c:pt>
                <c:pt idx="245">
                  <c:v>1</c:v>
                </c:pt>
                <c:pt idx="246">
                  <c:v>1</c:v>
                </c:pt>
                <c:pt idx="247">
                  <c:v>1</c:v>
                </c:pt>
                <c:pt idx="248">
                  <c:v>1</c:v>
                </c:pt>
                <c:pt idx="249">
                  <c:v>1</c:v>
                </c:pt>
                <c:pt idx="250">
                  <c:v>1</c:v>
                </c:pt>
                <c:pt idx="251">
                  <c:v>1</c:v>
                </c:pt>
                <c:pt idx="252">
                  <c:v>1</c:v>
                </c:pt>
                <c:pt idx="253">
                  <c:v>1</c:v>
                </c:pt>
                <c:pt idx="254">
                  <c:v>1</c:v>
                </c:pt>
                <c:pt idx="255">
                  <c:v>1</c:v>
                </c:pt>
                <c:pt idx="256">
                  <c:v>1</c:v>
                </c:pt>
                <c:pt idx="257">
                  <c:v>1</c:v>
                </c:pt>
                <c:pt idx="258">
                  <c:v>1</c:v>
                </c:pt>
                <c:pt idx="259">
                  <c:v>1</c:v>
                </c:pt>
                <c:pt idx="260">
                  <c:v>1</c:v>
                </c:pt>
                <c:pt idx="261">
                  <c:v>1</c:v>
                </c:pt>
                <c:pt idx="262">
                  <c:v>1</c:v>
                </c:pt>
                <c:pt idx="263">
                  <c:v>1</c:v>
                </c:pt>
                <c:pt idx="264">
                  <c:v>1</c:v>
                </c:pt>
                <c:pt idx="265">
                  <c:v>1</c:v>
                </c:pt>
                <c:pt idx="266">
                  <c:v>1</c:v>
                </c:pt>
                <c:pt idx="267">
                  <c:v>1</c:v>
                </c:pt>
                <c:pt idx="268">
                  <c:v>1</c:v>
                </c:pt>
                <c:pt idx="269">
                  <c:v>1</c:v>
                </c:pt>
                <c:pt idx="270">
                  <c:v>1</c:v>
                </c:pt>
                <c:pt idx="271">
                  <c:v>1</c:v>
                </c:pt>
                <c:pt idx="272">
                  <c:v>1</c:v>
                </c:pt>
                <c:pt idx="273">
                  <c:v>1</c:v>
                </c:pt>
                <c:pt idx="274">
                  <c:v>1</c:v>
                </c:pt>
                <c:pt idx="275">
                  <c:v>1</c:v>
                </c:pt>
                <c:pt idx="276">
                  <c:v>1</c:v>
                </c:pt>
                <c:pt idx="277">
                  <c:v>1</c:v>
                </c:pt>
                <c:pt idx="278">
                  <c:v>1</c:v>
                </c:pt>
                <c:pt idx="279">
                  <c:v>1</c:v>
                </c:pt>
                <c:pt idx="280">
                  <c:v>1</c:v>
                </c:pt>
                <c:pt idx="281">
                  <c:v>1</c:v>
                </c:pt>
                <c:pt idx="282">
                  <c:v>1</c:v>
                </c:pt>
                <c:pt idx="283">
                  <c:v>1</c:v>
                </c:pt>
                <c:pt idx="284">
                  <c:v>1</c:v>
                </c:pt>
                <c:pt idx="285">
                  <c:v>1</c:v>
                </c:pt>
                <c:pt idx="286">
                  <c:v>1</c:v>
                </c:pt>
                <c:pt idx="287">
                  <c:v>1</c:v>
                </c:pt>
                <c:pt idx="288">
                  <c:v>1</c:v>
                </c:pt>
                <c:pt idx="289">
                  <c:v>1</c:v>
                </c:pt>
                <c:pt idx="290">
                  <c:v>1</c:v>
                </c:pt>
                <c:pt idx="291">
                  <c:v>1</c:v>
                </c:pt>
                <c:pt idx="292">
                  <c:v>1</c:v>
                </c:pt>
                <c:pt idx="293">
                  <c:v>1</c:v>
                </c:pt>
                <c:pt idx="294">
                  <c:v>1</c:v>
                </c:pt>
                <c:pt idx="295">
                  <c:v>1</c:v>
                </c:pt>
                <c:pt idx="296">
                  <c:v>1</c:v>
                </c:pt>
                <c:pt idx="297">
                  <c:v>1</c:v>
                </c:pt>
                <c:pt idx="298">
                  <c:v>1</c:v>
                </c:pt>
                <c:pt idx="299">
                  <c:v>1</c:v>
                </c:pt>
                <c:pt idx="300">
                  <c:v>1</c:v>
                </c:pt>
                <c:pt idx="301">
                  <c:v>1</c:v>
                </c:pt>
                <c:pt idx="302">
                  <c:v>1</c:v>
                </c:pt>
                <c:pt idx="303">
                  <c:v>1</c:v>
                </c:pt>
                <c:pt idx="304">
                  <c:v>1</c:v>
                </c:pt>
                <c:pt idx="305">
                  <c:v>1</c:v>
                </c:pt>
                <c:pt idx="306">
                  <c:v>1</c:v>
                </c:pt>
                <c:pt idx="307">
                  <c:v>1</c:v>
                </c:pt>
                <c:pt idx="308">
                  <c:v>1</c:v>
                </c:pt>
                <c:pt idx="309">
                  <c:v>1</c:v>
                </c:pt>
                <c:pt idx="310">
                  <c:v>1</c:v>
                </c:pt>
                <c:pt idx="311">
                  <c:v>1</c:v>
                </c:pt>
                <c:pt idx="312">
                  <c:v>1</c:v>
                </c:pt>
                <c:pt idx="313">
                  <c:v>1</c:v>
                </c:pt>
                <c:pt idx="314">
                  <c:v>1</c:v>
                </c:pt>
                <c:pt idx="315">
                  <c:v>1</c:v>
                </c:pt>
                <c:pt idx="316">
                  <c:v>1</c:v>
                </c:pt>
                <c:pt idx="317">
                  <c:v>1</c:v>
                </c:pt>
                <c:pt idx="318">
                  <c:v>1</c:v>
                </c:pt>
                <c:pt idx="319">
                  <c:v>1</c:v>
                </c:pt>
                <c:pt idx="320">
                  <c:v>1</c:v>
                </c:pt>
                <c:pt idx="321">
                  <c:v>1</c:v>
                </c:pt>
                <c:pt idx="322">
                  <c:v>1</c:v>
                </c:pt>
                <c:pt idx="323">
                  <c:v>1</c:v>
                </c:pt>
                <c:pt idx="324">
                  <c:v>1</c:v>
                </c:pt>
                <c:pt idx="325">
                  <c:v>1</c:v>
                </c:pt>
                <c:pt idx="326">
                  <c:v>1</c:v>
                </c:pt>
                <c:pt idx="327">
                  <c:v>1</c:v>
                </c:pt>
                <c:pt idx="328">
                  <c:v>1</c:v>
                </c:pt>
                <c:pt idx="329">
                  <c:v>1</c:v>
                </c:pt>
                <c:pt idx="330">
                  <c:v>1</c:v>
                </c:pt>
                <c:pt idx="331">
                  <c:v>1</c:v>
                </c:pt>
                <c:pt idx="332">
                  <c:v>1</c:v>
                </c:pt>
                <c:pt idx="333">
                  <c:v>1</c:v>
                </c:pt>
                <c:pt idx="334">
                  <c:v>1</c:v>
                </c:pt>
                <c:pt idx="335">
                  <c:v>1</c:v>
                </c:pt>
                <c:pt idx="336">
                  <c:v>1</c:v>
                </c:pt>
                <c:pt idx="337">
                  <c:v>1</c:v>
                </c:pt>
                <c:pt idx="338">
                  <c:v>1</c:v>
                </c:pt>
                <c:pt idx="339">
                  <c:v>1</c:v>
                </c:pt>
                <c:pt idx="340">
                  <c:v>1</c:v>
                </c:pt>
                <c:pt idx="341">
                  <c:v>1</c:v>
                </c:pt>
                <c:pt idx="342">
                  <c:v>1</c:v>
                </c:pt>
                <c:pt idx="343">
                  <c:v>1</c:v>
                </c:pt>
                <c:pt idx="344">
                  <c:v>1</c:v>
                </c:pt>
                <c:pt idx="345">
                  <c:v>1</c:v>
                </c:pt>
                <c:pt idx="346">
                  <c:v>1</c:v>
                </c:pt>
                <c:pt idx="347">
                  <c:v>1</c:v>
                </c:pt>
                <c:pt idx="348">
                  <c:v>1</c:v>
                </c:pt>
                <c:pt idx="349">
                  <c:v>1</c:v>
                </c:pt>
                <c:pt idx="350">
                  <c:v>1</c:v>
                </c:pt>
                <c:pt idx="351">
                  <c:v>1</c:v>
                </c:pt>
                <c:pt idx="352">
                  <c:v>1</c:v>
                </c:pt>
                <c:pt idx="353">
                  <c:v>1</c:v>
                </c:pt>
                <c:pt idx="354">
                  <c:v>1</c:v>
                </c:pt>
                <c:pt idx="355">
                  <c:v>1</c:v>
                </c:pt>
                <c:pt idx="356">
                  <c:v>1</c:v>
                </c:pt>
                <c:pt idx="357">
                  <c:v>1</c:v>
                </c:pt>
                <c:pt idx="358">
                  <c:v>1</c:v>
                </c:pt>
                <c:pt idx="359">
                  <c:v>1</c:v>
                </c:pt>
                <c:pt idx="360">
                  <c:v>1</c:v>
                </c:pt>
                <c:pt idx="361">
                  <c:v>1</c:v>
                </c:pt>
                <c:pt idx="362">
                  <c:v>1</c:v>
                </c:pt>
                <c:pt idx="363">
                  <c:v>1</c:v>
                </c:pt>
                <c:pt idx="364">
                  <c:v>1</c:v>
                </c:pt>
                <c:pt idx="365">
                  <c:v>1</c:v>
                </c:pt>
                <c:pt idx="366">
                  <c:v>1</c:v>
                </c:pt>
                <c:pt idx="367">
                  <c:v>1</c:v>
                </c:pt>
                <c:pt idx="368">
                  <c:v>1</c:v>
                </c:pt>
                <c:pt idx="369">
                  <c:v>1</c:v>
                </c:pt>
                <c:pt idx="370">
                  <c:v>1</c:v>
                </c:pt>
                <c:pt idx="371">
                  <c:v>1</c:v>
                </c:pt>
                <c:pt idx="372">
                  <c:v>1</c:v>
                </c:pt>
                <c:pt idx="373">
                  <c:v>1</c:v>
                </c:pt>
                <c:pt idx="374">
                  <c:v>1</c:v>
                </c:pt>
                <c:pt idx="375">
                  <c:v>1</c:v>
                </c:pt>
                <c:pt idx="376">
                  <c:v>1</c:v>
                </c:pt>
                <c:pt idx="377">
                  <c:v>1</c:v>
                </c:pt>
                <c:pt idx="378">
                  <c:v>0.99975049900199597</c:v>
                </c:pt>
                <c:pt idx="379">
                  <c:v>0.97199898448716615</c:v>
                </c:pt>
                <c:pt idx="380">
                  <c:v>0.90731694505725402</c:v>
                </c:pt>
                <c:pt idx="381">
                  <c:v>0.85791574745246357</c:v>
                </c:pt>
                <c:pt idx="382">
                  <c:v>0.8944567006338201</c:v>
                </c:pt>
                <c:pt idx="383">
                  <c:v>0.82479339566481069</c:v>
                </c:pt>
                <c:pt idx="384">
                  <c:v>0.94619970585145508</c:v>
                </c:pt>
                <c:pt idx="385">
                  <c:v>0.93150541023216726</c:v>
                </c:pt>
                <c:pt idx="386">
                  <c:v>0.93021851034772551</c:v>
                </c:pt>
                <c:pt idx="387">
                  <c:v>0.8421008859474034</c:v>
                </c:pt>
                <c:pt idx="388">
                  <c:v>0.78393651293903421</c:v>
                </c:pt>
                <c:pt idx="389">
                  <c:v>0.8242637531953636</c:v>
                </c:pt>
                <c:pt idx="390">
                  <c:v>0.83144675561158388</c:v>
                </c:pt>
                <c:pt idx="391">
                  <c:v>0.84855289421157687</c:v>
                </c:pt>
                <c:pt idx="392">
                  <c:v>0.85349476485625242</c:v>
                </c:pt>
                <c:pt idx="393">
                  <c:v>0.81911615365759705</c:v>
                </c:pt>
                <c:pt idx="394">
                  <c:v>0.88054592569247481</c:v>
                </c:pt>
                <c:pt idx="395">
                  <c:v>1</c:v>
                </c:pt>
                <c:pt idx="396">
                  <c:v>1</c:v>
                </c:pt>
                <c:pt idx="397">
                  <c:v>1</c:v>
                </c:pt>
                <c:pt idx="398">
                  <c:v>1</c:v>
                </c:pt>
                <c:pt idx="399">
                  <c:v>0.91790761504321416</c:v>
                </c:pt>
                <c:pt idx="400">
                  <c:v>0.95172467492018997</c:v>
                </c:pt>
                <c:pt idx="401">
                  <c:v>0.98677295024526979</c:v>
                </c:pt>
                <c:pt idx="402">
                  <c:v>1</c:v>
                </c:pt>
                <c:pt idx="403">
                  <c:v>0.985118352409873</c:v>
                </c:pt>
                <c:pt idx="404">
                  <c:v>0.90599937709257961</c:v>
                </c:pt>
                <c:pt idx="405">
                  <c:v>0.96330685976796693</c:v>
                </c:pt>
                <c:pt idx="406">
                  <c:v>0.98979502452697965</c:v>
                </c:pt>
                <c:pt idx="407">
                  <c:v>1</c:v>
                </c:pt>
                <c:pt idx="408">
                  <c:v>1</c:v>
                </c:pt>
                <c:pt idx="409">
                  <c:v>1</c:v>
                </c:pt>
                <c:pt idx="410">
                  <c:v>1</c:v>
                </c:pt>
                <c:pt idx="411">
                  <c:v>0.97436346647979444</c:v>
                </c:pt>
                <c:pt idx="412">
                  <c:v>0.84514910846375457</c:v>
                </c:pt>
                <c:pt idx="413">
                  <c:v>0.88302479950167401</c:v>
                </c:pt>
                <c:pt idx="414">
                  <c:v>0.9415878299462741</c:v>
                </c:pt>
                <c:pt idx="415">
                  <c:v>0.98065580471852376</c:v>
                </c:pt>
                <c:pt idx="416">
                  <c:v>0.96646032858366426</c:v>
                </c:pt>
                <c:pt idx="417">
                  <c:v>0.96529747186758841</c:v>
                </c:pt>
                <c:pt idx="418">
                  <c:v>0.9481152545794016</c:v>
                </c:pt>
                <c:pt idx="419">
                  <c:v>0.87635363576727054</c:v>
                </c:pt>
                <c:pt idx="420">
                  <c:v>0.94946762880355251</c:v>
                </c:pt>
                <c:pt idx="421">
                  <c:v>0.99937932078518443</c:v>
                </c:pt>
                <c:pt idx="422">
                  <c:v>1</c:v>
                </c:pt>
                <c:pt idx="423">
                  <c:v>1</c:v>
                </c:pt>
                <c:pt idx="424">
                  <c:v>1</c:v>
                </c:pt>
                <c:pt idx="425">
                  <c:v>1</c:v>
                </c:pt>
                <c:pt idx="426">
                  <c:v>1</c:v>
                </c:pt>
                <c:pt idx="427">
                  <c:v>1</c:v>
                </c:pt>
                <c:pt idx="428">
                  <c:v>1</c:v>
                </c:pt>
                <c:pt idx="429">
                  <c:v>1</c:v>
                </c:pt>
                <c:pt idx="430">
                  <c:v>1</c:v>
                </c:pt>
                <c:pt idx="431">
                  <c:v>1</c:v>
                </c:pt>
                <c:pt idx="432">
                  <c:v>1</c:v>
                </c:pt>
                <c:pt idx="433">
                  <c:v>1</c:v>
                </c:pt>
                <c:pt idx="434">
                  <c:v>1</c:v>
                </c:pt>
                <c:pt idx="435">
                  <c:v>1</c:v>
                </c:pt>
                <c:pt idx="436">
                  <c:v>1</c:v>
                </c:pt>
                <c:pt idx="437">
                  <c:v>0.99422712180090411</c:v>
                </c:pt>
                <c:pt idx="438">
                  <c:v>1</c:v>
                </c:pt>
                <c:pt idx="439">
                  <c:v>1</c:v>
                </c:pt>
                <c:pt idx="440">
                  <c:v>1</c:v>
                </c:pt>
                <c:pt idx="441">
                  <c:v>1</c:v>
                </c:pt>
                <c:pt idx="442">
                  <c:v>1</c:v>
                </c:pt>
                <c:pt idx="443">
                  <c:v>1</c:v>
                </c:pt>
                <c:pt idx="444">
                  <c:v>1</c:v>
                </c:pt>
                <c:pt idx="445">
                  <c:v>1</c:v>
                </c:pt>
                <c:pt idx="446">
                  <c:v>1</c:v>
                </c:pt>
                <c:pt idx="447">
                  <c:v>1</c:v>
                </c:pt>
                <c:pt idx="448">
                  <c:v>1</c:v>
                </c:pt>
                <c:pt idx="449">
                  <c:v>1</c:v>
                </c:pt>
                <c:pt idx="450">
                  <c:v>1</c:v>
                </c:pt>
                <c:pt idx="451">
                  <c:v>0.96931208160041349</c:v>
                </c:pt>
                <c:pt idx="452">
                  <c:v>0.94721522011536019</c:v>
                </c:pt>
                <c:pt idx="453">
                  <c:v>0.93714193771727528</c:v>
                </c:pt>
                <c:pt idx="454">
                  <c:v>0.93328522601500763</c:v>
                </c:pt>
                <c:pt idx="455">
                  <c:v>0.93348513142561818</c:v>
                </c:pt>
                <c:pt idx="456">
                  <c:v>1</c:v>
                </c:pt>
                <c:pt idx="457">
                  <c:v>1</c:v>
                </c:pt>
                <c:pt idx="458">
                  <c:v>1</c:v>
                </c:pt>
                <c:pt idx="459">
                  <c:v>1</c:v>
                </c:pt>
                <c:pt idx="460">
                  <c:v>1</c:v>
                </c:pt>
                <c:pt idx="461">
                  <c:v>1</c:v>
                </c:pt>
                <c:pt idx="462">
                  <c:v>1</c:v>
                </c:pt>
                <c:pt idx="463">
                  <c:v>1</c:v>
                </c:pt>
                <c:pt idx="464">
                  <c:v>1</c:v>
                </c:pt>
                <c:pt idx="465">
                  <c:v>1</c:v>
                </c:pt>
                <c:pt idx="466">
                  <c:v>1</c:v>
                </c:pt>
                <c:pt idx="467">
                  <c:v>1</c:v>
                </c:pt>
                <c:pt idx="468">
                  <c:v>1</c:v>
                </c:pt>
                <c:pt idx="469">
                  <c:v>1</c:v>
                </c:pt>
                <c:pt idx="470">
                  <c:v>1</c:v>
                </c:pt>
                <c:pt idx="471">
                  <c:v>1</c:v>
                </c:pt>
                <c:pt idx="472">
                  <c:v>1</c:v>
                </c:pt>
                <c:pt idx="473">
                  <c:v>1</c:v>
                </c:pt>
                <c:pt idx="474">
                  <c:v>1</c:v>
                </c:pt>
                <c:pt idx="475">
                  <c:v>1</c:v>
                </c:pt>
                <c:pt idx="476">
                  <c:v>1</c:v>
                </c:pt>
                <c:pt idx="477">
                  <c:v>1</c:v>
                </c:pt>
                <c:pt idx="478">
                  <c:v>1</c:v>
                </c:pt>
                <c:pt idx="479">
                  <c:v>1</c:v>
                </c:pt>
                <c:pt idx="480">
                  <c:v>1</c:v>
                </c:pt>
                <c:pt idx="481">
                  <c:v>1</c:v>
                </c:pt>
                <c:pt idx="482">
                  <c:v>1</c:v>
                </c:pt>
                <c:pt idx="483">
                  <c:v>1</c:v>
                </c:pt>
                <c:pt idx="484">
                  <c:v>1</c:v>
                </c:pt>
                <c:pt idx="485">
                  <c:v>1</c:v>
                </c:pt>
                <c:pt idx="486">
                  <c:v>1</c:v>
                </c:pt>
                <c:pt idx="487">
                  <c:v>1</c:v>
                </c:pt>
                <c:pt idx="488">
                  <c:v>1</c:v>
                </c:pt>
                <c:pt idx="489">
                  <c:v>1</c:v>
                </c:pt>
                <c:pt idx="490">
                  <c:v>1</c:v>
                </c:pt>
                <c:pt idx="491">
                  <c:v>1</c:v>
                </c:pt>
                <c:pt idx="492">
                  <c:v>1</c:v>
                </c:pt>
                <c:pt idx="493">
                  <c:v>1</c:v>
                </c:pt>
                <c:pt idx="494">
                  <c:v>1</c:v>
                </c:pt>
                <c:pt idx="495">
                  <c:v>1</c:v>
                </c:pt>
                <c:pt idx="496">
                  <c:v>1</c:v>
                </c:pt>
                <c:pt idx="497">
                  <c:v>1</c:v>
                </c:pt>
                <c:pt idx="498">
                  <c:v>1</c:v>
                </c:pt>
                <c:pt idx="499">
                  <c:v>1</c:v>
                </c:pt>
                <c:pt idx="500">
                  <c:v>1</c:v>
                </c:pt>
                <c:pt idx="501">
                  <c:v>1</c:v>
                </c:pt>
                <c:pt idx="502">
                  <c:v>1</c:v>
                </c:pt>
                <c:pt idx="503">
                  <c:v>1</c:v>
                </c:pt>
                <c:pt idx="504">
                  <c:v>1</c:v>
                </c:pt>
                <c:pt idx="505">
                  <c:v>1</c:v>
                </c:pt>
                <c:pt idx="506">
                  <c:v>1</c:v>
                </c:pt>
                <c:pt idx="507">
                  <c:v>1</c:v>
                </c:pt>
                <c:pt idx="508">
                  <c:v>1</c:v>
                </c:pt>
                <c:pt idx="509">
                  <c:v>1</c:v>
                </c:pt>
                <c:pt idx="510">
                  <c:v>1</c:v>
                </c:pt>
                <c:pt idx="511">
                  <c:v>1</c:v>
                </c:pt>
                <c:pt idx="512">
                  <c:v>1</c:v>
                </c:pt>
                <c:pt idx="513">
                  <c:v>1</c:v>
                </c:pt>
                <c:pt idx="514">
                  <c:v>1</c:v>
                </c:pt>
                <c:pt idx="515">
                  <c:v>1</c:v>
                </c:pt>
                <c:pt idx="516">
                  <c:v>1</c:v>
                </c:pt>
                <c:pt idx="517">
                  <c:v>1</c:v>
                </c:pt>
                <c:pt idx="518">
                  <c:v>1</c:v>
                </c:pt>
                <c:pt idx="519">
                  <c:v>1</c:v>
                </c:pt>
                <c:pt idx="520">
                  <c:v>1</c:v>
                </c:pt>
                <c:pt idx="521">
                  <c:v>1</c:v>
                </c:pt>
                <c:pt idx="522">
                  <c:v>1</c:v>
                </c:pt>
                <c:pt idx="523">
                  <c:v>1</c:v>
                </c:pt>
                <c:pt idx="524">
                  <c:v>1</c:v>
                </c:pt>
                <c:pt idx="525">
                  <c:v>1</c:v>
                </c:pt>
                <c:pt idx="526">
                  <c:v>1</c:v>
                </c:pt>
                <c:pt idx="527">
                  <c:v>1</c:v>
                </c:pt>
                <c:pt idx="528">
                  <c:v>1</c:v>
                </c:pt>
                <c:pt idx="529">
                  <c:v>1</c:v>
                </c:pt>
                <c:pt idx="530">
                  <c:v>1</c:v>
                </c:pt>
                <c:pt idx="531">
                  <c:v>1</c:v>
                </c:pt>
                <c:pt idx="532">
                  <c:v>1</c:v>
                </c:pt>
                <c:pt idx="533">
                  <c:v>1</c:v>
                </c:pt>
                <c:pt idx="534">
                  <c:v>1</c:v>
                </c:pt>
                <c:pt idx="535">
                  <c:v>1</c:v>
                </c:pt>
                <c:pt idx="536">
                  <c:v>1</c:v>
                </c:pt>
                <c:pt idx="537">
                  <c:v>1</c:v>
                </c:pt>
                <c:pt idx="538">
                  <c:v>1</c:v>
                </c:pt>
                <c:pt idx="539">
                  <c:v>1</c:v>
                </c:pt>
                <c:pt idx="540">
                  <c:v>1</c:v>
                </c:pt>
                <c:pt idx="541">
                  <c:v>1</c:v>
                </c:pt>
                <c:pt idx="542">
                  <c:v>1</c:v>
                </c:pt>
                <c:pt idx="543">
                  <c:v>1</c:v>
                </c:pt>
                <c:pt idx="544">
                  <c:v>1</c:v>
                </c:pt>
                <c:pt idx="545">
                  <c:v>1</c:v>
                </c:pt>
                <c:pt idx="546">
                  <c:v>1</c:v>
                </c:pt>
                <c:pt idx="547">
                  <c:v>1</c:v>
                </c:pt>
                <c:pt idx="548">
                  <c:v>1</c:v>
                </c:pt>
                <c:pt idx="549">
                  <c:v>1</c:v>
                </c:pt>
                <c:pt idx="550">
                  <c:v>1</c:v>
                </c:pt>
                <c:pt idx="551">
                  <c:v>1</c:v>
                </c:pt>
                <c:pt idx="552">
                  <c:v>1</c:v>
                </c:pt>
                <c:pt idx="553">
                  <c:v>1</c:v>
                </c:pt>
                <c:pt idx="554">
                  <c:v>1</c:v>
                </c:pt>
                <c:pt idx="555">
                  <c:v>1</c:v>
                </c:pt>
                <c:pt idx="556">
                  <c:v>1</c:v>
                </c:pt>
                <c:pt idx="557">
                  <c:v>1</c:v>
                </c:pt>
                <c:pt idx="558">
                  <c:v>1</c:v>
                </c:pt>
                <c:pt idx="559">
                  <c:v>1</c:v>
                </c:pt>
                <c:pt idx="560">
                  <c:v>1</c:v>
                </c:pt>
                <c:pt idx="561">
                  <c:v>1</c:v>
                </c:pt>
                <c:pt idx="562">
                  <c:v>1</c:v>
                </c:pt>
                <c:pt idx="563">
                  <c:v>1</c:v>
                </c:pt>
                <c:pt idx="564">
                  <c:v>1</c:v>
                </c:pt>
                <c:pt idx="565">
                  <c:v>1</c:v>
                </c:pt>
                <c:pt idx="566">
                  <c:v>1</c:v>
                </c:pt>
                <c:pt idx="567">
                  <c:v>1</c:v>
                </c:pt>
                <c:pt idx="568">
                  <c:v>1</c:v>
                </c:pt>
                <c:pt idx="569">
                  <c:v>1</c:v>
                </c:pt>
                <c:pt idx="570">
                  <c:v>1</c:v>
                </c:pt>
                <c:pt idx="571">
                  <c:v>1</c:v>
                </c:pt>
                <c:pt idx="572">
                  <c:v>1</c:v>
                </c:pt>
                <c:pt idx="573">
                  <c:v>1</c:v>
                </c:pt>
                <c:pt idx="574">
                  <c:v>1</c:v>
                </c:pt>
                <c:pt idx="575">
                  <c:v>1</c:v>
                </c:pt>
                <c:pt idx="576">
                  <c:v>1</c:v>
                </c:pt>
                <c:pt idx="577">
                  <c:v>1</c:v>
                </c:pt>
                <c:pt idx="578">
                  <c:v>1</c:v>
                </c:pt>
                <c:pt idx="579">
                  <c:v>1</c:v>
                </c:pt>
                <c:pt idx="580">
                  <c:v>1</c:v>
                </c:pt>
                <c:pt idx="581">
                  <c:v>1</c:v>
                </c:pt>
                <c:pt idx="582">
                  <c:v>1</c:v>
                </c:pt>
                <c:pt idx="583">
                  <c:v>1</c:v>
                </c:pt>
                <c:pt idx="584">
                  <c:v>1</c:v>
                </c:pt>
                <c:pt idx="585">
                  <c:v>1</c:v>
                </c:pt>
                <c:pt idx="586">
                  <c:v>1</c:v>
                </c:pt>
                <c:pt idx="587">
                  <c:v>1</c:v>
                </c:pt>
                <c:pt idx="588">
                  <c:v>1</c:v>
                </c:pt>
                <c:pt idx="589">
                  <c:v>1</c:v>
                </c:pt>
                <c:pt idx="590">
                  <c:v>1</c:v>
                </c:pt>
                <c:pt idx="591">
                  <c:v>1</c:v>
                </c:pt>
                <c:pt idx="592">
                  <c:v>1</c:v>
                </c:pt>
                <c:pt idx="593">
                  <c:v>1</c:v>
                </c:pt>
                <c:pt idx="594">
                  <c:v>1</c:v>
                </c:pt>
                <c:pt idx="595">
                  <c:v>1</c:v>
                </c:pt>
                <c:pt idx="596">
                  <c:v>1</c:v>
                </c:pt>
                <c:pt idx="597">
                  <c:v>1</c:v>
                </c:pt>
                <c:pt idx="598">
                  <c:v>1</c:v>
                </c:pt>
                <c:pt idx="599">
                  <c:v>1</c:v>
                </c:pt>
                <c:pt idx="600">
                  <c:v>1</c:v>
                </c:pt>
                <c:pt idx="601">
                  <c:v>1</c:v>
                </c:pt>
                <c:pt idx="602">
                  <c:v>1</c:v>
                </c:pt>
                <c:pt idx="603">
                  <c:v>1</c:v>
                </c:pt>
                <c:pt idx="604">
                  <c:v>1</c:v>
                </c:pt>
                <c:pt idx="605">
                  <c:v>1</c:v>
                </c:pt>
                <c:pt idx="606">
                  <c:v>1</c:v>
                </c:pt>
                <c:pt idx="607">
                  <c:v>1</c:v>
                </c:pt>
                <c:pt idx="608">
                  <c:v>1</c:v>
                </c:pt>
                <c:pt idx="609">
                  <c:v>1</c:v>
                </c:pt>
                <c:pt idx="610">
                  <c:v>1</c:v>
                </c:pt>
                <c:pt idx="611">
                  <c:v>1</c:v>
                </c:pt>
                <c:pt idx="612">
                  <c:v>1</c:v>
                </c:pt>
                <c:pt idx="613">
                  <c:v>1</c:v>
                </c:pt>
                <c:pt idx="614">
                  <c:v>1</c:v>
                </c:pt>
                <c:pt idx="615">
                  <c:v>1</c:v>
                </c:pt>
                <c:pt idx="616">
                  <c:v>1</c:v>
                </c:pt>
                <c:pt idx="617">
                  <c:v>1</c:v>
                </c:pt>
                <c:pt idx="618">
                  <c:v>1</c:v>
                </c:pt>
                <c:pt idx="619">
                  <c:v>1</c:v>
                </c:pt>
                <c:pt idx="620">
                  <c:v>1</c:v>
                </c:pt>
                <c:pt idx="621">
                  <c:v>1</c:v>
                </c:pt>
                <c:pt idx="622">
                  <c:v>1</c:v>
                </c:pt>
                <c:pt idx="623">
                  <c:v>1</c:v>
                </c:pt>
                <c:pt idx="624">
                  <c:v>1</c:v>
                </c:pt>
                <c:pt idx="625">
                  <c:v>1</c:v>
                </c:pt>
                <c:pt idx="626">
                  <c:v>1</c:v>
                </c:pt>
                <c:pt idx="627">
                  <c:v>1</c:v>
                </c:pt>
                <c:pt idx="628">
                  <c:v>1</c:v>
                </c:pt>
                <c:pt idx="629">
                  <c:v>1</c:v>
                </c:pt>
                <c:pt idx="630">
                  <c:v>1</c:v>
                </c:pt>
                <c:pt idx="631">
                  <c:v>1</c:v>
                </c:pt>
                <c:pt idx="632">
                  <c:v>1</c:v>
                </c:pt>
                <c:pt idx="633">
                  <c:v>1</c:v>
                </c:pt>
                <c:pt idx="634">
                  <c:v>1</c:v>
                </c:pt>
                <c:pt idx="635">
                  <c:v>1</c:v>
                </c:pt>
                <c:pt idx="636">
                  <c:v>1</c:v>
                </c:pt>
                <c:pt idx="637">
                  <c:v>1</c:v>
                </c:pt>
                <c:pt idx="638">
                  <c:v>1</c:v>
                </c:pt>
                <c:pt idx="639">
                  <c:v>1</c:v>
                </c:pt>
                <c:pt idx="640">
                  <c:v>1</c:v>
                </c:pt>
                <c:pt idx="641">
                  <c:v>1</c:v>
                </c:pt>
                <c:pt idx="642">
                  <c:v>1</c:v>
                </c:pt>
                <c:pt idx="643">
                  <c:v>1</c:v>
                </c:pt>
                <c:pt idx="644">
                  <c:v>1</c:v>
                </c:pt>
                <c:pt idx="645">
                  <c:v>1</c:v>
                </c:pt>
                <c:pt idx="646">
                  <c:v>1</c:v>
                </c:pt>
                <c:pt idx="647">
                  <c:v>1</c:v>
                </c:pt>
                <c:pt idx="648">
                  <c:v>1</c:v>
                </c:pt>
                <c:pt idx="649">
                  <c:v>1</c:v>
                </c:pt>
                <c:pt idx="650">
                  <c:v>1</c:v>
                </c:pt>
                <c:pt idx="651">
                  <c:v>1</c:v>
                </c:pt>
                <c:pt idx="652">
                  <c:v>1</c:v>
                </c:pt>
                <c:pt idx="653">
                  <c:v>1</c:v>
                </c:pt>
                <c:pt idx="654">
                  <c:v>1</c:v>
                </c:pt>
                <c:pt idx="655">
                  <c:v>1</c:v>
                </c:pt>
                <c:pt idx="656">
                  <c:v>1</c:v>
                </c:pt>
                <c:pt idx="657">
                  <c:v>1</c:v>
                </c:pt>
                <c:pt idx="658">
                  <c:v>1</c:v>
                </c:pt>
                <c:pt idx="659">
                  <c:v>1</c:v>
                </c:pt>
                <c:pt idx="660">
                  <c:v>1</c:v>
                </c:pt>
                <c:pt idx="661">
                  <c:v>1</c:v>
                </c:pt>
                <c:pt idx="662">
                  <c:v>1</c:v>
                </c:pt>
                <c:pt idx="663">
                  <c:v>1</c:v>
                </c:pt>
                <c:pt idx="664">
                  <c:v>1</c:v>
                </c:pt>
                <c:pt idx="665">
                  <c:v>1</c:v>
                </c:pt>
                <c:pt idx="666">
                  <c:v>1</c:v>
                </c:pt>
                <c:pt idx="667">
                  <c:v>1</c:v>
                </c:pt>
                <c:pt idx="668">
                  <c:v>1</c:v>
                </c:pt>
                <c:pt idx="669">
                  <c:v>1</c:v>
                </c:pt>
                <c:pt idx="670">
                  <c:v>1</c:v>
                </c:pt>
                <c:pt idx="671">
                  <c:v>1</c:v>
                </c:pt>
                <c:pt idx="672">
                  <c:v>1</c:v>
                </c:pt>
                <c:pt idx="673">
                  <c:v>1</c:v>
                </c:pt>
                <c:pt idx="674">
                  <c:v>1</c:v>
                </c:pt>
                <c:pt idx="675">
                  <c:v>1</c:v>
                </c:pt>
                <c:pt idx="676">
                  <c:v>1</c:v>
                </c:pt>
                <c:pt idx="677">
                  <c:v>1</c:v>
                </c:pt>
                <c:pt idx="678">
                  <c:v>1</c:v>
                </c:pt>
                <c:pt idx="679">
                  <c:v>1</c:v>
                </c:pt>
                <c:pt idx="680">
                  <c:v>1</c:v>
                </c:pt>
                <c:pt idx="681">
                  <c:v>1</c:v>
                </c:pt>
                <c:pt idx="682">
                  <c:v>1</c:v>
                </c:pt>
                <c:pt idx="683">
                  <c:v>1</c:v>
                </c:pt>
                <c:pt idx="684">
                  <c:v>1</c:v>
                </c:pt>
                <c:pt idx="685">
                  <c:v>1</c:v>
                </c:pt>
                <c:pt idx="686">
                  <c:v>1</c:v>
                </c:pt>
                <c:pt idx="687">
                  <c:v>1</c:v>
                </c:pt>
                <c:pt idx="688">
                  <c:v>1</c:v>
                </c:pt>
                <c:pt idx="689">
                  <c:v>1</c:v>
                </c:pt>
                <c:pt idx="690">
                  <c:v>1</c:v>
                </c:pt>
                <c:pt idx="691">
                  <c:v>1</c:v>
                </c:pt>
                <c:pt idx="692">
                  <c:v>1</c:v>
                </c:pt>
                <c:pt idx="693">
                  <c:v>1</c:v>
                </c:pt>
                <c:pt idx="694">
                  <c:v>1</c:v>
                </c:pt>
                <c:pt idx="695">
                  <c:v>1</c:v>
                </c:pt>
                <c:pt idx="696">
                  <c:v>1</c:v>
                </c:pt>
                <c:pt idx="697">
                  <c:v>1</c:v>
                </c:pt>
                <c:pt idx="698">
                  <c:v>1</c:v>
                </c:pt>
                <c:pt idx="699">
                  <c:v>1</c:v>
                </c:pt>
                <c:pt idx="700">
                  <c:v>1</c:v>
                </c:pt>
                <c:pt idx="701">
                  <c:v>1</c:v>
                </c:pt>
                <c:pt idx="702">
                  <c:v>1</c:v>
                </c:pt>
                <c:pt idx="703">
                  <c:v>1</c:v>
                </c:pt>
                <c:pt idx="704">
                  <c:v>1</c:v>
                </c:pt>
                <c:pt idx="705">
                  <c:v>1</c:v>
                </c:pt>
                <c:pt idx="706">
                  <c:v>1</c:v>
                </c:pt>
                <c:pt idx="707">
                  <c:v>1</c:v>
                </c:pt>
                <c:pt idx="708">
                  <c:v>1</c:v>
                </c:pt>
                <c:pt idx="709">
                  <c:v>1</c:v>
                </c:pt>
                <c:pt idx="710">
                  <c:v>1</c:v>
                </c:pt>
                <c:pt idx="711">
                  <c:v>1</c:v>
                </c:pt>
                <c:pt idx="712">
                  <c:v>1</c:v>
                </c:pt>
                <c:pt idx="713">
                  <c:v>1</c:v>
                </c:pt>
                <c:pt idx="714">
                  <c:v>1</c:v>
                </c:pt>
                <c:pt idx="715">
                  <c:v>1</c:v>
                </c:pt>
                <c:pt idx="716">
                  <c:v>1</c:v>
                </c:pt>
                <c:pt idx="717">
                  <c:v>1</c:v>
                </c:pt>
                <c:pt idx="718">
                  <c:v>1</c:v>
                </c:pt>
                <c:pt idx="719">
                  <c:v>1</c:v>
                </c:pt>
                <c:pt idx="720">
                  <c:v>1</c:v>
                </c:pt>
                <c:pt idx="721">
                  <c:v>1</c:v>
                </c:pt>
                <c:pt idx="722">
                  <c:v>1</c:v>
                </c:pt>
                <c:pt idx="723">
                  <c:v>1</c:v>
                </c:pt>
                <c:pt idx="724">
                  <c:v>1</c:v>
                </c:pt>
                <c:pt idx="725">
                  <c:v>1</c:v>
                </c:pt>
                <c:pt idx="726">
                  <c:v>1</c:v>
                </c:pt>
                <c:pt idx="727">
                  <c:v>1</c:v>
                </c:pt>
                <c:pt idx="728">
                  <c:v>1</c:v>
                </c:pt>
                <c:pt idx="729">
                  <c:v>1</c:v>
                </c:pt>
                <c:pt idx="730">
                  <c:v>1</c:v>
                </c:pt>
                <c:pt idx="731">
                  <c:v>1</c:v>
                </c:pt>
                <c:pt idx="732">
                  <c:v>1</c:v>
                </c:pt>
                <c:pt idx="733">
                  <c:v>1</c:v>
                </c:pt>
                <c:pt idx="734">
                  <c:v>1</c:v>
                </c:pt>
                <c:pt idx="735">
                  <c:v>1</c:v>
                </c:pt>
                <c:pt idx="736">
                  <c:v>1</c:v>
                </c:pt>
                <c:pt idx="737">
                  <c:v>1</c:v>
                </c:pt>
                <c:pt idx="738">
                  <c:v>1</c:v>
                </c:pt>
                <c:pt idx="739">
                  <c:v>1</c:v>
                </c:pt>
                <c:pt idx="740">
                  <c:v>1</c:v>
                </c:pt>
                <c:pt idx="741">
                  <c:v>1</c:v>
                </c:pt>
                <c:pt idx="742">
                  <c:v>1</c:v>
                </c:pt>
                <c:pt idx="743">
                  <c:v>1</c:v>
                </c:pt>
                <c:pt idx="744">
                  <c:v>1</c:v>
                </c:pt>
                <c:pt idx="745">
                  <c:v>1</c:v>
                </c:pt>
                <c:pt idx="746">
                  <c:v>1</c:v>
                </c:pt>
                <c:pt idx="747">
                  <c:v>1</c:v>
                </c:pt>
                <c:pt idx="748">
                  <c:v>1</c:v>
                </c:pt>
                <c:pt idx="749">
                  <c:v>1</c:v>
                </c:pt>
                <c:pt idx="750">
                  <c:v>1</c:v>
                </c:pt>
                <c:pt idx="751">
                  <c:v>1</c:v>
                </c:pt>
                <c:pt idx="752">
                  <c:v>1</c:v>
                </c:pt>
                <c:pt idx="753">
                  <c:v>1</c:v>
                </c:pt>
                <c:pt idx="754">
                  <c:v>1</c:v>
                </c:pt>
                <c:pt idx="755">
                  <c:v>1</c:v>
                </c:pt>
                <c:pt idx="756">
                  <c:v>1</c:v>
                </c:pt>
                <c:pt idx="757">
                  <c:v>1</c:v>
                </c:pt>
                <c:pt idx="758">
                  <c:v>1</c:v>
                </c:pt>
                <c:pt idx="759">
                  <c:v>1</c:v>
                </c:pt>
                <c:pt idx="760">
                  <c:v>1</c:v>
                </c:pt>
                <c:pt idx="761">
                  <c:v>1</c:v>
                </c:pt>
                <c:pt idx="762">
                  <c:v>1</c:v>
                </c:pt>
                <c:pt idx="763">
                  <c:v>1</c:v>
                </c:pt>
                <c:pt idx="764">
                  <c:v>1</c:v>
                </c:pt>
                <c:pt idx="765">
                  <c:v>1</c:v>
                </c:pt>
                <c:pt idx="766">
                  <c:v>1</c:v>
                </c:pt>
                <c:pt idx="767">
                  <c:v>1</c:v>
                </c:pt>
                <c:pt idx="768">
                  <c:v>1</c:v>
                </c:pt>
                <c:pt idx="769">
                  <c:v>1</c:v>
                </c:pt>
                <c:pt idx="770">
                  <c:v>1</c:v>
                </c:pt>
                <c:pt idx="771">
                  <c:v>1</c:v>
                </c:pt>
                <c:pt idx="772">
                  <c:v>1</c:v>
                </c:pt>
                <c:pt idx="773">
                  <c:v>1</c:v>
                </c:pt>
                <c:pt idx="774">
                  <c:v>1</c:v>
                </c:pt>
                <c:pt idx="775">
                  <c:v>1</c:v>
                </c:pt>
                <c:pt idx="776">
                  <c:v>1</c:v>
                </c:pt>
                <c:pt idx="777">
                  <c:v>1</c:v>
                </c:pt>
                <c:pt idx="778">
                  <c:v>1</c:v>
                </c:pt>
                <c:pt idx="779">
                  <c:v>1</c:v>
                </c:pt>
                <c:pt idx="780">
                  <c:v>1</c:v>
                </c:pt>
                <c:pt idx="781">
                  <c:v>1</c:v>
                </c:pt>
                <c:pt idx="782">
                  <c:v>1</c:v>
                </c:pt>
                <c:pt idx="783">
                  <c:v>1</c:v>
                </c:pt>
                <c:pt idx="784">
                  <c:v>1</c:v>
                </c:pt>
                <c:pt idx="785">
                  <c:v>1</c:v>
                </c:pt>
                <c:pt idx="786">
                  <c:v>1</c:v>
                </c:pt>
                <c:pt idx="787">
                  <c:v>1</c:v>
                </c:pt>
                <c:pt idx="788">
                  <c:v>1</c:v>
                </c:pt>
                <c:pt idx="789">
                  <c:v>1</c:v>
                </c:pt>
                <c:pt idx="790">
                  <c:v>1</c:v>
                </c:pt>
                <c:pt idx="791">
                  <c:v>1</c:v>
                </c:pt>
                <c:pt idx="792">
                  <c:v>1</c:v>
                </c:pt>
                <c:pt idx="793">
                  <c:v>1</c:v>
                </c:pt>
                <c:pt idx="794">
                  <c:v>1</c:v>
                </c:pt>
                <c:pt idx="795">
                  <c:v>1</c:v>
                </c:pt>
                <c:pt idx="796">
                  <c:v>1</c:v>
                </c:pt>
                <c:pt idx="797">
                  <c:v>1</c:v>
                </c:pt>
                <c:pt idx="798">
                  <c:v>1</c:v>
                </c:pt>
                <c:pt idx="799">
                  <c:v>1</c:v>
                </c:pt>
                <c:pt idx="800">
                  <c:v>1</c:v>
                </c:pt>
                <c:pt idx="801">
                  <c:v>1</c:v>
                </c:pt>
                <c:pt idx="802">
                  <c:v>1</c:v>
                </c:pt>
                <c:pt idx="803">
                  <c:v>1</c:v>
                </c:pt>
                <c:pt idx="804">
                  <c:v>1</c:v>
                </c:pt>
                <c:pt idx="805">
                  <c:v>1</c:v>
                </c:pt>
                <c:pt idx="806">
                  <c:v>1</c:v>
                </c:pt>
                <c:pt idx="807">
                  <c:v>1</c:v>
                </c:pt>
                <c:pt idx="808">
                  <c:v>1</c:v>
                </c:pt>
                <c:pt idx="809">
                  <c:v>1</c:v>
                </c:pt>
                <c:pt idx="810">
                  <c:v>1</c:v>
                </c:pt>
                <c:pt idx="811">
                  <c:v>1</c:v>
                </c:pt>
                <c:pt idx="812">
                  <c:v>1</c:v>
                </c:pt>
                <c:pt idx="813">
                  <c:v>1</c:v>
                </c:pt>
                <c:pt idx="814">
                  <c:v>1</c:v>
                </c:pt>
                <c:pt idx="815">
                  <c:v>1</c:v>
                </c:pt>
                <c:pt idx="816">
                  <c:v>1</c:v>
                </c:pt>
                <c:pt idx="817">
                  <c:v>1</c:v>
                </c:pt>
                <c:pt idx="818">
                  <c:v>1</c:v>
                </c:pt>
                <c:pt idx="819">
                  <c:v>1</c:v>
                </c:pt>
                <c:pt idx="820">
                  <c:v>1</c:v>
                </c:pt>
                <c:pt idx="821">
                  <c:v>1</c:v>
                </c:pt>
                <c:pt idx="822">
                  <c:v>1</c:v>
                </c:pt>
                <c:pt idx="823">
                  <c:v>1</c:v>
                </c:pt>
                <c:pt idx="824">
                  <c:v>1</c:v>
                </c:pt>
                <c:pt idx="825">
                  <c:v>1</c:v>
                </c:pt>
                <c:pt idx="826">
                  <c:v>1</c:v>
                </c:pt>
                <c:pt idx="827">
                  <c:v>1</c:v>
                </c:pt>
                <c:pt idx="828">
                  <c:v>1</c:v>
                </c:pt>
                <c:pt idx="829">
                  <c:v>1</c:v>
                </c:pt>
                <c:pt idx="830">
                  <c:v>1</c:v>
                </c:pt>
                <c:pt idx="831">
                  <c:v>1</c:v>
                </c:pt>
                <c:pt idx="832">
                  <c:v>1</c:v>
                </c:pt>
                <c:pt idx="833">
                  <c:v>1</c:v>
                </c:pt>
                <c:pt idx="834">
                  <c:v>1</c:v>
                </c:pt>
                <c:pt idx="835">
                  <c:v>1</c:v>
                </c:pt>
                <c:pt idx="836">
                  <c:v>1</c:v>
                </c:pt>
                <c:pt idx="837">
                  <c:v>0.99202578967802169</c:v>
                </c:pt>
                <c:pt idx="838">
                  <c:v>1</c:v>
                </c:pt>
                <c:pt idx="839">
                  <c:v>1</c:v>
                </c:pt>
                <c:pt idx="840">
                  <c:v>1</c:v>
                </c:pt>
                <c:pt idx="841">
                  <c:v>1</c:v>
                </c:pt>
                <c:pt idx="842">
                  <c:v>0.99703584468611361</c:v>
                </c:pt>
                <c:pt idx="843">
                  <c:v>0.99306182630355233</c:v>
                </c:pt>
                <c:pt idx="844">
                  <c:v>0.99491578658081747</c:v>
                </c:pt>
                <c:pt idx="845">
                  <c:v>0.9948678017265824</c:v>
                </c:pt>
                <c:pt idx="846">
                  <c:v>1</c:v>
                </c:pt>
                <c:pt idx="847">
                  <c:v>1</c:v>
                </c:pt>
                <c:pt idx="848">
                  <c:v>0.98581829444379021</c:v>
                </c:pt>
                <c:pt idx="849">
                  <c:v>0.98495456706755846</c:v>
                </c:pt>
                <c:pt idx="850">
                  <c:v>0.97598358045533273</c:v>
                </c:pt>
                <c:pt idx="851">
                  <c:v>0.97417760503230266</c:v>
                </c:pt>
                <c:pt idx="852">
                  <c:v>0.97466399696386741</c:v>
                </c:pt>
                <c:pt idx="853">
                  <c:v>0.98130989927542878</c:v>
                </c:pt>
                <c:pt idx="854">
                  <c:v>0.98440492237359267</c:v>
                </c:pt>
                <c:pt idx="855">
                  <c:v>0.97689529268579967</c:v>
                </c:pt>
                <c:pt idx="856">
                  <c:v>0.9656319387189789</c:v>
                </c:pt>
                <c:pt idx="857">
                  <c:v>0.97607955016380288</c:v>
                </c:pt>
                <c:pt idx="858">
                  <c:v>0.97860747953009741</c:v>
                </c:pt>
                <c:pt idx="859">
                  <c:v>1</c:v>
                </c:pt>
                <c:pt idx="860">
                  <c:v>1</c:v>
                </c:pt>
                <c:pt idx="861">
                  <c:v>1</c:v>
                </c:pt>
                <c:pt idx="862">
                  <c:v>1</c:v>
                </c:pt>
                <c:pt idx="863">
                  <c:v>1</c:v>
                </c:pt>
                <c:pt idx="864">
                  <c:v>1</c:v>
                </c:pt>
                <c:pt idx="865">
                  <c:v>1</c:v>
                </c:pt>
                <c:pt idx="866">
                  <c:v>1</c:v>
                </c:pt>
                <c:pt idx="867">
                  <c:v>1</c:v>
                </c:pt>
                <c:pt idx="868">
                  <c:v>1</c:v>
                </c:pt>
                <c:pt idx="869">
                  <c:v>1</c:v>
                </c:pt>
                <c:pt idx="870">
                  <c:v>1</c:v>
                </c:pt>
                <c:pt idx="871">
                  <c:v>1</c:v>
                </c:pt>
                <c:pt idx="872">
                  <c:v>1</c:v>
                </c:pt>
                <c:pt idx="873">
                  <c:v>1</c:v>
                </c:pt>
                <c:pt idx="874">
                  <c:v>1</c:v>
                </c:pt>
                <c:pt idx="875">
                  <c:v>1</c:v>
                </c:pt>
                <c:pt idx="876">
                  <c:v>1</c:v>
                </c:pt>
                <c:pt idx="877">
                  <c:v>1</c:v>
                </c:pt>
                <c:pt idx="878">
                  <c:v>1</c:v>
                </c:pt>
                <c:pt idx="879">
                  <c:v>1</c:v>
                </c:pt>
                <c:pt idx="880">
                  <c:v>0.99209310725219158</c:v>
                </c:pt>
                <c:pt idx="881">
                  <c:v>0.99280024543134338</c:v>
                </c:pt>
                <c:pt idx="882">
                  <c:v>0.99325498967578263</c:v>
                </c:pt>
                <c:pt idx="883">
                  <c:v>0.98730414992199733</c:v>
                </c:pt>
                <c:pt idx="884">
                  <c:v>0.99392949070820436</c:v>
                </c:pt>
                <c:pt idx="885">
                  <c:v>1</c:v>
                </c:pt>
                <c:pt idx="886">
                  <c:v>1</c:v>
                </c:pt>
                <c:pt idx="887">
                  <c:v>1</c:v>
                </c:pt>
                <c:pt idx="888">
                  <c:v>1</c:v>
                </c:pt>
                <c:pt idx="889">
                  <c:v>1</c:v>
                </c:pt>
                <c:pt idx="890">
                  <c:v>1</c:v>
                </c:pt>
                <c:pt idx="891">
                  <c:v>1</c:v>
                </c:pt>
                <c:pt idx="892">
                  <c:v>1</c:v>
                </c:pt>
                <c:pt idx="893">
                  <c:v>1</c:v>
                </c:pt>
                <c:pt idx="894">
                  <c:v>1</c:v>
                </c:pt>
                <c:pt idx="895">
                  <c:v>1</c:v>
                </c:pt>
                <c:pt idx="896">
                  <c:v>1</c:v>
                </c:pt>
                <c:pt idx="897">
                  <c:v>1</c:v>
                </c:pt>
                <c:pt idx="898">
                  <c:v>1</c:v>
                </c:pt>
                <c:pt idx="899">
                  <c:v>0.99141735837700939</c:v>
                </c:pt>
                <c:pt idx="900">
                  <c:v>1</c:v>
                </c:pt>
                <c:pt idx="901">
                  <c:v>1</c:v>
                </c:pt>
                <c:pt idx="902">
                  <c:v>1</c:v>
                </c:pt>
                <c:pt idx="903">
                  <c:v>1</c:v>
                </c:pt>
                <c:pt idx="904">
                  <c:v>1</c:v>
                </c:pt>
                <c:pt idx="905">
                  <c:v>1</c:v>
                </c:pt>
                <c:pt idx="906">
                  <c:v>1</c:v>
                </c:pt>
                <c:pt idx="907">
                  <c:v>1</c:v>
                </c:pt>
                <c:pt idx="908">
                  <c:v>1</c:v>
                </c:pt>
                <c:pt idx="909">
                  <c:v>1</c:v>
                </c:pt>
                <c:pt idx="910">
                  <c:v>1</c:v>
                </c:pt>
                <c:pt idx="911">
                  <c:v>1</c:v>
                </c:pt>
                <c:pt idx="912">
                  <c:v>1</c:v>
                </c:pt>
                <c:pt idx="913">
                  <c:v>1</c:v>
                </c:pt>
                <c:pt idx="914">
                  <c:v>1</c:v>
                </c:pt>
                <c:pt idx="915">
                  <c:v>1</c:v>
                </c:pt>
                <c:pt idx="916">
                  <c:v>1</c:v>
                </c:pt>
                <c:pt idx="917">
                  <c:v>1</c:v>
                </c:pt>
                <c:pt idx="918">
                  <c:v>1</c:v>
                </c:pt>
                <c:pt idx="919">
                  <c:v>1</c:v>
                </c:pt>
                <c:pt idx="920">
                  <c:v>1</c:v>
                </c:pt>
                <c:pt idx="921">
                  <c:v>0.99736948728654085</c:v>
                </c:pt>
                <c:pt idx="922">
                  <c:v>0.98618312399607577</c:v>
                </c:pt>
                <c:pt idx="923">
                  <c:v>0.98029892002953412</c:v>
                </c:pt>
                <c:pt idx="924">
                  <c:v>0.9848709526816215</c:v>
                </c:pt>
                <c:pt idx="925">
                  <c:v>0.98353204433411423</c:v>
                </c:pt>
                <c:pt idx="926">
                  <c:v>0.98053749663216216</c:v>
                </c:pt>
                <c:pt idx="927">
                  <c:v>0.96732323221935879</c:v>
                </c:pt>
                <c:pt idx="928">
                  <c:v>0.96505881118924264</c:v>
                </c:pt>
                <c:pt idx="929">
                  <c:v>0.96613240590106886</c:v>
                </c:pt>
                <c:pt idx="930">
                  <c:v>0.96911050004421884</c:v>
                </c:pt>
                <c:pt idx="931">
                  <c:v>0.98625716501068461</c:v>
                </c:pt>
                <c:pt idx="932">
                  <c:v>0.99016077183644335</c:v>
                </c:pt>
                <c:pt idx="933">
                  <c:v>0.99418161026866603</c:v>
                </c:pt>
                <c:pt idx="934">
                  <c:v>1</c:v>
                </c:pt>
                <c:pt idx="935">
                  <c:v>1</c:v>
                </c:pt>
                <c:pt idx="936">
                  <c:v>1</c:v>
                </c:pt>
                <c:pt idx="937">
                  <c:v>1</c:v>
                </c:pt>
                <c:pt idx="938">
                  <c:v>1</c:v>
                </c:pt>
                <c:pt idx="939">
                  <c:v>1</c:v>
                </c:pt>
                <c:pt idx="940">
                  <c:v>1</c:v>
                </c:pt>
                <c:pt idx="941">
                  <c:v>1</c:v>
                </c:pt>
                <c:pt idx="942">
                  <c:v>0.99223175138323216</c:v>
                </c:pt>
                <c:pt idx="943">
                  <c:v>1</c:v>
                </c:pt>
                <c:pt idx="944">
                  <c:v>1</c:v>
                </c:pt>
                <c:pt idx="945">
                  <c:v>1</c:v>
                </c:pt>
                <c:pt idx="946">
                  <c:v>1</c:v>
                </c:pt>
                <c:pt idx="947">
                  <c:v>1</c:v>
                </c:pt>
                <c:pt idx="948">
                  <c:v>1</c:v>
                </c:pt>
                <c:pt idx="949">
                  <c:v>1</c:v>
                </c:pt>
                <c:pt idx="950">
                  <c:v>0.99229122319154428</c:v>
                </c:pt>
                <c:pt idx="951">
                  <c:v>0.97362117688556393</c:v>
                </c:pt>
                <c:pt idx="952">
                  <c:v>0.97443737618584725</c:v>
                </c:pt>
                <c:pt idx="953">
                  <c:v>0.97592417139364995</c:v>
                </c:pt>
                <c:pt idx="954">
                  <c:v>0.96812105999269937</c:v>
                </c:pt>
                <c:pt idx="955">
                  <c:v>1</c:v>
                </c:pt>
                <c:pt idx="956">
                  <c:v>1</c:v>
                </c:pt>
                <c:pt idx="957">
                  <c:v>0.98550617948696384</c:v>
                </c:pt>
                <c:pt idx="958">
                  <c:v>0.99029749034586634</c:v>
                </c:pt>
                <c:pt idx="959">
                  <c:v>0.99289085570540392</c:v>
                </c:pt>
                <c:pt idx="960">
                  <c:v>1</c:v>
                </c:pt>
                <c:pt idx="961">
                  <c:v>1</c:v>
                </c:pt>
                <c:pt idx="962">
                  <c:v>1</c:v>
                </c:pt>
                <c:pt idx="963">
                  <c:v>1</c:v>
                </c:pt>
                <c:pt idx="964">
                  <c:v>1</c:v>
                </c:pt>
                <c:pt idx="965">
                  <c:v>1</c:v>
                </c:pt>
                <c:pt idx="966">
                  <c:v>1</c:v>
                </c:pt>
                <c:pt idx="967">
                  <c:v>1</c:v>
                </c:pt>
                <c:pt idx="968">
                  <c:v>1</c:v>
                </c:pt>
                <c:pt idx="969">
                  <c:v>1</c:v>
                </c:pt>
                <c:pt idx="970">
                  <c:v>1</c:v>
                </c:pt>
                <c:pt idx="971">
                  <c:v>1</c:v>
                </c:pt>
                <c:pt idx="972">
                  <c:v>1</c:v>
                </c:pt>
                <c:pt idx="973">
                  <c:v>1</c:v>
                </c:pt>
                <c:pt idx="974">
                  <c:v>1</c:v>
                </c:pt>
                <c:pt idx="975">
                  <c:v>1</c:v>
                </c:pt>
                <c:pt idx="976">
                  <c:v>0.98756573480441812</c:v>
                </c:pt>
                <c:pt idx="977">
                  <c:v>0.99864537273479026</c:v>
                </c:pt>
                <c:pt idx="978">
                  <c:v>1</c:v>
                </c:pt>
                <c:pt idx="979">
                  <c:v>1</c:v>
                </c:pt>
                <c:pt idx="980">
                  <c:v>0.9974423828500143</c:v>
                </c:pt>
                <c:pt idx="981">
                  <c:v>0.99255561553656368</c:v>
                </c:pt>
                <c:pt idx="982">
                  <c:v>0.99306916079829988</c:v>
                </c:pt>
                <c:pt idx="983">
                  <c:v>0.98577439188355853</c:v>
                </c:pt>
                <c:pt idx="984">
                  <c:v>0.9803154461879372</c:v>
                </c:pt>
                <c:pt idx="985">
                  <c:v>0.97043879814234102</c:v>
                </c:pt>
                <c:pt idx="986">
                  <c:v>0.97318242381232545</c:v>
                </c:pt>
                <c:pt idx="987">
                  <c:v>0.97774771987925613</c:v>
                </c:pt>
                <c:pt idx="988">
                  <c:v>0.98407200955922036</c:v>
                </c:pt>
                <c:pt idx="989">
                  <c:v>0.97927420284229105</c:v>
                </c:pt>
                <c:pt idx="990">
                  <c:v>0.98744846856354918</c:v>
                </c:pt>
                <c:pt idx="991">
                  <c:v>0.98470484289356464</c:v>
                </c:pt>
                <c:pt idx="992">
                  <c:v>0.98150428325053918</c:v>
                </c:pt>
                <c:pt idx="993">
                  <c:v>0.99149819753700452</c:v>
                </c:pt>
                <c:pt idx="994">
                  <c:v>0.9896360905052759</c:v>
                </c:pt>
                <c:pt idx="995">
                  <c:v>0.99505055590263658</c:v>
                </c:pt>
                <c:pt idx="996">
                  <c:v>0.99561884341504092</c:v>
                </c:pt>
                <c:pt idx="997">
                  <c:v>1</c:v>
                </c:pt>
                <c:pt idx="998">
                  <c:v>1</c:v>
                </c:pt>
                <c:pt idx="999">
                  <c:v>1</c:v>
                </c:pt>
                <c:pt idx="1000">
                  <c:v>1</c:v>
                </c:pt>
                <c:pt idx="1001">
                  <c:v>1</c:v>
                </c:pt>
                <c:pt idx="1002">
                  <c:v>0.99082985566410864</c:v>
                </c:pt>
                <c:pt idx="1003">
                  <c:v>0.99335154440817053</c:v>
                </c:pt>
                <c:pt idx="1004">
                  <c:v>0.99930547563814476</c:v>
                </c:pt>
                <c:pt idx="1005">
                  <c:v>0.97682428735541682</c:v>
                </c:pt>
                <c:pt idx="1006">
                  <c:v>0.97406637956967757</c:v>
                </c:pt>
                <c:pt idx="1007">
                  <c:v>0.98337987050351006</c:v>
                </c:pt>
                <c:pt idx="1008">
                  <c:v>0.98474267266703419</c:v>
                </c:pt>
                <c:pt idx="1009">
                  <c:v>0.99225322681267836</c:v>
                </c:pt>
                <c:pt idx="1010">
                  <c:v>1</c:v>
                </c:pt>
                <c:pt idx="1011">
                  <c:v>1</c:v>
                </c:pt>
                <c:pt idx="1012">
                  <c:v>1</c:v>
                </c:pt>
                <c:pt idx="1013">
                  <c:v>0.9991459773108583</c:v>
                </c:pt>
                <c:pt idx="1014">
                  <c:v>0.99344037891957049</c:v>
                </c:pt>
                <c:pt idx="1015">
                  <c:v>0.99566931756924548</c:v>
                </c:pt>
                <c:pt idx="1016">
                  <c:v>1</c:v>
                </c:pt>
                <c:pt idx="1017">
                  <c:v>0.99611090454129791</c:v>
                </c:pt>
                <c:pt idx="1018">
                  <c:v>0.99653498678511498</c:v>
                </c:pt>
                <c:pt idx="1019">
                  <c:v>0.99164095709935784</c:v>
                </c:pt>
                <c:pt idx="1020">
                  <c:v>0.99589182887979988</c:v>
                </c:pt>
                <c:pt idx="1021">
                  <c:v>1</c:v>
                </c:pt>
                <c:pt idx="1022">
                  <c:v>1</c:v>
                </c:pt>
                <c:pt idx="1023">
                  <c:v>1</c:v>
                </c:pt>
                <c:pt idx="1024">
                  <c:v>1</c:v>
                </c:pt>
                <c:pt idx="1025">
                  <c:v>1</c:v>
                </c:pt>
                <c:pt idx="1026">
                  <c:v>1</c:v>
                </c:pt>
                <c:pt idx="1027">
                  <c:v>1</c:v>
                </c:pt>
                <c:pt idx="1028">
                  <c:v>1</c:v>
                </c:pt>
                <c:pt idx="1029">
                  <c:v>1</c:v>
                </c:pt>
                <c:pt idx="1030">
                  <c:v>1</c:v>
                </c:pt>
                <c:pt idx="1031">
                  <c:v>1</c:v>
                </c:pt>
                <c:pt idx="1032">
                  <c:v>1</c:v>
                </c:pt>
                <c:pt idx="1033">
                  <c:v>1</c:v>
                </c:pt>
                <c:pt idx="1034">
                  <c:v>1</c:v>
                </c:pt>
                <c:pt idx="1035">
                  <c:v>1</c:v>
                </c:pt>
                <c:pt idx="1036">
                  <c:v>1</c:v>
                </c:pt>
                <c:pt idx="1037">
                  <c:v>1</c:v>
                </c:pt>
                <c:pt idx="1038">
                  <c:v>1</c:v>
                </c:pt>
                <c:pt idx="1039">
                  <c:v>1</c:v>
                </c:pt>
                <c:pt idx="1040">
                  <c:v>1</c:v>
                </c:pt>
                <c:pt idx="1041">
                  <c:v>1</c:v>
                </c:pt>
                <c:pt idx="1042">
                  <c:v>1</c:v>
                </c:pt>
                <c:pt idx="1043">
                  <c:v>1</c:v>
                </c:pt>
                <c:pt idx="1044">
                  <c:v>1</c:v>
                </c:pt>
                <c:pt idx="1045">
                  <c:v>1</c:v>
                </c:pt>
                <c:pt idx="1046">
                  <c:v>1</c:v>
                </c:pt>
                <c:pt idx="1047">
                  <c:v>1</c:v>
                </c:pt>
                <c:pt idx="1048">
                  <c:v>1</c:v>
                </c:pt>
                <c:pt idx="1049">
                  <c:v>1</c:v>
                </c:pt>
                <c:pt idx="1050">
                  <c:v>1</c:v>
                </c:pt>
                <c:pt idx="1051">
                  <c:v>1</c:v>
                </c:pt>
                <c:pt idx="1052">
                  <c:v>1</c:v>
                </c:pt>
                <c:pt idx="1053">
                  <c:v>1</c:v>
                </c:pt>
                <c:pt idx="1054">
                  <c:v>1</c:v>
                </c:pt>
                <c:pt idx="1055">
                  <c:v>1</c:v>
                </c:pt>
                <c:pt idx="1056">
                  <c:v>1</c:v>
                </c:pt>
                <c:pt idx="1057">
                  <c:v>1</c:v>
                </c:pt>
                <c:pt idx="1058">
                  <c:v>1</c:v>
                </c:pt>
                <c:pt idx="1059">
                  <c:v>1</c:v>
                </c:pt>
                <c:pt idx="1060">
                  <c:v>1</c:v>
                </c:pt>
                <c:pt idx="1061">
                  <c:v>1</c:v>
                </c:pt>
                <c:pt idx="1062">
                  <c:v>1</c:v>
                </c:pt>
                <c:pt idx="1063">
                  <c:v>1</c:v>
                </c:pt>
                <c:pt idx="1064">
                  <c:v>1</c:v>
                </c:pt>
                <c:pt idx="1065">
                  <c:v>1</c:v>
                </c:pt>
                <c:pt idx="1066">
                  <c:v>1</c:v>
                </c:pt>
                <c:pt idx="1067">
                  <c:v>1</c:v>
                </c:pt>
                <c:pt idx="1068">
                  <c:v>1</c:v>
                </c:pt>
                <c:pt idx="1069">
                  <c:v>1</c:v>
                </c:pt>
                <c:pt idx="1070">
                  <c:v>1</c:v>
                </c:pt>
                <c:pt idx="1071">
                  <c:v>1</c:v>
                </c:pt>
                <c:pt idx="1072">
                  <c:v>1</c:v>
                </c:pt>
                <c:pt idx="1073">
                  <c:v>1</c:v>
                </c:pt>
                <c:pt idx="1074">
                  <c:v>1</c:v>
                </c:pt>
                <c:pt idx="1075">
                  <c:v>1</c:v>
                </c:pt>
                <c:pt idx="1076">
                  <c:v>1</c:v>
                </c:pt>
                <c:pt idx="1077">
                  <c:v>0.99924826160496139</c:v>
                </c:pt>
                <c:pt idx="1078">
                  <c:v>1</c:v>
                </c:pt>
                <c:pt idx="1079">
                  <c:v>0.99915093833060376</c:v>
                </c:pt>
                <c:pt idx="1080">
                  <c:v>0.99956707922785715</c:v>
                </c:pt>
                <c:pt idx="1081">
                  <c:v>0.9908482562354014</c:v>
                </c:pt>
                <c:pt idx="1082">
                  <c:v>1</c:v>
                </c:pt>
                <c:pt idx="1083">
                  <c:v>1</c:v>
                </c:pt>
                <c:pt idx="1084">
                  <c:v>1</c:v>
                </c:pt>
                <c:pt idx="1085">
                  <c:v>1</c:v>
                </c:pt>
                <c:pt idx="1086">
                  <c:v>1</c:v>
                </c:pt>
                <c:pt idx="1087">
                  <c:v>1</c:v>
                </c:pt>
                <c:pt idx="1088">
                  <c:v>1</c:v>
                </c:pt>
                <c:pt idx="1089">
                  <c:v>1</c:v>
                </c:pt>
                <c:pt idx="1090">
                  <c:v>1</c:v>
                </c:pt>
                <c:pt idx="1091">
                  <c:v>1</c:v>
                </c:pt>
                <c:pt idx="1092">
                  <c:v>1</c:v>
                </c:pt>
                <c:pt idx="1093">
                  <c:v>1</c:v>
                </c:pt>
                <c:pt idx="1094">
                  <c:v>1</c:v>
                </c:pt>
                <c:pt idx="1095">
                  <c:v>1</c:v>
                </c:pt>
                <c:pt idx="1096">
                  <c:v>1</c:v>
                </c:pt>
                <c:pt idx="1097">
                  <c:v>1</c:v>
                </c:pt>
                <c:pt idx="1098">
                  <c:v>1</c:v>
                </c:pt>
                <c:pt idx="1099">
                  <c:v>1</c:v>
                </c:pt>
                <c:pt idx="1100">
                  <c:v>1</c:v>
                </c:pt>
                <c:pt idx="1101">
                  <c:v>1</c:v>
                </c:pt>
                <c:pt idx="1102">
                  <c:v>1</c:v>
                </c:pt>
                <c:pt idx="1103">
                  <c:v>1</c:v>
                </c:pt>
                <c:pt idx="1104">
                  <c:v>1</c:v>
                </c:pt>
                <c:pt idx="1105">
                  <c:v>1</c:v>
                </c:pt>
                <c:pt idx="1106">
                  <c:v>0.9991432984601667</c:v>
                </c:pt>
                <c:pt idx="1107">
                  <c:v>1</c:v>
                </c:pt>
                <c:pt idx="1108">
                  <c:v>1</c:v>
                </c:pt>
                <c:pt idx="1109">
                  <c:v>1</c:v>
                </c:pt>
                <c:pt idx="1110">
                  <c:v>1</c:v>
                </c:pt>
                <c:pt idx="1111">
                  <c:v>1</c:v>
                </c:pt>
                <c:pt idx="1112">
                  <c:v>1</c:v>
                </c:pt>
                <c:pt idx="1113">
                  <c:v>1</c:v>
                </c:pt>
                <c:pt idx="1114">
                  <c:v>1</c:v>
                </c:pt>
                <c:pt idx="1115">
                  <c:v>1</c:v>
                </c:pt>
                <c:pt idx="1116">
                  <c:v>1</c:v>
                </c:pt>
                <c:pt idx="1117">
                  <c:v>1</c:v>
                </c:pt>
                <c:pt idx="1118">
                  <c:v>0.98783769902413965</c:v>
                </c:pt>
                <c:pt idx="1119">
                  <c:v>0.99918928529098017</c:v>
                </c:pt>
                <c:pt idx="1120">
                  <c:v>0.99009126466753583</c:v>
                </c:pt>
                <c:pt idx="1121">
                  <c:v>0.97601359092884521</c:v>
                </c:pt>
                <c:pt idx="1122">
                  <c:v>0.98068033661253995</c:v>
                </c:pt>
                <c:pt idx="1123">
                  <c:v>0.97172770732092772</c:v>
                </c:pt>
                <c:pt idx="1124">
                  <c:v>0.96356682865157439</c:v>
                </c:pt>
                <c:pt idx="1125">
                  <c:v>0.94906404330133143</c:v>
                </c:pt>
                <c:pt idx="1126">
                  <c:v>0.95199873572754934</c:v>
                </c:pt>
                <c:pt idx="1127">
                  <c:v>0.92379439769270277</c:v>
                </c:pt>
                <c:pt idx="1128">
                  <c:v>0.94258938801311687</c:v>
                </c:pt>
                <c:pt idx="1129">
                  <c:v>0.94789301094385836</c:v>
                </c:pt>
                <c:pt idx="1130">
                  <c:v>0.95197186993797167</c:v>
                </c:pt>
                <c:pt idx="1131">
                  <c:v>0.97547785547785548</c:v>
                </c:pt>
                <c:pt idx="1132">
                  <c:v>0.97822922839871984</c:v>
                </c:pt>
                <c:pt idx="1133">
                  <c:v>0.98483663229425944</c:v>
                </c:pt>
                <c:pt idx="1134">
                  <c:v>0.98554620520722214</c:v>
                </c:pt>
                <c:pt idx="1135">
                  <c:v>0.98986369562640741</c:v>
                </c:pt>
                <c:pt idx="1136">
                  <c:v>0.99727391252814979</c:v>
                </c:pt>
                <c:pt idx="1137">
                  <c:v>1</c:v>
                </c:pt>
                <c:pt idx="1138">
                  <c:v>1</c:v>
                </c:pt>
                <c:pt idx="1139">
                  <c:v>1</c:v>
                </c:pt>
                <c:pt idx="1140">
                  <c:v>0.99927404103286543</c:v>
                </c:pt>
                <c:pt idx="1141">
                  <c:v>0.99669233982277972</c:v>
                </c:pt>
                <c:pt idx="1142">
                  <c:v>1</c:v>
                </c:pt>
                <c:pt idx="1143">
                  <c:v>1</c:v>
                </c:pt>
                <c:pt idx="1144">
                  <c:v>1</c:v>
                </c:pt>
                <c:pt idx="1145">
                  <c:v>1</c:v>
                </c:pt>
                <c:pt idx="1146">
                  <c:v>1</c:v>
                </c:pt>
                <c:pt idx="1147">
                  <c:v>1</c:v>
                </c:pt>
                <c:pt idx="1148">
                  <c:v>1</c:v>
                </c:pt>
                <c:pt idx="1149">
                  <c:v>1</c:v>
                </c:pt>
                <c:pt idx="1150">
                  <c:v>1</c:v>
                </c:pt>
                <c:pt idx="1151">
                  <c:v>1</c:v>
                </c:pt>
                <c:pt idx="1152">
                  <c:v>1</c:v>
                </c:pt>
                <c:pt idx="1153">
                  <c:v>1</c:v>
                </c:pt>
                <c:pt idx="1154">
                  <c:v>1</c:v>
                </c:pt>
                <c:pt idx="1155">
                  <c:v>1</c:v>
                </c:pt>
                <c:pt idx="1156">
                  <c:v>1</c:v>
                </c:pt>
                <c:pt idx="1157">
                  <c:v>1</c:v>
                </c:pt>
                <c:pt idx="1158">
                  <c:v>1</c:v>
                </c:pt>
                <c:pt idx="1159">
                  <c:v>1</c:v>
                </c:pt>
                <c:pt idx="1160">
                  <c:v>0.99890775673751153</c:v>
                </c:pt>
                <c:pt idx="1161">
                  <c:v>1</c:v>
                </c:pt>
                <c:pt idx="1162">
                  <c:v>1</c:v>
                </c:pt>
                <c:pt idx="1163">
                  <c:v>1</c:v>
                </c:pt>
                <c:pt idx="1164">
                  <c:v>1</c:v>
                </c:pt>
                <c:pt idx="1165">
                  <c:v>1</c:v>
                </c:pt>
                <c:pt idx="1166">
                  <c:v>1</c:v>
                </c:pt>
                <c:pt idx="1167">
                  <c:v>0.98169738223686587</c:v>
                </c:pt>
                <c:pt idx="1168">
                  <c:v>0.98089328602290682</c:v>
                </c:pt>
                <c:pt idx="1169">
                  <c:v>0.97470340466104244</c:v>
                </c:pt>
                <c:pt idx="1170">
                  <c:v>0.95447427495564641</c:v>
                </c:pt>
                <c:pt idx="1171">
                  <c:v>0.95712794332404016</c:v>
                </c:pt>
                <c:pt idx="1172">
                  <c:v>0.98905644664904591</c:v>
                </c:pt>
                <c:pt idx="1173">
                  <c:v>1</c:v>
                </c:pt>
                <c:pt idx="1174">
                  <c:v>1</c:v>
                </c:pt>
                <c:pt idx="1175">
                  <c:v>1</c:v>
                </c:pt>
                <c:pt idx="1176">
                  <c:v>1</c:v>
                </c:pt>
                <c:pt idx="1177">
                  <c:v>1</c:v>
                </c:pt>
                <c:pt idx="1178">
                  <c:v>0.99887590426845785</c:v>
                </c:pt>
                <c:pt idx="1179">
                  <c:v>1</c:v>
                </c:pt>
                <c:pt idx="1180">
                  <c:v>0.98744710464000096</c:v>
                </c:pt>
                <c:pt idx="1181">
                  <c:v>1</c:v>
                </c:pt>
                <c:pt idx="1182">
                  <c:v>1</c:v>
                </c:pt>
                <c:pt idx="1183">
                  <c:v>1</c:v>
                </c:pt>
                <c:pt idx="1184">
                  <c:v>1</c:v>
                </c:pt>
                <c:pt idx="1185">
                  <c:v>1</c:v>
                </c:pt>
                <c:pt idx="1186">
                  <c:v>1</c:v>
                </c:pt>
                <c:pt idx="1187">
                  <c:v>1</c:v>
                </c:pt>
                <c:pt idx="1188">
                  <c:v>1</c:v>
                </c:pt>
                <c:pt idx="1189">
                  <c:v>1</c:v>
                </c:pt>
                <c:pt idx="1190">
                  <c:v>1</c:v>
                </c:pt>
                <c:pt idx="1191">
                  <c:v>1</c:v>
                </c:pt>
                <c:pt idx="1192">
                  <c:v>1</c:v>
                </c:pt>
                <c:pt idx="1193">
                  <c:v>1</c:v>
                </c:pt>
                <c:pt idx="1194">
                  <c:v>1</c:v>
                </c:pt>
                <c:pt idx="1195">
                  <c:v>1</c:v>
                </c:pt>
                <c:pt idx="1196">
                  <c:v>1</c:v>
                </c:pt>
                <c:pt idx="1197">
                  <c:v>1</c:v>
                </c:pt>
                <c:pt idx="1198">
                  <c:v>0.99896513226903183</c:v>
                </c:pt>
                <c:pt idx="1199">
                  <c:v>1</c:v>
                </c:pt>
                <c:pt idx="1200">
                  <c:v>1</c:v>
                </c:pt>
                <c:pt idx="1201">
                  <c:v>1</c:v>
                </c:pt>
                <c:pt idx="1202">
                  <c:v>1</c:v>
                </c:pt>
                <c:pt idx="1203">
                  <c:v>1</c:v>
                </c:pt>
                <c:pt idx="1204">
                  <c:v>1</c:v>
                </c:pt>
                <c:pt idx="1205">
                  <c:v>1</c:v>
                </c:pt>
                <c:pt idx="1206">
                  <c:v>1</c:v>
                </c:pt>
                <c:pt idx="1207">
                  <c:v>1</c:v>
                </c:pt>
                <c:pt idx="1208">
                  <c:v>1</c:v>
                </c:pt>
                <c:pt idx="1209">
                  <c:v>1</c:v>
                </c:pt>
                <c:pt idx="1210">
                  <c:v>1</c:v>
                </c:pt>
                <c:pt idx="1211">
                  <c:v>1</c:v>
                </c:pt>
                <c:pt idx="1212">
                  <c:v>1</c:v>
                </c:pt>
                <c:pt idx="1213">
                  <c:v>1</c:v>
                </c:pt>
                <c:pt idx="1214">
                  <c:v>1</c:v>
                </c:pt>
                <c:pt idx="1215">
                  <c:v>1</c:v>
                </c:pt>
                <c:pt idx="1216">
                  <c:v>1</c:v>
                </c:pt>
                <c:pt idx="1217">
                  <c:v>1</c:v>
                </c:pt>
                <c:pt idx="1218">
                  <c:v>1</c:v>
                </c:pt>
                <c:pt idx="1219">
                  <c:v>1</c:v>
                </c:pt>
                <c:pt idx="1220">
                  <c:v>1</c:v>
                </c:pt>
                <c:pt idx="1221">
                  <c:v>1</c:v>
                </c:pt>
                <c:pt idx="1222">
                  <c:v>1</c:v>
                </c:pt>
                <c:pt idx="1223">
                  <c:v>1</c:v>
                </c:pt>
                <c:pt idx="1224">
                  <c:v>1</c:v>
                </c:pt>
                <c:pt idx="1225">
                  <c:v>1</c:v>
                </c:pt>
                <c:pt idx="1226">
                  <c:v>1</c:v>
                </c:pt>
                <c:pt idx="1227">
                  <c:v>1</c:v>
                </c:pt>
                <c:pt idx="1228">
                  <c:v>1</c:v>
                </c:pt>
                <c:pt idx="1229">
                  <c:v>1</c:v>
                </c:pt>
                <c:pt idx="1230">
                  <c:v>1</c:v>
                </c:pt>
                <c:pt idx="1231">
                  <c:v>1</c:v>
                </c:pt>
                <c:pt idx="1232">
                  <c:v>1</c:v>
                </c:pt>
                <c:pt idx="1233">
                  <c:v>1</c:v>
                </c:pt>
                <c:pt idx="1234">
                  <c:v>1</c:v>
                </c:pt>
                <c:pt idx="1235">
                  <c:v>1</c:v>
                </c:pt>
                <c:pt idx="1236">
                  <c:v>1</c:v>
                </c:pt>
                <c:pt idx="1237">
                  <c:v>1</c:v>
                </c:pt>
                <c:pt idx="1238">
                  <c:v>1</c:v>
                </c:pt>
                <c:pt idx="1239">
                  <c:v>1</c:v>
                </c:pt>
                <c:pt idx="1240">
                  <c:v>1</c:v>
                </c:pt>
                <c:pt idx="1241">
                  <c:v>0.99330026082954026</c:v>
                </c:pt>
                <c:pt idx="1242">
                  <c:v>0.99634582928450877</c:v>
                </c:pt>
                <c:pt idx="1243">
                  <c:v>1</c:v>
                </c:pt>
                <c:pt idx="1244">
                  <c:v>1</c:v>
                </c:pt>
                <c:pt idx="1245">
                  <c:v>1</c:v>
                </c:pt>
                <c:pt idx="1246">
                  <c:v>1</c:v>
                </c:pt>
                <c:pt idx="1247">
                  <c:v>1</c:v>
                </c:pt>
                <c:pt idx="1248">
                  <c:v>1</c:v>
                </c:pt>
                <c:pt idx="1249">
                  <c:v>1</c:v>
                </c:pt>
                <c:pt idx="1250">
                  <c:v>1</c:v>
                </c:pt>
                <c:pt idx="1251">
                  <c:v>1</c:v>
                </c:pt>
                <c:pt idx="1252">
                  <c:v>1</c:v>
                </c:pt>
                <c:pt idx="1253">
                  <c:v>1</c:v>
                </c:pt>
                <c:pt idx="1254">
                  <c:v>1</c:v>
                </c:pt>
                <c:pt idx="1255">
                  <c:v>1</c:v>
                </c:pt>
                <c:pt idx="1256">
                  <c:v>1</c:v>
                </c:pt>
                <c:pt idx="1257">
                  <c:v>1</c:v>
                </c:pt>
                <c:pt idx="1258">
                  <c:v>1</c:v>
                </c:pt>
                <c:pt idx="1259">
                  <c:v>1</c:v>
                </c:pt>
                <c:pt idx="1260">
                  <c:v>1</c:v>
                </c:pt>
                <c:pt idx="1261">
                  <c:v>1</c:v>
                </c:pt>
                <c:pt idx="1262">
                  <c:v>0.99026276018187587</c:v>
                </c:pt>
                <c:pt idx="1263">
                  <c:v>0.97153031374253263</c:v>
                </c:pt>
                <c:pt idx="1264">
                  <c:v>0.99364601643629469</c:v>
                </c:pt>
                <c:pt idx="1265">
                  <c:v>1</c:v>
                </c:pt>
                <c:pt idx="1266">
                  <c:v>0.9941130303364446</c:v>
                </c:pt>
                <c:pt idx="1267">
                  <c:v>0.99854836512703415</c:v>
                </c:pt>
                <c:pt idx="1268">
                  <c:v>0.99776741410511705</c:v>
                </c:pt>
                <c:pt idx="1269">
                  <c:v>0.99530651030349415</c:v>
                </c:pt>
                <c:pt idx="1270">
                  <c:v>1</c:v>
                </c:pt>
                <c:pt idx="1271">
                  <c:v>1</c:v>
                </c:pt>
                <c:pt idx="1272">
                  <c:v>1</c:v>
                </c:pt>
                <c:pt idx="1273">
                  <c:v>1</c:v>
                </c:pt>
                <c:pt idx="1274">
                  <c:v>1</c:v>
                </c:pt>
                <c:pt idx="1275">
                  <c:v>1</c:v>
                </c:pt>
                <c:pt idx="1276">
                  <c:v>1</c:v>
                </c:pt>
                <c:pt idx="1277">
                  <c:v>1</c:v>
                </c:pt>
                <c:pt idx="1278">
                  <c:v>1</c:v>
                </c:pt>
                <c:pt idx="1279">
                  <c:v>1</c:v>
                </c:pt>
                <c:pt idx="1280">
                  <c:v>1</c:v>
                </c:pt>
                <c:pt idx="1281">
                  <c:v>1</c:v>
                </c:pt>
                <c:pt idx="1282">
                  <c:v>1</c:v>
                </c:pt>
                <c:pt idx="1283">
                  <c:v>1</c:v>
                </c:pt>
                <c:pt idx="1284">
                  <c:v>1</c:v>
                </c:pt>
                <c:pt idx="1285">
                  <c:v>1</c:v>
                </c:pt>
                <c:pt idx="1286">
                  <c:v>1</c:v>
                </c:pt>
                <c:pt idx="1287">
                  <c:v>1</c:v>
                </c:pt>
                <c:pt idx="1288">
                  <c:v>1</c:v>
                </c:pt>
                <c:pt idx="1289">
                  <c:v>1</c:v>
                </c:pt>
                <c:pt idx="1290">
                  <c:v>1</c:v>
                </c:pt>
                <c:pt idx="1291">
                  <c:v>1</c:v>
                </c:pt>
                <c:pt idx="1292">
                  <c:v>1</c:v>
                </c:pt>
                <c:pt idx="1293">
                  <c:v>1</c:v>
                </c:pt>
                <c:pt idx="1294">
                  <c:v>1</c:v>
                </c:pt>
                <c:pt idx="1295">
                  <c:v>0.9893745325910186</c:v>
                </c:pt>
                <c:pt idx="1296">
                  <c:v>0.99999287757742672</c:v>
                </c:pt>
                <c:pt idx="1297">
                  <c:v>1</c:v>
                </c:pt>
                <c:pt idx="1298">
                  <c:v>0.99645778184019651</c:v>
                </c:pt>
                <c:pt idx="1299">
                  <c:v>0.98972709250839841</c:v>
                </c:pt>
                <c:pt idx="1300">
                  <c:v>0.99526596312959237</c:v>
                </c:pt>
                <c:pt idx="1301">
                  <c:v>0.98465474056575775</c:v>
                </c:pt>
                <c:pt idx="1302">
                  <c:v>0.98973777614225844</c:v>
                </c:pt>
                <c:pt idx="1303">
                  <c:v>0.99291437660996418</c:v>
                </c:pt>
                <c:pt idx="1304">
                  <c:v>1</c:v>
                </c:pt>
                <c:pt idx="1305">
                  <c:v>1</c:v>
                </c:pt>
                <c:pt idx="1306">
                  <c:v>1</c:v>
                </c:pt>
                <c:pt idx="1307">
                  <c:v>1</c:v>
                </c:pt>
                <c:pt idx="1308">
                  <c:v>1</c:v>
                </c:pt>
                <c:pt idx="1309">
                  <c:v>1</c:v>
                </c:pt>
                <c:pt idx="1310">
                  <c:v>1</c:v>
                </c:pt>
                <c:pt idx="1311">
                  <c:v>1</c:v>
                </c:pt>
                <c:pt idx="1312">
                  <c:v>1</c:v>
                </c:pt>
                <c:pt idx="1313">
                  <c:v>1</c:v>
                </c:pt>
                <c:pt idx="1314">
                  <c:v>1</c:v>
                </c:pt>
                <c:pt idx="1315">
                  <c:v>1</c:v>
                </c:pt>
                <c:pt idx="1316">
                  <c:v>1</c:v>
                </c:pt>
                <c:pt idx="1317">
                  <c:v>1</c:v>
                </c:pt>
                <c:pt idx="1318">
                  <c:v>1</c:v>
                </c:pt>
                <c:pt idx="1319">
                  <c:v>0.99786280999964094</c:v>
                </c:pt>
                <c:pt idx="1320">
                  <c:v>0.99748191319025969</c:v>
                </c:pt>
                <c:pt idx="1321">
                  <c:v>1</c:v>
                </c:pt>
                <c:pt idx="1322">
                  <c:v>1</c:v>
                </c:pt>
                <c:pt idx="1323">
                  <c:v>0.99408741639662357</c:v>
                </c:pt>
                <c:pt idx="1324">
                  <c:v>0.99109465575148392</c:v>
                </c:pt>
                <c:pt idx="1325">
                  <c:v>0.99030160312404847</c:v>
                </c:pt>
                <c:pt idx="1326">
                  <c:v>0.96650886655992285</c:v>
                </c:pt>
                <c:pt idx="1327">
                  <c:v>0.97732679904277964</c:v>
                </c:pt>
                <c:pt idx="1328">
                  <c:v>0.97243071209179488</c:v>
                </c:pt>
                <c:pt idx="1329">
                  <c:v>0.97920928600950974</c:v>
                </c:pt>
                <c:pt idx="1330">
                  <c:v>0.98205385579871973</c:v>
                </c:pt>
                <c:pt idx="1331">
                  <c:v>0.9821279512266845</c:v>
                </c:pt>
                <c:pt idx="1332">
                  <c:v>0.96188716424062015</c:v>
                </c:pt>
                <c:pt idx="1333">
                  <c:v>0.93756534001118375</c:v>
                </c:pt>
                <c:pt idx="1334">
                  <c:v>0.87546063622502324</c:v>
                </c:pt>
                <c:pt idx="1335">
                  <c:v>0.88441692108026504</c:v>
                </c:pt>
                <c:pt idx="1336">
                  <c:v>0.8714316973294387</c:v>
                </c:pt>
                <c:pt idx="1337">
                  <c:v>0.90874916497925906</c:v>
                </c:pt>
                <c:pt idx="1338">
                  <c:v>0.91412108350670496</c:v>
                </c:pt>
                <c:pt idx="1339">
                  <c:v>1</c:v>
                </c:pt>
                <c:pt idx="1340">
                  <c:v>1</c:v>
                </c:pt>
                <c:pt idx="1341">
                  <c:v>0.99998960446280416</c:v>
                </c:pt>
                <c:pt idx="1342">
                  <c:v>1</c:v>
                </c:pt>
                <c:pt idx="1343">
                  <c:v>1</c:v>
                </c:pt>
                <c:pt idx="1344">
                  <c:v>1</c:v>
                </c:pt>
                <c:pt idx="1345">
                  <c:v>1</c:v>
                </c:pt>
                <c:pt idx="1346">
                  <c:v>1</c:v>
                </c:pt>
                <c:pt idx="1347">
                  <c:v>1</c:v>
                </c:pt>
                <c:pt idx="1348">
                  <c:v>1</c:v>
                </c:pt>
                <c:pt idx="1349">
                  <c:v>1</c:v>
                </c:pt>
                <c:pt idx="1350">
                  <c:v>1</c:v>
                </c:pt>
                <c:pt idx="1351">
                  <c:v>1</c:v>
                </c:pt>
                <c:pt idx="1352">
                  <c:v>1</c:v>
                </c:pt>
                <c:pt idx="1353">
                  <c:v>1</c:v>
                </c:pt>
                <c:pt idx="1354">
                  <c:v>1</c:v>
                </c:pt>
                <c:pt idx="1355">
                  <c:v>1</c:v>
                </c:pt>
                <c:pt idx="1356">
                  <c:v>1</c:v>
                </c:pt>
                <c:pt idx="1357">
                  <c:v>1</c:v>
                </c:pt>
                <c:pt idx="1358">
                  <c:v>1</c:v>
                </c:pt>
                <c:pt idx="1359">
                  <c:v>1</c:v>
                </c:pt>
                <c:pt idx="1360">
                  <c:v>0.97295081221631552</c:v>
                </c:pt>
                <c:pt idx="1361">
                  <c:v>0.97788676214420289</c:v>
                </c:pt>
                <c:pt idx="1362">
                  <c:v>1</c:v>
                </c:pt>
                <c:pt idx="1363">
                  <c:v>0.99692803545349251</c:v>
                </c:pt>
                <c:pt idx="1364">
                  <c:v>1</c:v>
                </c:pt>
                <c:pt idx="1365">
                  <c:v>1</c:v>
                </c:pt>
                <c:pt idx="1366">
                  <c:v>1</c:v>
                </c:pt>
                <c:pt idx="1367">
                  <c:v>1</c:v>
                </c:pt>
                <c:pt idx="1368">
                  <c:v>1</c:v>
                </c:pt>
                <c:pt idx="1369">
                  <c:v>1</c:v>
                </c:pt>
                <c:pt idx="1370">
                  <c:v>1</c:v>
                </c:pt>
                <c:pt idx="1371">
                  <c:v>1</c:v>
                </c:pt>
                <c:pt idx="1372">
                  <c:v>1</c:v>
                </c:pt>
                <c:pt idx="1373">
                  <c:v>1</c:v>
                </c:pt>
                <c:pt idx="1374">
                  <c:v>1</c:v>
                </c:pt>
                <c:pt idx="1375">
                  <c:v>1</c:v>
                </c:pt>
                <c:pt idx="1376">
                  <c:v>1</c:v>
                </c:pt>
                <c:pt idx="1377">
                  <c:v>1</c:v>
                </c:pt>
                <c:pt idx="1378">
                  <c:v>1</c:v>
                </c:pt>
                <c:pt idx="1379">
                  <c:v>1</c:v>
                </c:pt>
                <c:pt idx="1380">
                  <c:v>1</c:v>
                </c:pt>
                <c:pt idx="1381">
                  <c:v>1</c:v>
                </c:pt>
                <c:pt idx="1382">
                  <c:v>1</c:v>
                </c:pt>
                <c:pt idx="1383">
                  <c:v>1</c:v>
                </c:pt>
                <c:pt idx="1384">
                  <c:v>0.99379848446840435</c:v>
                </c:pt>
                <c:pt idx="1385">
                  <c:v>1</c:v>
                </c:pt>
                <c:pt idx="1386">
                  <c:v>1</c:v>
                </c:pt>
                <c:pt idx="1387">
                  <c:v>1</c:v>
                </c:pt>
                <c:pt idx="1388">
                  <c:v>1</c:v>
                </c:pt>
                <c:pt idx="1389">
                  <c:v>1</c:v>
                </c:pt>
                <c:pt idx="1390">
                  <c:v>1</c:v>
                </c:pt>
                <c:pt idx="1391">
                  <c:v>1</c:v>
                </c:pt>
                <c:pt idx="1392">
                  <c:v>1</c:v>
                </c:pt>
                <c:pt idx="1393">
                  <c:v>0.99694361484103955</c:v>
                </c:pt>
                <c:pt idx="1394">
                  <c:v>0.99068411910317644</c:v>
                </c:pt>
                <c:pt idx="1395">
                  <c:v>1</c:v>
                </c:pt>
                <c:pt idx="1396">
                  <c:v>1</c:v>
                </c:pt>
                <c:pt idx="1397">
                  <c:v>1</c:v>
                </c:pt>
                <c:pt idx="1398">
                  <c:v>1</c:v>
                </c:pt>
                <c:pt idx="1399">
                  <c:v>1</c:v>
                </c:pt>
                <c:pt idx="1400">
                  <c:v>1</c:v>
                </c:pt>
                <c:pt idx="1401">
                  <c:v>1</c:v>
                </c:pt>
                <c:pt idx="1402">
                  <c:v>1</c:v>
                </c:pt>
                <c:pt idx="1403">
                  <c:v>1</c:v>
                </c:pt>
                <c:pt idx="1404">
                  <c:v>1</c:v>
                </c:pt>
                <c:pt idx="1405">
                  <c:v>1</c:v>
                </c:pt>
                <c:pt idx="1406">
                  <c:v>1</c:v>
                </c:pt>
                <c:pt idx="1407">
                  <c:v>1</c:v>
                </c:pt>
                <c:pt idx="1408">
                  <c:v>0.96073606811856438</c:v>
                </c:pt>
                <c:pt idx="1409">
                  <c:v>0.98127910608162094</c:v>
                </c:pt>
                <c:pt idx="1410">
                  <c:v>0.96651595036236204</c:v>
                </c:pt>
                <c:pt idx="1411">
                  <c:v>0.95728237606664879</c:v>
                </c:pt>
                <c:pt idx="1412">
                  <c:v>0.9476584243448547</c:v>
                </c:pt>
                <c:pt idx="1413">
                  <c:v>0.94698444920041525</c:v>
                </c:pt>
                <c:pt idx="1414">
                  <c:v>0.93534890556540418</c:v>
                </c:pt>
                <c:pt idx="1415">
                  <c:v>0.93413873554455351</c:v>
                </c:pt>
                <c:pt idx="1416">
                  <c:v>0.94622665772625814</c:v>
                </c:pt>
                <c:pt idx="1417">
                  <c:v>0.96586379042702686</c:v>
                </c:pt>
                <c:pt idx="1418">
                  <c:v>0.95331200800962612</c:v>
                </c:pt>
                <c:pt idx="1419">
                  <c:v>0.94775257419467418</c:v>
                </c:pt>
                <c:pt idx="1420">
                  <c:v>0.93964535359009438</c:v>
                </c:pt>
                <c:pt idx="1421">
                  <c:v>0.94844836454821857</c:v>
                </c:pt>
                <c:pt idx="1422">
                  <c:v>0.95281714721362365</c:v>
                </c:pt>
                <c:pt idx="1423">
                  <c:v>0.95389183330424643</c:v>
                </c:pt>
                <c:pt idx="1424">
                  <c:v>0.96431605874950621</c:v>
                </c:pt>
                <c:pt idx="1425">
                  <c:v>0.97033718193107776</c:v>
                </c:pt>
                <c:pt idx="1426">
                  <c:v>0.9736805445585226</c:v>
                </c:pt>
                <c:pt idx="1427">
                  <c:v>0.94349860038362943</c:v>
                </c:pt>
                <c:pt idx="1428">
                  <c:v>0.94594539888768903</c:v>
                </c:pt>
                <c:pt idx="1429">
                  <c:v>0.92832725900225399</c:v>
                </c:pt>
                <c:pt idx="1430">
                  <c:v>0.92927740265492531</c:v>
                </c:pt>
                <c:pt idx="1431">
                  <c:v>0.94511551151185969</c:v>
                </c:pt>
                <c:pt idx="1432">
                  <c:v>0.90823850748863233</c:v>
                </c:pt>
                <c:pt idx="1433">
                  <c:v>0.90744076783037442</c:v>
                </c:pt>
                <c:pt idx="1434">
                  <c:v>0.90132436689832862</c:v>
                </c:pt>
                <c:pt idx="1435">
                  <c:v>0.91631115656771922</c:v>
                </c:pt>
                <c:pt idx="1436">
                  <c:v>0.88007829755212996</c:v>
                </c:pt>
                <c:pt idx="1437">
                  <c:v>0.89090374378030968</c:v>
                </c:pt>
                <c:pt idx="1438">
                  <c:v>0.91698863994913526</c:v>
                </c:pt>
                <c:pt idx="1439">
                  <c:v>0.92252638196489234</c:v>
                </c:pt>
                <c:pt idx="1440">
                  <c:v>0.90729907974181812</c:v>
                </c:pt>
                <c:pt idx="1441">
                  <c:v>0.91467281362777475</c:v>
                </c:pt>
                <c:pt idx="1442">
                  <c:v>0.91173427411049057</c:v>
                </c:pt>
                <c:pt idx="1443">
                  <c:v>0.91441086926237669</c:v>
                </c:pt>
                <c:pt idx="1444">
                  <c:v>1</c:v>
                </c:pt>
                <c:pt idx="1445">
                  <c:v>0.99188754834790505</c:v>
                </c:pt>
                <c:pt idx="1446">
                  <c:v>0.9808889606578135</c:v>
                </c:pt>
                <c:pt idx="1447">
                  <c:v>0.96860878502900238</c:v>
                </c:pt>
                <c:pt idx="1448">
                  <c:v>0.9676911680648792</c:v>
                </c:pt>
                <c:pt idx="1449">
                  <c:v>0.9422593370089275</c:v>
                </c:pt>
                <c:pt idx="1450">
                  <c:v>0.92986125528975427</c:v>
                </c:pt>
                <c:pt idx="1451">
                  <c:v>0.93495428575822592</c:v>
                </c:pt>
                <c:pt idx="1452">
                  <c:v>0.91173447548450437</c:v>
                </c:pt>
                <c:pt idx="1453">
                  <c:v>0.9192868732073789</c:v>
                </c:pt>
                <c:pt idx="1454">
                  <c:v>0.95434086650723715</c:v>
                </c:pt>
                <c:pt idx="1455">
                  <c:v>0.95478685910991157</c:v>
                </c:pt>
                <c:pt idx="1456">
                  <c:v>0.96551503174493325</c:v>
                </c:pt>
                <c:pt idx="1457">
                  <c:v>0.97952535109101591</c:v>
                </c:pt>
                <c:pt idx="1458">
                  <c:v>0.9759369048626011</c:v>
                </c:pt>
                <c:pt idx="1459">
                  <c:v>0.98813505886333408</c:v>
                </c:pt>
                <c:pt idx="1460">
                  <c:v>0.99253475025695836</c:v>
                </c:pt>
                <c:pt idx="1461">
                  <c:v>0.97659564106310282</c:v>
                </c:pt>
                <c:pt idx="1462">
                  <c:v>0.98585255074447453</c:v>
                </c:pt>
                <c:pt idx="1463">
                  <c:v>1</c:v>
                </c:pt>
                <c:pt idx="1464">
                  <c:v>0.9918304983738343</c:v>
                </c:pt>
                <c:pt idx="1465">
                  <c:v>1</c:v>
                </c:pt>
                <c:pt idx="1466">
                  <c:v>1</c:v>
                </c:pt>
                <c:pt idx="1467">
                  <c:v>1</c:v>
                </c:pt>
                <c:pt idx="1468">
                  <c:v>1</c:v>
                </c:pt>
                <c:pt idx="1469">
                  <c:v>1</c:v>
                </c:pt>
                <c:pt idx="1470">
                  <c:v>1</c:v>
                </c:pt>
                <c:pt idx="1471">
                  <c:v>1</c:v>
                </c:pt>
                <c:pt idx="1472">
                  <c:v>1</c:v>
                </c:pt>
                <c:pt idx="1473">
                  <c:v>1</c:v>
                </c:pt>
                <c:pt idx="1474">
                  <c:v>1</c:v>
                </c:pt>
                <c:pt idx="1475">
                  <c:v>1</c:v>
                </c:pt>
                <c:pt idx="1476">
                  <c:v>1</c:v>
                </c:pt>
                <c:pt idx="1477">
                  <c:v>1</c:v>
                </c:pt>
                <c:pt idx="1478">
                  <c:v>1</c:v>
                </c:pt>
                <c:pt idx="1479">
                  <c:v>1</c:v>
                </c:pt>
                <c:pt idx="1480">
                  <c:v>1</c:v>
                </c:pt>
                <c:pt idx="1481">
                  <c:v>1</c:v>
                </c:pt>
                <c:pt idx="1482">
                  <c:v>1</c:v>
                </c:pt>
                <c:pt idx="1483">
                  <c:v>1</c:v>
                </c:pt>
                <c:pt idx="1484">
                  <c:v>1</c:v>
                </c:pt>
                <c:pt idx="1485">
                  <c:v>1</c:v>
                </c:pt>
                <c:pt idx="1486">
                  <c:v>0.99762294448085742</c:v>
                </c:pt>
                <c:pt idx="1487">
                  <c:v>0.99642364073626599</c:v>
                </c:pt>
                <c:pt idx="1488">
                  <c:v>1</c:v>
                </c:pt>
                <c:pt idx="1489">
                  <c:v>0.99588864477409089</c:v>
                </c:pt>
                <c:pt idx="1490">
                  <c:v>0.99923046789326964</c:v>
                </c:pt>
                <c:pt idx="1491">
                  <c:v>0.99402503324708313</c:v>
                </c:pt>
                <c:pt idx="1492">
                  <c:v>1</c:v>
                </c:pt>
                <c:pt idx="1493">
                  <c:v>1</c:v>
                </c:pt>
                <c:pt idx="1494">
                  <c:v>1</c:v>
                </c:pt>
                <c:pt idx="1495">
                  <c:v>1</c:v>
                </c:pt>
                <c:pt idx="1496">
                  <c:v>1</c:v>
                </c:pt>
                <c:pt idx="1497">
                  <c:v>1</c:v>
                </c:pt>
                <c:pt idx="1498">
                  <c:v>1</c:v>
                </c:pt>
                <c:pt idx="1499">
                  <c:v>1</c:v>
                </c:pt>
                <c:pt idx="1500">
                  <c:v>1</c:v>
                </c:pt>
                <c:pt idx="1501">
                  <c:v>1</c:v>
                </c:pt>
                <c:pt idx="1502">
                  <c:v>1</c:v>
                </c:pt>
                <c:pt idx="1503">
                  <c:v>1</c:v>
                </c:pt>
                <c:pt idx="1504">
                  <c:v>1</c:v>
                </c:pt>
                <c:pt idx="1505">
                  <c:v>0.98447340455282728</c:v>
                </c:pt>
                <c:pt idx="1506">
                  <c:v>0.97523227125553869</c:v>
                </c:pt>
                <c:pt idx="1507">
                  <c:v>0.97207897533419096</c:v>
                </c:pt>
                <c:pt idx="1508">
                  <c:v>0.97127977577667146</c:v>
                </c:pt>
                <c:pt idx="1509">
                  <c:v>0.97862420841334641</c:v>
                </c:pt>
                <c:pt idx="1510">
                  <c:v>0.9859922565890461</c:v>
                </c:pt>
                <c:pt idx="1511">
                  <c:v>0.98954577375070685</c:v>
                </c:pt>
                <c:pt idx="1512">
                  <c:v>0.98216653926704822</c:v>
                </c:pt>
                <c:pt idx="1513">
                  <c:v>0.98022385045149174</c:v>
                </c:pt>
                <c:pt idx="1514">
                  <c:v>0.98515825518454303</c:v>
                </c:pt>
                <c:pt idx="1515">
                  <c:v>0.98255433127629555</c:v>
                </c:pt>
                <c:pt idx="1516">
                  <c:v>0.98633530336645714</c:v>
                </c:pt>
                <c:pt idx="1517">
                  <c:v>0.98379974022907068</c:v>
                </c:pt>
                <c:pt idx="1518">
                  <c:v>0.98786658463374166</c:v>
                </c:pt>
                <c:pt idx="1519">
                  <c:v>0.98930588959114041</c:v>
                </c:pt>
                <c:pt idx="1520">
                  <c:v>1</c:v>
                </c:pt>
                <c:pt idx="1521">
                  <c:v>1</c:v>
                </c:pt>
                <c:pt idx="1522">
                  <c:v>1</c:v>
                </c:pt>
                <c:pt idx="1523">
                  <c:v>1</c:v>
                </c:pt>
                <c:pt idx="1524">
                  <c:v>1</c:v>
                </c:pt>
                <c:pt idx="1525">
                  <c:v>0.9972028040422416</c:v>
                </c:pt>
                <c:pt idx="1526">
                  <c:v>1</c:v>
                </c:pt>
                <c:pt idx="1527">
                  <c:v>0.99040297715541803</c:v>
                </c:pt>
                <c:pt idx="1528">
                  <c:v>0.99758546240534396</c:v>
                </c:pt>
                <c:pt idx="1529">
                  <c:v>0.99686660260501103</c:v>
                </c:pt>
                <c:pt idx="1530">
                  <c:v>0.99571985006638453</c:v>
                </c:pt>
                <c:pt idx="1531">
                  <c:v>0.98957164269244779</c:v>
                </c:pt>
                <c:pt idx="1532">
                  <c:v>0.98179255271027255</c:v>
                </c:pt>
                <c:pt idx="1533">
                  <c:v>0.97323836559644583</c:v>
                </c:pt>
                <c:pt idx="1534">
                  <c:v>0.97450859575383697</c:v>
                </c:pt>
                <c:pt idx="1535">
                  <c:v>0.96570745340248076</c:v>
                </c:pt>
                <c:pt idx="1536">
                  <c:v>0.97178842048897129</c:v>
                </c:pt>
                <c:pt idx="1537">
                  <c:v>0.97821781451950085</c:v>
                </c:pt>
                <c:pt idx="1538">
                  <c:v>0.97908338040153453</c:v>
                </c:pt>
                <c:pt idx="1539">
                  <c:v>0.98388311437450637</c:v>
                </c:pt>
                <c:pt idx="1540">
                  <c:v>0.99132478036877014</c:v>
                </c:pt>
                <c:pt idx="1541">
                  <c:v>0.96123414046129285</c:v>
                </c:pt>
                <c:pt idx="1542">
                  <c:v>0.96321222746288948</c:v>
                </c:pt>
                <c:pt idx="1543">
                  <c:v>0.95843572195285365</c:v>
                </c:pt>
                <c:pt idx="1544">
                  <c:v>0.97201336981424569</c:v>
                </c:pt>
                <c:pt idx="1545">
                  <c:v>0.98769788665812541</c:v>
                </c:pt>
                <c:pt idx="1546">
                  <c:v>1</c:v>
                </c:pt>
                <c:pt idx="1547">
                  <c:v>1</c:v>
                </c:pt>
                <c:pt idx="1548">
                  <c:v>0.99211539078680699</c:v>
                </c:pt>
                <c:pt idx="1549">
                  <c:v>0.99120695741471709</c:v>
                </c:pt>
                <c:pt idx="1550">
                  <c:v>0.99803008198117471</c:v>
                </c:pt>
                <c:pt idx="1551">
                  <c:v>0.99645266642474695</c:v>
                </c:pt>
                <c:pt idx="1552">
                  <c:v>1</c:v>
                </c:pt>
                <c:pt idx="1553">
                  <c:v>1</c:v>
                </c:pt>
                <c:pt idx="1554">
                  <c:v>1</c:v>
                </c:pt>
                <c:pt idx="1555">
                  <c:v>1</c:v>
                </c:pt>
                <c:pt idx="1556">
                  <c:v>1</c:v>
                </c:pt>
                <c:pt idx="1557">
                  <c:v>1</c:v>
                </c:pt>
                <c:pt idx="1558">
                  <c:v>1</c:v>
                </c:pt>
                <c:pt idx="1559">
                  <c:v>1</c:v>
                </c:pt>
                <c:pt idx="1560">
                  <c:v>1</c:v>
                </c:pt>
                <c:pt idx="1561">
                  <c:v>1</c:v>
                </c:pt>
                <c:pt idx="1562">
                  <c:v>1</c:v>
                </c:pt>
                <c:pt idx="1563">
                  <c:v>1</c:v>
                </c:pt>
                <c:pt idx="1564">
                  <c:v>1</c:v>
                </c:pt>
                <c:pt idx="1565">
                  <c:v>1</c:v>
                </c:pt>
                <c:pt idx="1566">
                  <c:v>1</c:v>
                </c:pt>
                <c:pt idx="1567">
                  <c:v>1</c:v>
                </c:pt>
                <c:pt idx="1568">
                  <c:v>0.99665527970996559</c:v>
                </c:pt>
                <c:pt idx="1569">
                  <c:v>0.99120524117193665</c:v>
                </c:pt>
                <c:pt idx="1570">
                  <c:v>1</c:v>
                </c:pt>
                <c:pt idx="1571">
                  <c:v>1</c:v>
                </c:pt>
                <c:pt idx="1572">
                  <c:v>1</c:v>
                </c:pt>
                <c:pt idx="1573">
                  <c:v>1</c:v>
                </c:pt>
                <c:pt idx="1574">
                  <c:v>1</c:v>
                </c:pt>
                <c:pt idx="1575">
                  <c:v>1</c:v>
                </c:pt>
                <c:pt idx="1576">
                  <c:v>1</c:v>
                </c:pt>
                <c:pt idx="1577">
                  <c:v>0.99950043295810287</c:v>
                </c:pt>
                <c:pt idx="1578">
                  <c:v>0.99920545051431608</c:v>
                </c:pt>
                <c:pt idx="1579">
                  <c:v>1</c:v>
                </c:pt>
                <c:pt idx="1580">
                  <c:v>0.99999405277331066</c:v>
                </c:pt>
                <c:pt idx="1581">
                  <c:v>1</c:v>
                </c:pt>
                <c:pt idx="1582">
                  <c:v>1</c:v>
                </c:pt>
                <c:pt idx="1583">
                  <c:v>0.9963162877886782</c:v>
                </c:pt>
                <c:pt idx="1584">
                  <c:v>1</c:v>
                </c:pt>
                <c:pt idx="1585">
                  <c:v>1</c:v>
                </c:pt>
                <c:pt idx="1586">
                  <c:v>1</c:v>
                </c:pt>
                <c:pt idx="1587">
                  <c:v>1</c:v>
                </c:pt>
                <c:pt idx="1588">
                  <c:v>1</c:v>
                </c:pt>
                <c:pt idx="1589">
                  <c:v>1</c:v>
                </c:pt>
                <c:pt idx="1590">
                  <c:v>1</c:v>
                </c:pt>
                <c:pt idx="1591">
                  <c:v>1</c:v>
                </c:pt>
                <c:pt idx="1592">
                  <c:v>1</c:v>
                </c:pt>
                <c:pt idx="1593">
                  <c:v>1</c:v>
                </c:pt>
                <c:pt idx="1594">
                  <c:v>1</c:v>
                </c:pt>
                <c:pt idx="1595">
                  <c:v>1</c:v>
                </c:pt>
                <c:pt idx="1596">
                  <c:v>1</c:v>
                </c:pt>
                <c:pt idx="1597">
                  <c:v>1</c:v>
                </c:pt>
                <c:pt idx="1598">
                  <c:v>1</c:v>
                </c:pt>
                <c:pt idx="1599">
                  <c:v>1</c:v>
                </c:pt>
                <c:pt idx="1600">
                  <c:v>1</c:v>
                </c:pt>
                <c:pt idx="1601">
                  <c:v>1</c:v>
                </c:pt>
                <c:pt idx="1602">
                  <c:v>1</c:v>
                </c:pt>
                <c:pt idx="1603">
                  <c:v>1</c:v>
                </c:pt>
                <c:pt idx="1604">
                  <c:v>1</c:v>
                </c:pt>
                <c:pt idx="1605">
                  <c:v>1</c:v>
                </c:pt>
                <c:pt idx="1606">
                  <c:v>1</c:v>
                </c:pt>
                <c:pt idx="1607">
                  <c:v>1</c:v>
                </c:pt>
                <c:pt idx="1608">
                  <c:v>1</c:v>
                </c:pt>
                <c:pt idx="1609">
                  <c:v>0.99712485208728907</c:v>
                </c:pt>
                <c:pt idx="1610">
                  <c:v>1</c:v>
                </c:pt>
                <c:pt idx="1611">
                  <c:v>1</c:v>
                </c:pt>
                <c:pt idx="1612">
                  <c:v>0.99688268802113433</c:v>
                </c:pt>
                <c:pt idx="1613">
                  <c:v>1</c:v>
                </c:pt>
                <c:pt idx="1614">
                  <c:v>0.99932414210627707</c:v>
                </c:pt>
                <c:pt idx="1615">
                  <c:v>0.99610225928066265</c:v>
                </c:pt>
                <c:pt idx="1616">
                  <c:v>1</c:v>
                </c:pt>
                <c:pt idx="1617">
                  <c:v>1</c:v>
                </c:pt>
                <c:pt idx="1618">
                  <c:v>1</c:v>
                </c:pt>
                <c:pt idx="1619">
                  <c:v>1</c:v>
                </c:pt>
                <c:pt idx="1620">
                  <c:v>1</c:v>
                </c:pt>
                <c:pt idx="1621">
                  <c:v>1</c:v>
                </c:pt>
                <c:pt idx="1622">
                  <c:v>1</c:v>
                </c:pt>
                <c:pt idx="1623">
                  <c:v>1</c:v>
                </c:pt>
                <c:pt idx="1624">
                  <c:v>1</c:v>
                </c:pt>
                <c:pt idx="1625">
                  <c:v>1</c:v>
                </c:pt>
                <c:pt idx="1626">
                  <c:v>1</c:v>
                </c:pt>
                <c:pt idx="1627">
                  <c:v>1</c:v>
                </c:pt>
                <c:pt idx="1628">
                  <c:v>0.98694036653154027</c:v>
                </c:pt>
                <c:pt idx="1629">
                  <c:v>0.98173971553864359</c:v>
                </c:pt>
                <c:pt idx="1630">
                  <c:v>0.97429837616384862</c:v>
                </c:pt>
                <c:pt idx="1631">
                  <c:v>0.98703980536505642</c:v>
                </c:pt>
                <c:pt idx="1632">
                  <c:v>0.99572302528287571</c:v>
                </c:pt>
                <c:pt idx="1633">
                  <c:v>0.97942168584178835</c:v>
                </c:pt>
                <c:pt idx="1634">
                  <c:v>1</c:v>
                </c:pt>
                <c:pt idx="1635">
                  <c:v>1</c:v>
                </c:pt>
                <c:pt idx="1636">
                  <c:v>1</c:v>
                </c:pt>
                <c:pt idx="1637">
                  <c:v>1</c:v>
                </c:pt>
                <c:pt idx="1638">
                  <c:v>1</c:v>
                </c:pt>
                <c:pt idx="1639">
                  <c:v>1</c:v>
                </c:pt>
                <c:pt idx="1640">
                  <c:v>1</c:v>
                </c:pt>
                <c:pt idx="1641">
                  <c:v>1</c:v>
                </c:pt>
                <c:pt idx="1642">
                  <c:v>1</c:v>
                </c:pt>
                <c:pt idx="1643">
                  <c:v>1</c:v>
                </c:pt>
                <c:pt idx="1644">
                  <c:v>1</c:v>
                </c:pt>
                <c:pt idx="1645">
                  <c:v>1</c:v>
                </c:pt>
                <c:pt idx="1646">
                  <c:v>1</c:v>
                </c:pt>
                <c:pt idx="1647">
                  <c:v>1</c:v>
                </c:pt>
                <c:pt idx="1648">
                  <c:v>1</c:v>
                </c:pt>
                <c:pt idx="1649">
                  <c:v>1</c:v>
                </c:pt>
                <c:pt idx="1650">
                  <c:v>0.99376255652749212</c:v>
                </c:pt>
                <c:pt idx="1651">
                  <c:v>0.99572510016159033</c:v>
                </c:pt>
                <c:pt idx="1652">
                  <c:v>0.98930588097283845</c:v>
                </c:pt>
                <c:pt idx="1653">
                  <c:v>0.99693412004172399</c:v>
                </c:pt>
                <c:pt idx="1654">
                  <c:v>1</c:v>
                </c:pt>
                <c:pt idx="1655">
                  <c:v>1</c:v>
                </c:pt>
                <c:pt idx="1656">
                  <c:v>1</c:v>
                </c:pt>
                <c:pt idx="1657">
                  <c:v>1</c:v>
                </c:pt>
                <c:pt idx="1658">
                  <c:v>1</c:v>
                </c:pt>
                <c:pt idx="1659">
                  <c:v>1</c:v>
                </c:pt>
                <c:pt idx="1660">
                  <c:v>1</c:v>
                </c:pt>
                <c:pt idx="1661">
                  <c:v>1</c:v>
                </c:pt>
                <c:pt idx="1662">
                  <c:v>1</c:v>
                </c:pt>
                <c:pt idx="1663">
                  <c:v>1</c:v>
                </c:pt>
                <c:pt idx="1664">
                  <c:v>1</c:v>
                </c:pt>
                <c:pt idx="1665">
                  <c:v>1</c:v>
                </c:pt>
                <c:pt idx="1666">
                  <c:v>1</c:v>
                </c:pt>
                <c:pt idx="1667">
                  <c:v>1</c:v>
                </c:pt>
                <c:pt idx="1668">
                  <c:v>1</c:v>
                </c:pt>
                <c:pt idx="1669">
                  <c:v>1</c:v>
                </c:pt>
                <c:pt idx="1670">
                  <c:v>1</c:v>
                </c:pt>
                <c:pt idx="1671">
                  <c:v>1</c:v>
                </c:pt>
                <c:pt idx="1672">
                  <c:v>1</c:v>
                </c:pt>
                <c:pt idx="1673">
                  <c:v>1</c:v>
                </c:pt>
                <c:pt idx="1674">
                  <c:v>1</c:v>
                </c:pt>
                <c:pt idx="1675">
                  <c:v>1</c:v>
                </c:pt>
                <c:pt idx="1676">
                  <c:v>1</c:v>
                </c:pt>
                <c:pt idx="1677">
                  <c:v>1</c:v>
                </c:pt>
                <c:pt idx="1678">
                  <c:v>1</c:v>
                </c:pt>
                <c:pt idx="1679">
                  <c:v>1</c:v>
                </c:pt>
                <c:pt idx="1680">
                  <c:v>1</c:v>
                </c:pt>
                <c:pt idx="1681">
                  <c:v>1</c:v>
                </c:pt>
                <c:pt idx="1682">
                  <c:v>1</c:v>
                </c:pt>
                <c:pt idx="1683">
                  <c:v>1</c:v>
                </c:pt>
                <c:pt idx="1684">
                  <c:v>1</c:v>
                </c:pt>
                <c:pt idx="1685">
                  <c:v>0.99854888295082578</c:v>
                </c:pt>
                <c:pt idx="1686">
                  <c:v>1</c:v>
                </c:pt>
                <c:pt idx="1687">
                  <c:v>1</c:v>
                </c:pt>
                <c:pt idx="1688">
                  <c:v>1</c:v>
                </c:pt>
                <c:pt idx="1689">
                  <c:v>1</c:v>
                </c:pt>
                <c:pt idx="1690">
                  <c:v>1</c:v>
                </c:pt>
                <c:pt idx="1691">
                  <c:v>1</c:v>
                </c:pt>
                <c:pt idx="1692">
                  <c:v>0.99961170195691862</c:v>
                </c:pt>
                <c:pt idx="1693">
                  <c:v>1</c:v>
                </c:pt>
                <c:pt idx="1694">
                  <c:v>1</c:v>
                </c:pt>
                <c:pt idx="1695">
                  <c:v>1</c:v>
                </c:pt>
                <c:pt idx="1696">
                  <c:v>1</c:v>
                </c:pt>
                <c:pt idx="1697">
                  <c:v>1</c:v>
                </c:pt>
                <c:pt idx="1698">
                  <c:v>1</c:v>
                </c:pt>
                <c:pt idx="1699">
                  <c:v>1</c:v>
                </c:pt>
                <c:pt idx="1700">
                  <c:v>1</c:v>
                </c:pt>
                <c:pt idx="1701">
                  <c:v>1</c:v>
                </c:pt>
                <c:pt idx="1702">
                  <c:v>1</c:v>
                </c:pt>
                <c:pt idx="1703">
                  <c:v>1</c:v>
                </c:pt>
                <c:pt idx="1704">
                  <c:v>1</c:v>
                </c:pt>
                <c:pt idx="1705">
                  <c:v>1</c:v>
                </c:pt>
                <c:pt idx="1706">
                  <c:v>1</c:v>
                </c:pt>
                <c:pt idx="1707">
                  <c:v>1</c:v>
                </c:pt>
                <c:pt idx="1708">
                  <c:v>1</c:v>
                </c:pt>
                <c:pt idx="1709">
                  <c:v>1</c:v>
                </c:pt>
                <c:pt idx="1710">
                  <c:v>0.99549738352275774</c:v>
                </c:pt>
                <c:pt idx="1711">
                  <c:v>1</c:v>
                </c:pt>
                <c:pt idx="1712">
                  <c:v>1</c:v>
                </c:pt>
                <c:pt idx="1713">
                  <c:v>1</c:v>
                </c:pt>
                <c:pt idx="1714">
                  <c:v>1.0000204222345621</c:v>
                </c:pt>
                <c:pt idx="1715">
                  <c:v>0.99978605278077892</c:v>
                </c:pt>
                <c:pt idx="1716">
                  <c:v>0.99765630546216977</c:v>
                </c:pt>
                <c:pt idx="1717">
                  <c:v>0.99727509041701223</c:v>
                </c:pt>
                <c:pt idx="1718">
                  <c:v>0.99592722293591995</c:v>
                </c:pt>
                <c:pt idx="1719">
                  <c:v>0.99490124877101904</c:v>
                </c:pt>
                <c:pt idx="1720">
                  <c:v>0.99684525100385002</c:v>
                </c:pt>
                <c:pt idx="1721">
                  <c:v>0.99722646604900744</c:v>
                </c:pt>
                <c:pt idx="1722">
                  <c:v>0.9983788635707207</c:v>
                </c:pt>
                <c:pt idx="1723">
                  <c:v>0.99409991918630036</c:v>
                </c:pt>
                <c:pt idx="1724">
                  <c:v>0.99452003372586162</c:v>
                </c:pt>
                <c:pt idx="1725">
                  <c:v>0.99089557333478573</c:v>
                </c:pt>
                <c:pt idx="1726">
                  <c:v>0.97978879519513451</c:v>
                </c:pt>
                <c:pt idx="1727">
                  <c:v>0.9821626368411277</c:v>
                </c:pt>
                <c:pt idx="1728">
                  <c:v>0.9804043796940749</c:v>
                </c:pt>
                <c:pt idx="1729">
                  <c:v>0.97024383175579676</c:v>
                </c:pt>
                <c:pt idx="1730">
                  <c:v>0.97684799341820561</c:v>
                </c:pt>
                <c:pt idx="1731">
                  <c:v>0.98624611126616879</c:v>
                </c:pt>
                <c:pt idx="1732">
                  <c:v>0.99025081421504224</c:v>
                </c:pt>
                <c:pt idx="1733">
                  <c:v>1</c:v>
                </c:pt>
                <c:pt idx="1734">
                  <c:v>1</c:v>
                </c:pt>
                <c:pt idx="1735">
                  <c:v>1</c:v>
                </c:pt>
                <c:pt idx="1736">
                  <c:v>0.99939676446394299</c:v>
                </c:pt>
                <c:pt idx="1737">
                  <c:v>0.99661267578048496</c:v>
                </c:pt>
                <c:pt idx="1738">
                  <c:v>1</c:v>
                </c:pt>
                <c:pt idx="1739">
                  <c:v>1</c:v>
                </c:pt>
                <c:pt idx="1740">
                  <c:v>1</c:v>
                </c:pt>
                <c:pt idx="1741">
                  <c:v>1</c:v>
                </c:pt>
                <c:pt idx="1742">
                  <c:v>1</c:v>
                </c:pt>
                <c:pt idx="1743">
                  <c:v>1</c:v>
                </c:pt>
                <c:pt idx="1744">
                  <c:v>0.99224411453640948</c:v>
                </c:pt>
                <c:pt idx="1745">
                  <c:v>0.98731442673038494</c:v>
                </c:pt>
                <c:pt idx="1746">
                  <c:v>0.99749794351521792</c:v>
                </c:pt>
                <c:pt idx="1747">
                  <c:v>0.99489110423440008</c:v>
                </c:pt>
                <c:pt idx="1748">
                  <c:v>0.99530435974773779</c:v>
                </c:pt>
                <c:pt idx="1749">
                  <c:v>0.99906283050648281</c:v>
                </c:pt>
                <c:pt idx="1750">
                  <c:v>0.99949567158917318</c:v>
                </c:pt>
                <c:pt idx="1751">
                  <c:v>1</c:v>
                </c:pt>
                <c:pt idx="1752">
                  <c:v>1</c:v>
                </c:pt>
                <c:pt idx="1753">
                  <c:v>1</c:v>
                </c:pt>
                <c:pt idx="1754">
                  <c:v>1</c:v>
                </c:pt>
                <c:pt idx="1755">
                  <c:v>1</c:v>
                </c:pt>
                <c:pt idx="1756">
                  <c:v>1</c:v>
                </c:pt>
                <c:pt idx="1757">
                  <c:v>1</c:v>
                </c:pt>
                <c:pt idx="1758">
                  <c:v>1</c:v>
                </c:pt>
                <c:pt idx="1759">
                  <c:v>1</c:v>
                </c:pt>
                <c:pt idx="1760">
                  <c:v>1</c:v>
                </c:pt>
                <c:pt idx="1761">
                  <c:v>1</c:v>
                </c:pt>
                <c:pt idx="1762">
                  <c:v>1</c:v>
                </c:pt>
                <c:pt idx="1763">
                  <c:v>0.99696953102539176</c:v>
                </c:pt>
                <c:pt idx="1764">
                  <c:v>0.98370352840856867</c:v>
                </c:pt>
                <c:pt idx="1765">
                  <c:v>0.98473519822728828</c:v>
                </c:pt>
                <c:pt idx="1766">
                  <c:v>0.98890197083161391</c:v>
                </c:pt>
                <c:pt idx="1767">
                  <c:v>0.98586465665441714</c:v>
                </c:pt>
                <c:pt idx="1768">
                  <c:v>0.98998253495453825</c:v>
                </c:pt>
                <c:pt idx="1769">
                  <c:v>0.99364765199772354</c:v>
                </c:pt>
                <c:pt idx="1770">
                  <c:v>0.99647863221117638</c:v>
                </c:pt>
                <c:pt idx="1771">
                  <c:v>0.99957364166733498</c:v>
                </c:pt>
                <c:pt idx="1772">
                  <c:v>1</c:v>
                </c:pt>
                <c:pt idx="1773">
                  <c:v>1</c:v>
                </c:pt>
                <c:pt idx="1774">
                  <c:v>1</c:v>
                </c:pt>
                <c:pt idx="1775">
                  <c:v>1</c:v>
                </c:pt>
                <c:pt idx="1776">
                  <c:v>1</c:v>
                </c:pt>
                <c:pt idx="1777">
                  <c:v>1</c:v>
                </c:pt>
                <c:pt idx="1778">
                  <c:v>1</c:v>
                </c:pt>
                <c:pt idx="1779">
                  <c:v>1</c:v>
                </c:pt>
                <c:pt idx="1780">
                  <c:v>1</c:v>
                </c:pt>
                <c:pt idx="1781">
                  <c:v>1</c:v>
                </c:pt>
                <c:pt idx="1782">
                  <c:v>1</c:v>
                </c:pt>
                <c:pt idx="1783">
                  <c:v>1</c:v>
                </c:pt>
                <c:pt idx="1784">
                  <c:v>1</c:v>
                </c:pt>
                <c:pt idx="1785">
                  <c:v>1</c:v>
                </c:pt>
                <c:pt idx="1786">
                  <c:v>1</c:v>
                </c:pt>
                <c:pt idx="1787">
                  <c:v>1</c:v>
                </c:pt>
                <c:pt idx="1788">
                  <c:v>1</c:v>
                </c:pt>
                <c:pt idx="1789">
                  <c:v>1</c:v>
                </c:pt>
                <c:pt idx="1790">
                  <c:v>1</c:v>
                </c:pt>
                <c:pt idx="1791">
                  <c:v>1</c:v>
                </c:pt>
                <c:pt idx="1792">
                  <c:v>1</c:v>
                </c:pt>
                <c:pt idx="1793">
                  <c:v>1</c:v>
                </c:pt>
                <c:pt idx="1794">
                  <c:v>1</c:v>
                </c:pt>
                <c:pt idx="1795">
                  <c:v>1</c:v>
                </c:pt>
                <c:pt idx="1796">
                  <c:v>1</c:v>
                </c:pt>
                <c:pt idx="1797">
                  <c:v>0.98991547297441229</c:v>
                </c:pt>
                <c:pt idx="1798">
                  <c:v>0.99726516591913306</c:v>
                </c:pt>
                <c:pt idx="1799">
                  <c:v>0.99837095389493902</c:v>
                </c:pt>
                <c:pt idx="1800">
                  <c:v>0.99561204067892051</c:v>
                </c:pt>
                <c:pt idx="1801">
                  <c:v>1</c:v>
                </c:pt>
                <c:pt idx="1802">
                  <c:v>1</c:v>
                </c:pt>
                <c:pt idx="1803">
                  <c:v>1</c:v>
                </c:pt>
                <c:pt idx="1804">
                  <c:v>1</c:v>
                </c:pt>
                <c:pt idx="1805">
                  <c:v>1</c:v>
                </c:pt>
                <c:pt idx="1806">
                  <c:v>1</c:v>
                </c:pt>
                <c:pt idx="1807">
                  <c:v>1</c:v>
                </c:pt>
                <c:pt idx="1808">
                  <c:v>0.99988516104773872</c:v>
                </c:pt>
                <c:pt idx="1809">
                  <c:v>0.99976569149256378</c:v>
                </c:pt>
                <c:pt idx="1810">
                  <c:v>1</c:v>
                </c:pt>
                <c:pt idx="1811">
                  <c:v>0.99653816126167272</c:v>
                </c:pt>
                <c:pt idx="1812">
                  <c:v>0.99048318489163922</c:v>
                </c:pt>
                <c:pt idx="1813">
                  <c:v>1</c:v>
                </c:pt>
                <c:pt idx="1814">
                  <c:v>1</c:v>
                </c:pt>
                <c:pt idx="1815">
                  <c:v>1.0000178630860268</c:v>
                </c:pt>
                <c:pt idx="1816">
                  <c:v>0.99984581336271661</c:v>
                </c:pt>
                <c:pt idx="1817">
                  <c:v>0.99672071347045921</c:v>
                </c:pt>
                <c:pt idx="1818">
                  <c:v>1</c:v>
                </c:pt>
                <c:pt idx="1819">
                  <c:v>1</c:v>
                </c:pt>
                <c:pt idx="1820">
                  <c:v>1</c:v>
                </c:pt>
                <c:pt idx="1821">
                  <c:v>1</c:v>
                </c:pt>
                <c:pt idx="1822">
                  <c:v>0.98865129939848417</c:v>
                </c:pt>
                <c:pt idx="1823">
                  <c:v>0.99008692741758075</c:v>
                </c:pt>
                <c:pt idx="1824">
                  <c:v>1</c:v>
                </c:pt>
                <c:pt idx="1825">
                  <c:v>1</c:v>
                </c:pt>
                <c:pt idx="1826">
                  <c:v>0.9910581151999821</c:v>
                </c:pt>
                <c:pt idx="1827">
                  <c:v>0.98984436551258603</c:v>
                </c:pt>
                <c:pt idx="1828">
                  <c:v>0.98962154701846294</c:v>
                </c:pt>
                <c:pt idx="1829">
                  <c:v>0.99522397489390269</c:v>
                </c:pt>
                <c:pt idx="1830">
                  <c:v>0.99342450401731419</c:v>
                </c:pt>
                <c:pt idx="1831">
                  <c:v>0.99070367396671455</c:v>
                </c:pt>
                <c:pt idx="1832">
                  <c:v>0.98169409747227943</c:v>
                </c:pt>
                <c:pt idx="1833">
                  <c:v>0.96756721691239389</c:v>
                </c:pt>
                <c:pt idx="1834">
                  <c:v>0.98465563636226383</c:v>
                </c:pt>
                <c:pt idx="1835">
                  <c:v>0.99286514924500024</c:v>
                </c:pt>
                <c:pt idx="1836">
                  <c:v>1</c:v>
                </c:pt>
                <c:pt idx="1837">
                  <c:v>0.99778651681152741</c:v>
                </c:pt>
                <c:pt idx="1838">
                  <c:v>0.99909517034196715</c:v>
                </c:pt>
                <c:pt idx="1839">
                  <c:v>0.98909769895873811</c:v>
                </c:pt>
                <c:pt idx="1840">
                  <c:v>0.99286326221755927</c:v>
                </c:pt>
                <c:pt idx="1841">
                  <c:v>0.98844856151898153</c:v>
                </c:pt>
                <c:pt idx="1842">
                  <c:v>0.99631463540742815</c:v>
                </c:pt>
                <c:pt idx="1843">
                  <c:v>1</c:v>
                </c:pt>
                <c:pt idx="1844">
                  <c:v>1</c:v>
                </c:pt>
                <c:pt idx="1845">
                  <c:v>1</c:v>
                </c:pt>
                <c:pt idx="1846">
                  <c:v>1</c:v>
                </c:pt>
                <c:pt idx="1847">
                  <c:v>1</c:v>
                </c:pt>
                <c:pt idx="1848">
                  <c:v>1</c:v>
                </c:pt>
                <c:pt idx="1849">
                  <c:v>1</c:v>
                </c:pt>
                <c:pt idx="1850">
                  <c:v>1</c:v>
                </c:pt>
                <c:pt idx="1851">
                  <c:v>1</c:v>
                </c:pt>
                <c:pt idx="1852">
                  <c:v>1</c:v>
                </c:pt>
                <c:pt idx="1853">
                  <c:v>1</c:v>
                </c:pt>
                <c:pt idx="1854">
                  <c:v>1</c:v>
                </c:pt>
                <c:pt idx="1855">
                  <c:v>1</c:v>
                </c:pt>
                <c:pt idx="1856">
                  <c:v>1</c:v>
                </c:pt>
                <c:pt idx="1857">
                  <c:v>1</c:v>
                </c:pt>
                <c:pt idx="1858">
                  <c:v>1</c:v>
                </c:pt>
                <c:pt idx="1859">
                  <c:v>1</c:v>
                </c:pt>
                <c:pt idx="1860">
                  <c:v>1</c:v>
                </c:pt>
                <c:pt idx="1861">
                  <c:v>1</c:v>
                </c:pt>
                <c:pt idx="1862">
                  <c:v>1</c:v>
                </c:pt>
                <c:pt idx="1863">
                  <c:v>1</c:v>
                </c:pt>
                <c:pt idx="1864">
                  <c:v>1</c:v>
                </c:pt>
                <c:pt idx="1865">
                  <c:v>1</c:v>
                </c:pt>
                <c:pt idx="1866">
                  <c:v>1</c:v>
                </c:pt>
                <c:pt idx="1867">
                  <c:v>1</c:v>
                </c:pt>
                <c:pt idx="1868">
                  <c:v>1</c:v>
                </c:pt>
                <c:pt idx="1869">
                  <c:v>1</c:v>
                </c:pt>
                <c:pt idx="1870">
                  <c:v>1</c:v>
                </c:pt>
                <c:pt idx="1871">
                  <c:v>1</c:v>
                </c:pt>
                <c:pt idx="1872">
                  <c:v>1</c:v>
                </c:pt>
                <c:pt idx="1873">
                  <c:v>1</c:v>
                </c:pt>
                <c:pt idx="1874">
                  <c:v>1</c:v>
                </c:pt>
                <c:pt idx="1875">
                  <c:v>1</c:v>
                </c:pt>
                <c:pt idx="1876">
                  <c:v>1</c:v>
                </c:pt>
                <c:pt idx="1877">
                  <c:v>0.99975083934874076</c:v>
                </c:pt>
                <c:pt idx="1878">
                  <c:v>0.99832757634802183</c:v>
                </c:pt>
                <c:pt idx="1879">
                  <c:v>1</c:v>
                </c:pt>
                <c:pt idx="1880">
                  <c:v>1</c:v>
                </c:pt>
                <c:pt idx="1881">
                  <c:v>1</c:v>
                </c:pt>
                <c:pt idx="1882">
                  <c:v>1</c:v>
                </c:pt>
                <c:pt idx="1883">
                  <c:v>0.99780505598944569</c:v>
                </c:pt>
                <c:pt idx="1884">
                  <c:v>0.99651712845038221</c:v>
                </c:pt>
                <c:pt idx="1885">
                  <c:v>0.98988658709061039</c:v>
                </c:pt>
                <c:pt idx="1886">
                  <c:v>0.97456231077682554</c:v>
                </c:pt>
                <c:pt idx="1887">
                  <c:v>0.98271291136154648</c:v>
                </c:pt>
                <c:pt idx="1888">
                  <c:v>0.98930580974522875</c:v>
                </c:pt>
                <c:pt idx="1889">
                  <c:v>0.9891892957716184</c:v>
                </c:pt>
                <c:pt idx="1890">
                  <c:v>0.99672057977353279</c:v>
                </c:pt>
                <c:pt idx="1891">
                  <c:v>1</c:v>
                </c:pt>
                <c:pt idx="1892">
                  <c:v>0.99341964927501436</c:v>
                </c:pt>
                <c:pt idx="1893">
                  <c:v>0.99322605682655374</c:v>
                </c:pt>
                <c:pt idx="1894">
                  <c:v>0.98686618639009249</c:v>
                </c:pt>
                <c:pt idx="1895">
                  <c:v>0.99019579725134577</c:v>
                </c:pt>
                <c:pt idx="1896">
                  <c:v>0.9986376827700929</c:v>
                </c:pt>
                <c:pt idx="1897">
                  <c:v>1</c:v>
                </c:pt>
                <c:pt idx="1898">
                  <c:v>1</c:v>
                </c:pt>
                <c:pt idx="1899">
                  <c:v>1</c:v>
                </c:pt>
                <c:pt idx="1900">
                  <c:v>1</c:v>
                </c:pt>
                <c:pt idx="1901">
                  <c:v>1</c:v>
                </c:pt>
                <c:pt idx="1902">
                  <c:v>1</c:v>
                </c:pt>
                <c:pt idx="1903">
                  <c:v>1</c:v>
                </c:pt>
                <c:pt idx="1904">
                  <c:v>1</c:v>
                </c:pt>
                <c:pt idx="1905">
                  <c:v>1</c:v>
                </c:pt>
                <c:pt idx="1906">
                  <c:v>1</c:v>
                </c:pt>
                <c:pt idx="1907">
                  <c:v>1</c:v>
                </c:pt>
                <c:pt idx="1908">
                  <c:v>1</c:v>
                </c:pt>
                <c:pt idx="1909">
                  <c:v>1</c:v>
                </c:pt>
                <c:pt idx="1910">
                  <c:v>1</c:v>
                </c:pt>
                <c:pt idx="1911">
                  <c:v>1</c:v>
                </c:pt>
                <c:pt idx="1912">
                  <c:v>1</c:v>
                </c:pt>
                <c:pt idx="1913">
                  <c:v>1</c:v>
                </c:pt>
                <c:pt idx="1914">
                  <c:v>1</c:v>
                </c:pt>
                <c:pt idx="1915">
                  <c:v>1</c:v>
                </c:pt>
                <c:pt idx="1916">
                  <c:v>0.9896465777327379</c:v>
                </c:pt>
                <c:pt idx="1917">
                  <c:v>0.99844422122745946</c:v>
                </c:pt>
                <c:pt idx="1918">
                  <c:v>1</c:v>
                </c:pt>
                <c:pt idx="1919">
                  <c:v>1</c:v>
                </c:pt>
                <c:pt idx="1920">
                  <c:v>1</c:v>
                </c:pt>
                <c:pt idx="1921">
                  <c:v>1</c:v>
                </c:pt>
                <c:pt idx="1922">
                  <c:v>1</c:v>
                </c:pt>
                <c:pt idx="1923">
                  <c:v>1</c:v>
                </c:pt>
                <c:pt idx="1924">
                  <c:v>1</c:v>
                </c:pt>
                <c:pt idx="1925">
                  <c:v>1</c:v>
                </c:pt>
                <c:pt idx="1926">
                  <c:v>1</c:v>
                </c:pt>
                <c:pt idx="1927">
                  <c:v>1</c:v>
                </c:pt>
                <c:pt idx="1928">
                  <c:v>1</c:v>
                </c:pt>
                <c:pt idx="1929">
                  <c:v>1</c:v>
                </c:pt>
                <c:pt idx="1930">
                  <c:v>1</c:v>
                </c:pt>
                <c:pt idx="1931">
                  <c:v>1</c:v>
                </c:pt>
                <c:pt idx="1932">
                  <c:v>1</c:v>
                </c:pt>
                <c:pt idx="1933">
                  <c:v>1</c:v>
                </c:pt>
                <c:pt idx="1934">
                  <c:v>1</c:v>
                </c:pt>
                <c:pt idx="1935">
                  <c:v>1</c:v>
                </c:pt>
                <c:pt idx="1936">
                  <c:v>1</c:v>
                </c:pt>
                <c:pt idx="1937">
                  <c:v>1</c:v>
                </c:pt>
                <c:pt idx="1938">
                  <c:v>1</c:v>
                </c:pt>
                <c:pt idx="1939">
                  <c:v>0.98820705008882126</c:v>
                </c:pt>
                <c:pt idx="1940">
                  <c:v>0.97422146339908289</c:v>
                </c:pt>
                <c:pt idx="1941">
                  <c:v>0.94514068828958397</c:v>
                </c:pt>
                <c:pt idx="1942">
                  <c:v>0.95339229955881599</c:v>
                </c:pt>
                <c:pt idx="1943">
                  <c:v>0.96195031322117475</c:v>
                </c:pt>
                <c:pt idx="1944">
                  <c:v>0.93653485460055219</c:v>
                </c:pt>
                <c:pt idx="1945">
                  <c:v>0.95065416025376503</c:v>
                </c:pt>
                <c:pt idx="1946">
                  <c:v>0.94517876719971239</c:v>
                </c:pt>
                <c:pt idx="1947">
                  <c:v>0.94724654057529256</c:v>
                </c:pt>
                <c:pt idx="1948">
                  <c:v>0.95574699309443401</c:v>
                </c:pt>
                <c:pt idx="1949">
                  <c:v>0.95908819606919382</c:v>
                </c:pt>
                <c:pt idx="1950">
                  <c:v>0.96634355678273953</c:v>
                </c:pt>
                <c:pt idx="1951">
                  <c:v>0.9623231323180137</c:v>
                </c:pt>
                <c:pt idx="1952">
                  <c:v>0.96468756697017621</c:v>
                </c:pt>
                <c:pt idx="1953">
                  <c:v>0.9651276883267772</c:v>
                </c:pt>
                <c:pt idx="1954">
                  <c:v>0.96601855771257339</c:v>
                </c:pt>
                <c:pt idx="1955">
                  <c:v>0.97592527323831901</c:v>
                </c:pt>
                <c:pt idx="1956">
                  <c:v>0.98261653474833388</c:v>
                </c:pt>
                <c:pt idx="1957">
                  <c:v>1</c:v>
                </c:pt>
                <c:pt idx="1958">
                  <c:v>1</c:v>
                </c:pt>
                <c:pt idx="1959">
                  <c:v>0.98087962465658163</c:v>
                </c:pt>
                <c:pt idx="1960">
                  <c:v>0.98149044982585565</c:v>
                </c:pt>
                <c:pt idx="1961">
                  <c:v>0.98950036139730579</c:v>
                </c:pt>
                <c:pt idx="1962">
                  <c:v>0.98102800692571968</c:v>
                </c:pt>
                <c:pt idx="1963">
                  <c:v>0.99074021814924529</c:v>
                </c:pt>
                <c:pt idx="1964">
                  <c:v>1</c:v>
                </c:pt>
                <c:pt idx="1965">
                  <c:v>1</c:v>
                </c:pt>
                <c:pt idx="1966">
                  <c:v>1</c:v>
                </c:pt>
                <c:pt idx="1967">
                  <c:v>1</c:v>
                </c:pt>
                <c:pt idx="1968">
                  <c:v>1</c:v>
                </c:pt>
                <c:pt idx="1969">
                  <c:v>1</c:v>
                </c:pt>
                <c:pt idx="1970">
                  <c:v>1</c:v>
                </c:pt>
                <c:pt idx="1971">
                  <c:v>0.99353581292546111</c:v>
                </c:pt>
                <c:pt idx="1972">
                  <c:v>0.99638966822452879</c:v>
                </c:pt>
                <c:pt idx="1973">
                  <c:v>0.98588911930116496</c:v>
                </c:pt>
                <c:pt idx="1974">
                  <c:v>0.96926757419568632</c:v>
                </c:pt>
                <c:pt idx="1975">
                  <c:v>0.96037192061275511</c:v>
                </c:pt>
                <c:pt idx="1976">
                  <c:v>0.97094074358633575</c:v>
                </c:pt>
                <c:pt idx="1977">
                  <c:v>0.95760636641863472</c:v>
                </c:pt>
                <c:pt idx="1978">
                  <c:v>0.96569547588833637</c:v>
                </c:pt>
                <c:pt idx="1979">
                  <c:v>0.99548278234966958</c:v>
                </c:pt>
                <c:pt idx="1980">
                  <c:v>0.99145763223136607</c:v>
                </c:pt>
                <c:pt idx="1981">
                  <c:v>1</c:v>
                </c:pt>
                <c:pt idx="1982">
                  <c:v>1</c:v>
                </c:pt>
                <c:pt idx="1983">
                  <c:v>1</c:v>
                </c:pt>
                <c:pt idx="1984">
                  <c:v>1</c:v>
                </c:pt>
                <c:pt idx="1985">
                  <c:v>1</c:v>
                </c:pt>
                <c:pt idx="1986">
                  <c:v>1</c:v>
                </c:pt>
                <c:pt idx="1987">
                  <c:v>1</c:v>
                </c:pt>
                <c:pt idx="1988">
                  <c:v>1</c:v>
                </c:pt>
                <c:pt idx="1989">
                  <c:v>1</c:v>
                </c:pt>
                <c:pt idx="1990">
                  <c:v>1</c:v>
                </c:pt>
                <c:pt idx="1991">
                  <c:v>1</c:v>
                </c:pt>
                <c:pt idx="1992">
                  <c:v>1</c:v>
                </c:pt>
                <c:pt idx="1993">
                  <c:v>1</c:v>
                </c:pt>
                <c:pt idx="1994">
                  <c:v>1</c:v>
                </c:pt>
                <c:pt idx="1995">
                  <c:v>1</c:v>
                </c:pt>
                <c:pt idx="1996">
                  <c:v>1</c:v>
                </c:pt>
                <c:pt idx="1997">
                  <c:v>1</c:v>
                </c:pt>
                <c:pt idx="1998">
                  <c:v>1</c:v>
                </c:pt>
                <c:pt idx="1999">
                  <c:v>1</c:v>
                </c:pt>
                <c:pt idx="2000">
                  <c:v>0.9978040169443475</c:v>
                </c:pt>
                <c:pt idx="2001">
                  <c:v>1</c:v>
                </c:pt>
                <c:pt idx="2002">
                  <c:v>1</c:v>
                </c:pt>
                <c:pt idx="2003">
                  <c:v>1</c:v>
                </c:pt>
                <c:pt idx="2004">
                  <c:v>1</c:v>
                </c:pt>
                <c:pt idx="2005">
                  <c:v>1</c:v>
                </c:pt>
                <c:pt idx="2006">
                  <c:v>1</c:v>
                </c:pt>
                <c:pt idx="2007">
                  <c:v>1</c:v>
                </c:pt>
                <c:pt idx="2008">
                  <c:v>1</c:v>
                </c:pt>
                <c:pt idx="2009">
                  <c:v>1</c:v>
                </c:pt>
                <c:pt idx="2010">
                  <c:v>1</c:v>
                </c:pt>
                <c:pt idx="2011">
                  <c:v>1</c:v>
                </c:pt>
                <c:pt idx="2012">
                  <c:v>1</c:v>
                </c:pt>
                <c:pt idx="2013">
                  <c:v>1</c:v>
                </c:pt>
                <c:pt idx="2014">
                  <c:v>1</c:v>
                </c:pt>
                <c:pt idx="2015">
                  <c:v>1</c:v>
                </c:pt>
                <c:pt idx="2016">
                  <c:v>1</c:v>
                </c:pt>
                <c:pt idx="2017">
                  <c:v>1</c:v>
                </c:pt>
                <c:pt idx="2018">
                  <c:v>1</c:v>
                </c:pt>
                <c:pt idx="2019">
                  <c:v>1</c:v>
                </c:pt>
                <c:pt idx="2020">
                  <c:v>1</c:v>
                </c:pt>
                <c:pt idx="2021">
                  <c:v>1</c:v>
                </c:pt>
                <c:pt idx="2022">
                  <c:v>1</c:v>
                </c:pt>
                <c:pt idx="2023">
                  <c:v>1</c:v>
                </c:pt>
                <c:pt idx="2024">
                  <c:v>1</c:v>
                </c:pt>
                <c:pt idx="2025">
                  <c:v>1</c:v>
                </c:pt>
                <c:pt idx="2026">
                  <c:v>1</c:v>
                </c:pt>
                <c:pt idx="2027">
                  <c:v>1</c:v>
                </c:pt>
                <c:pt idx="2028">
                  <c:v>1</c:v>
                </c:pt>
                <c:pt idx="2029">
                  <c:v>1</c:v>
                </c:pt>
                <c:pt idx="2030">
                  <c:v>1</c:v>
                </c:pt>
                <c:pt idx="2031">
                  <c:v>1</c:v>
                </c:pt>
                <c:pt idx="2032">
                  <c:v>1</c:v>
                </c:pt>
                <c:pt idx="2033">
                  <c:v>1</c:v>
                </c:pt>
                <c:pt idx="2034">
                  <c:v>1</c:v>
                </c:pt>
                <c:pt idx="2035">
                  <c:v>1</c:v>
                </c:pt>
                <c:pt idx="2036">
                  <c:v>1</c:v>
                </c:pt>
                <c:pt idx="2037">
                  <c:v>0.9941403896281843</c:v>
                </c:pt>
                <c:pt idx="2038">
                  <c:v>1</c:v>
                </c:pt>
                <c:pt idx="2039">
                  <c:v>0.99979199580029632</c:v>
                </c:pt>
                <c:pt idx="2040">
                  <c:v>0.99946925912535878</c:v>
                </c:pt>
                <c:pt idx="2041">
                  <c:v>0.999867933841458</c:v>
                </c:pt>
                <c:pt idx="2042">
                  <c:v>1</c:v>
                </c:pt>
                <c:pt idx="2043">
                  <c:v>1</c:v>
                </c:pt>
                <c:pt idx="2044">
                  <c:v>1</c:v>
                </c:pt>
                <c:pt idx="2045">
                  <c:v>1</c:v>
                </c:pt>
                <c:pt idx="2046">
                  <c:v>1</c:v>
                </c:pt>
                <c:pt idx="2047">
                  <c:v>1</c:v>
                </c:pt>
                <c:pt idx="2048">
                  <c:v>1</c:v>
                </c:pt>
                <c:pt idx="2049">
                  <c:v>1</c:v>
                </c:pt>
                <c:pt idx="2050">
                  <c:v>1</c:v>
                </c:pt>
                <c:pt idx="2051">
                  <c:v>1</c:v>
                </c:pt>
                <c:pt idx="2052">
                  <c:v>1</c:v>
                </c:pt>
                <c:pt idx="2053">
                  <c:v>1</c:v>
                </c:pt>
                <c:pt idx="2054">
                  <c:v>1</c:v>
                </c:pt>
                <c:pt idx="2055">
                  <c:v>1</c:v>
                </c:pt>
                <c:pt idx="2056">
                  <c:v>1</c:v>
                </c:pt>
                <c:pt idx="2057">
                  <c:v>1</c:v>
                </c:pt>
                <c:pt idx="2058">
                  <c:v>0.99528168319254051</c:v>
                </c:pt>
                <c:pt idx="2059">
                  <c:v>1</c:v>
                </c:pt>
                <c:pt idx="2060">
                  <c:v>0.99901334075600567</c:v>
                </c:pt>
                <c:pt idx="2061">
                  <c:v>1</c:v>
                </c:pt>
                <c:pt idx="2062">
                  <c:v>1</c:v>
                </c:pt>
                <c:pt idx="2063">
                  <c:v>1</c:v>
                </c:pt>
                <c:pt idx="2064">
                  <c:v>1</c:v>
                </c:pt>
                <c:pt idx="2065">
                  <c:v>1</c:v>
                </c:pt>
                <c:pt idx="2066">
                  <c:v>1</c:v>
                </c:pt>
                <c:pt idx="2067">
                  <c:v>1</c:v>
                </c:pt>
                <c:pt idx="2068">
                  <c:v>1</c:v>
                </c:pt>
                <c:pt idx="2069">
                  <c:v>1</c:v>
                </c:pt>
                <c:pt idx="2070">
                  <c:v>1</c:v>
                </c:pt>
                <c:pt idx="2071">
                  <c:v>1</c:v>
                </c:pt>
                <c:pt idx="2072">
                  <c:v>1</c:v>
                </c:pt>
                <c:pt idx="2073">
                  <c:v>1</c:v>
                </c:pt>
                <c:pt idx="2074">
                  <c:v>1</c:v>
                </c:pt>
                <c:pt idx="2075">
                  <c:v>1</c:v>
                </c:pt>
                <c:pt idx="2076">
                  <c:v>1</c:v>
                </c:pt>
                <c:pt idx="2077">
                  <c:v>1</c:v>
                </c:pt>
                <c:pt idx="2078">
                  <c:v>1</c:v>
                </c:pt>
                <c:pt idx="2079">
                  <c:v>1</c:v>
                </c:pt>
                <c:pt idx="2080">
                  <c:v>1</c:v>
                </c:pt>
                <c:pt idx="2081">
                  <c:v>1</c:v>
                </c:pt>
                <c:pt idx="2082">
                  <c:v>1</c:v>
                </c:pt>
                <c:pt idx="2083">
                  <c:v>0.99731822263001468</c:v>
                </c:pt>
                <c:pt idx="2084">
                  <c:v>0.98902973640992797</c:v>
                </c:pt>
                <c:pt idx="2085">
                  <c:v>0.9851156634526782</c:v>
                </c:pt>
                <c:pt idx="2086">
                  <c:v>0.99001494335453522</c:v>
                </c:pt>
                <c:pt idx="2087">
                  <c:v>0.98564918606325636</c:v>
                </c:pt>
                <c:pt idx="2088">
                  <c:v>0.99074676640444315</c:v>
                </c:pt>
                <c:pt idx="2089">
                  <c:v>0.98986149658600608</c:v>
                </c:pt>
                <c:pt idx="2090">
                  <c:v>0.98774629189982055</c:v>
                </c:pt>
                <c:pt idx="2091">
                  <c:v>0.99083726065255007</c:v>
                </c:pt>
                <c:pt idx="2092">
                  <c:v>0.98526911022120733</c:v>
                </c:pt>
                <c:pt idx="2093">
                  <c:v>0.9884057195512429</c:v>
                </c:pt>
                <c:pt idx="2094">
                  <c:v>0.99224739711000709</c:v>
                </c:pt>
                <c:pt idx="2095">
                  <c:v>0.99339549370120683</c:v>
                </c:pt>
                <c:pt idx="2096">
                  <c:v>0.99307915728608542</c:v>
                </c:pt>
                <c:pt idx="2097">
                  <c:v>0.99229303768731325</c:v>
                </c:pt>
                <c:pt idx="2098">
                  <c:v>0.99148803233241445</c:v>
                </c:pt>
                <c:pt idx="2099">
                  <c:v>0.99452549144278524</c:v>
                </c:pt>
                <c:pt idx="2100">
                  <c:v>1</c:v>
                </c:pt>
                <c:pt idx="2101">
                  <c:v>1</c:v>
                </c:pt>
                <c:pt idx="2102">
                  <c:v>1</c:v>
                </c:pt>
                <c:pt idx="2103">
                  <c:v>0.99901959018556519</c:v>
                </c:pt>
                <c:pt idx="2104">
                  <c:v>0.99035799836650573</c:v>
                </c:pt>
                <c:pt idx="2105">
                  <c:v>0.9848169601500999</c:v>
                </c:pt>
                <c:pt idx="2106">
                  <c:v>0.98034716844020098</c:v>
                </c:pt>
                <c:pt idx="2107">
                  <c:v>0.97854766224725276</c:v>
                </c:pt>
                <c:pt idx="2108">
                  <c:v>0.94199372443749774</c:v>
                </c:pt>
                <c:pt idx="2109">
                  <c:v>0.93964606579238963</c:v>
                </c:pt>
                <c:pt idx="2110">
                  <c:v>0.93878311721770347</c:v>
                </c:pt>
                <c:pt idx="2111">
                  <c:v>0.94065388322943233</c:v>
                </c:pt>
                <c:pt idx="2112">
                  <c:v>0.95624098974406768</c:v>
                </c:pt>
                <c:pt idx="2113">
                  <c:v>0.95677191454773114</c:v>
                </c:pt>
                <c:pt idx="2114">
                  <c:v>0.95256288679007406</c:v>
                </c:pt>
                <c:pt idx="2115">
                  <c:v>0.94975634623501481</c:v>
                </c:pt>
                <c:pt idx="2116">
                  <c:v>0.93871107432399103</c:v>
                </c:pt>
                <c:pt idx="2117">
                  <c:v>0.94417928657175276</c:v>
                </c:pt>
                <c:pt idx="2118">
                  <c:v>0.93035488172827774</c:v>
                </c:pt>
                <c:pt idx="2119">
                  <c:v>0.92915834323270563</c:v>
                </c:pt>
                <c:pt idx="2120">
                  <c:v>0.93204554050572541</c:v>
                </c:pt>
                <c:pt idx="2121">
                  <c:v>0.92378879842633266</c:v>
                </c:pt>
                <c:pt idx="2122">
                  <c:v>0.99828502018648224</c:v>
                </c:pt>
                <c:pt idx="2123">
                  <c:v>1</c:v>
                </c:pt>
                <c:pt idx="2124">
                  <c:v>1</c:v>
                </c:pt>
                <c:pt idx="2125">
                  <c:v>1</c:v>
                </c:pt>
                <c:pt idx="2126">
                  <c:v>1</c:v>
                </c:pt>
                <c:pt idx="2127">
                  <c:v>1</c:v>
                </c:pt>
                <c:pt idx="2128">
                  <c:v>1</c:v>
                </c:pt>
                <c:pt idx="2129">
                  <c:v>1</c:v>
                </c:pt>
                <c:pt idx="2130">
                  <c:v>1</c:v>
                </c:pt>
                <c:pt idx="2131">
                  <c:v>1</c:v>
                </c:pt>
                <c:pt idx="2132">
                  <c:v>1</c:v>
                </c:pt>
                <c:pt idx="2133">
                  <c:v>1</c:v>
                </c:pt>
                <c:pt idx="2134">
                  <c:v>0.9873214288677481</c:v>
                </c:pt>
                <c:pt idx="2135">
                  <c:v>0.98471950497070349</c:v>
                </c:pt>
                <c:pt idx="2136">
                  <c:v>0.98785492283005683</c:v>
                </c:pt>
                <c:pt idx="2137">
                  <c:v>0.98936081947327625</c:v>
                </c:pt>
                <c:pt idx="2138">
                  <c:v>0.99807178854058276</c:v>
                </c:pt>
                <c:pt idx="2139">
                  <c:v>1</c:v>
                </c:pt>
                <c:pt idx="2140">
                  <c:v>1</c:v>
                </c:pt>
                <c:pt idx="2141">
                  <c:v>1</c:v>
                </c:pt>
                <c:pt idx="2142">
                  <c:v>1</c:v>
                </c:pt>
                <c:pt idx="2143">
                  <c:v>1</c:v>
                </c:pt>
                <c:pt idx="2144">
                  <c:v>1</c:v>
                </c:pt>
                <c:pt idx="2145">
                  <c:v>0.99655278345532672</c:v>
                </c:pt>
                <c:pt idx="2146">
                  <c:v>0.97572858084943404</c:v>
                </c:pt>
                <c:pt idx="2147">
                  <c:v>0.98133686137814924</c:v>
                </c:pt>
                <c:pt idx="2148">
                  <c:v>0.96001458185705679</c:v>
                </c:pt>
                <c:pt idx="2149">
                  <c:v>0.96425888530714055</c:v>
                </c:pt>
                <c:pt idx="2150">
                  <c:v>0.97533372382126571</c:v>
                </c:pt>
                <c:pt idx="2151">
                  <c:v>0.97184308938760289</c:v>
                </c:pt>
                <c:pt idx="2152">
                  <c:v>0.96727929581099292</c:v>
                </c:pt>
                <c:pt idx="2153">
                  <c:v>0.95762495955173077</c:v>
                </c:pt>
                <c:pt idx="2154">
                  <c:v>0.94050848082444827</c:v>
                </c:pt>
                <c:pt idx="2155">
                  <c:v>0.94486583462699525</c:v>
                </c:pt>
                <c:pt idx="2156">
                  <c:v>0.92337397957720802</c:v>
                </c:pt>
                <c:pt idx="2157">
                  <c:v>0.91339032272598797</c:v>
                </c:pt>
                <c:pt idx="2158">
                  <c:v>0.90911816629051478</c:v>
                </c:pt>
                <c:pt idx="2159">
                  <c:v>0.92489852092455527</c:v>
                </c:pt>
                <c:pt idx="2160">
                  <c:v>0.99391152850394904</c:v>
                </c:pt>
                <c:pt idx="2161">
                  <c:v>0.99628172776543167</c:v>
                </c:pt>
                <c:pt idx="2162">
                  <c:v>0.99757400008325803</c:v>
                </c:pt>
                <c:pt idx="2163">
                  <c:v>1</c:v>
                </c:pt>
                <c:pt idx="2164">
                  <c:v>1</c:v>
                </c:pt>
              </c:numCache>
            </c:numRef>
          </c:val>
          <c:extLst>
            <c:ext xmlns:c16="http://schemas.microsoft.com/office/drawing/2014/chart" uri="{C3380CC4-5D6E-409C-BE32-E72D297353CC}">
              <c16:uniqueId val="{00000000-DB44-45D3-A662-C2AE70CB9DFC}"/>
            </c:ext>
          </c:extLst>
        </c:ser>
        <c:dLbls>
          <c:showLegendKey val="0"/>
          <c:showVal val="0"/>
          <c:showCatName val="0"/>
          <c:showSerName val="0"/>
          <c:showPercent val="0"/>
          <c:showBubbleSize val="0"/>
        </c:dLbls>
        <c:axId val="94608384"/>
        <c:axId val="94606848"/>
      </c:areaChart>
      <c:lineChart>
        <c:grouping val="standard"/>
        <c:varyColors val="0"/>
        <c:ser>
          <c:idx val="0"/>
          <c:order val="0"/>
          <c:tx>
            <c:strRef>
              <c:f>'Der Alpha'!$B$5</c:f>
              <c:strCache>
                <c:ptCount val="1"/>
                <c:pt idx="0">
                  <c:v>Investment in DWS Akkumula</c:v>
                </c:pt>
              </c:strCache>
            </c:strRef>
          </c:tx>
          <c:marker>
            <c:symbol val="none"/>
          </c:marker>
          <c:cat>
            <c:numRef>
              <c:f>'Der Alpha'!$A$6:$A$2170</c:f>
              <c:numCache>
                <c:formatCode>m/d/yyyy</c:formatCode>
                <c:ptCount val="2165"/>
                <c:pt idx="0">
                  <c:v>40162.514131944445</c:v>
                </c:pt>
                <c:pt idx="1">
                  <c:v>40163.953738425924</c:v>
                </c:pt>
                <c:pt idx="2">
                  <c:v>40164.953043981484</c:v>
                </c:pt>
                <c:pt idx="3">
                  <c:v>40165.953622685185</c:v>
                </c:pt>
                <c:pt idx="4">
                  <c:v>40168.956493055557</c:v>
                </c:pt>
                <c:pt idx="5">
                  <c:v>40169.951145833336</c:v>
                </c:pt>
                <c:pt idx="6">
                  <c:v>40170.95480324074</c:v>
                </c:pt>
                <c:pt idx="7">
                  <c:v>40175.955358796295</c:v>
                </c:pt>
                <c:pt idx="8">
                  <c:v>40176.9534375</c:v>
                </c:pt>
                <c:pt idx="9">
                  <c:v>40183.957743055558</c:v>
                </c:pt>
                <c:pt idx="10">
                  <c:v>40186.983240740738</c:v>
                </c:pt>
                <c:pt idx="11">
                  <c:v>40189.964803240742</c:v>
                </c:pt>
                <c:pt idx="12">
                  <c:v>40190.956620370373</c:v>
                </c:pt>
                <c:pt idx="13">
                  <c:v>40192.969722222224</c:v>
                </c:pt>
                <c:pt idx="14">
                  <c:v>40193.954733796294</c:v>
                </c:pt>
                <c:pt idx="15">
                  <c:v>40196.970567129632</c:v>
                </c:pt>
                <c:pt idx="16">
                  <c:v>40197.956875000003</c:v>
                </c:pt>
                <c:pt idx="17">
                  <c:v>40198.955138888887</c:v>
                </c:pt>
                <c:pt idx="18">
                  <c:v>40199.956493055557</c:v>
                </c:pt>
                <c:pt idx="19">
                  <c:v>40200.954282407409</c:v>
                </c:pt>
                <c:pt idx="20">
                  <c:v>40203.959861111114</c:v>
                </c:pt>
                <c:pt idx="21">
                  <c:v>40204.962800925925</c:v>
                </c:pt>
                <c:pt idx="22">
                  <c:v>40206.958333333336</c:v>
                </c:pt>
                <c:pt idx="23">
                  <c:v>40207.957256944443</c:v>
                </c:pt>
                <c:pt idx="24">
                  <c:v>40210.989189814813</c:v>
                </c:pt>
                <c:pt idx="25">
                  <c:v>40211.962800925925</c:v>
                </c:pt>
                <c:pt idx="26">
                  <c:v>40212.971446759257</c:v>
                </c:pt>
                <c:pt idx="27">
                  <c:v>40213.958090277774</c:v>
                </c:pt>
                <c:pt idx="28">
                  <c:v>40214.961967592593</c:v>
                </c:pt>
                <c:pt idx="29">
                  <c:v>40217.955104166664</c:v>
                </c:pt>
                <c:pt idx="30">
                  <c:v>40218.963263888887</c:v>
                </c:pt>
                <c:pt idx="31">
                  <c:v>40219.966921296298</c:v>
                </c:pt>
                <c:pt idx="32">
                  <c:v>40220.964965277781</c:v>
                </c:pt>
                <c:pt idx="33">
                  <c:v>40221.965624999997</c:v>
                </c:pt>
                <c:pt idx="34">
                  <c:v>40224.963483796295</c:v>
                </c:pt>
                <c:pt idx="35">
                  <c:v>40226.962962962964</c:v>
                </c:pt>
                <c:pt idx="36">
                  <c:v>40227.970335648148</c:v>
                </c:pt>
                <c:pt idx="37">
                  <c:v>40228.962696759256</c:v>
                </c:pt>
                <c:pt idx="38">
                  <c:v>40231.969131944446</c:v>
                </c:pt>
                <c:pt idx="39">
                  <c:v>40232.964166666665</c:v>
                </c:pt>
                <c:pt idx="40">
                  <c:v>40233.964583333334</c:v>
                </c:pt>
                <c:pt idx="41">
                  <c:v>40234.967442129629</c:v>
                </c:pt>
                <c:pt idx="42">
                  <c:v>40235.968680555554</c:v>
                </c:pt>
                <c:pt idx="43">
                  <c:v>40239.963634259257</c:v>
                </c:pt>
                <c:pt idx="44">
                  <c:v>40240.977453703701</c:v>
                </c:pt>
                <c:pt idx="45">
                  <c:v>40241.961736111109</c:v>
                </c:pt>
                <c:pt idx="46">
                  <c:v>40242.960370370369</c:v>
                </c:pt>
                <c:pt idx="47">
                  <c:v>40245.960972222223</c:v>
                </c:pt>
                <c:pt idx="48">
                  <c:v>40246.959664351853</c:v>
                </c:pt>
                <c:pt idx="49">
                  <c:v>40247.9608912037</c:v>
                </c:pt>
                <c:pt idx="50">
                  <c:v>40248.961701388886</c:v>
                </c:pt>
                <c:pt idx="51">
                  <c:v>40249.958055555559</c:v>
                </c:pt>
                <c:pt idx="52">
                  <c:v>40252.961446759262</c:v>
                </c:pt>
                <c:pt idx="53">
                  <c:v>40253.958194444444</c:v>
                </c:pt>
                <c:pt idx="54">
                  <c:v>40254.960578703707</c:v>
                </c:pt>
                <c:pt idx="55">
                  <c:v>40255.970266203702</c:v>
                </c:pt>
                <c:pt idx="56">
                  <c:v>40256.960555555554</c:v>
                </c:pt>
                <c:pt idx="57">
                  <c:v>40259.962766203702</c:v>
                </c:pt>
                <c:pt idx="58">
                  <c:v>40260.95952546296</c:v>
                </c:pt>
                <c:pt idx="59">
                  <c:v>40261.95815972222</c:v>
                </c:pt>
                <c:pt idx="60">
                  <c:v>40262.972187500003</c:v>
                </c:pt>
                <c:pt idx="61">
                  <c:v>40263.914074074077</c:v>
                </c:pt>
                <c:pt idx="62">
                  <c:v>40266.959074074075</c:v>
                </c:pt>
                <c:pt idx="63">
                  <c:v>40267.956076388888</c:v>
                </c:pt>
                <c:pt idx="64">
                  <c:v>40268.961319444446</c:v>
                </c:pt>
                <c:pt idx="65">
                  <c:v>40269.958553240744</c:v>
                </c:pt>
                <c:pt idx="66">
                  <c:v>40274.955497685187</c:v>
                </c:pt>
                <c:pt idx="67">
                  <c:v>40275.958622685182</c:v>
                </c:pt>
                <c:pt idx="68">
                  <c:v>40276.95584490741</c:v>
                </c:pt>
                <c:pt idx="69">
                  <c:v>40277.955879629626</c:v>
                </c:pt>
                <c:pt idx="70">
                  <c:v>40280.959282407406</c:v>
                </c:pt>
                <c:pt idx="71">
                  <c:v>40281.955868055556</c:v>
                </c:pt>
                <c:pt idx="72">
                  <c:v>40282.958101851851</c:v>
                </c:pt>
                <c:pt idx="73">
                  <c:v>40283.955555555556</c:v>
                </c:pt>
                <c:pt idx="74">
                  <c:v>40284.963587962964</c:v>
                </c:pt>
                <c:pt idx="75">
                  <c:v>40287.966307870367</c:v>
                </c:pt>
                <c:pt idx="76">
                  <c:v>40288.963495370372</c:v>
                </c:pt>
                <c:pt idx="77">
                  <c:v>40289.960057870368</c:v>
                </c:pt>
                <c:pt idx="78">
                  <c:v>40290.961331018516</c:v>
                </c:pt>
                <c:pt idx="79">
                  <c:v>40291.96162037037</c:v>
                </c:pt>
                <c:pt idx="80">
                  <c:v>40294.969837962963</c:v>
                </c:pt>
                <c:pt idx="81">
                  <c:v>40295.971145833333</c:v>
                </c:pt>
                <c:pt idx="82">
                  <c:v>40296.976909722223</c:v>
                </c:pt>
                <c:pt idx="83">
                  <c:v>40297.961180555554</c:v>
                </c:pt>
                <c:pt idx="84">
                  <c:v>40301.978229166663</c:v>
                </c:pt>
                <c:pt idx="85">
                  <c:v>40302.976990740739</c:v>
                </c:pt>
                <c:pt idx="86">
                  <c:v>40303.960868055554</c:v>
                </c:pt>
                <c:pt idx="87">
                  <c:v>40309.96539351852</c:v>
                </c:pt>
                <c:pt idx="88">
                  <c:v>40310.960185185184</c:v>
                </c:pt>
                <c:pt idx="89">
                  <c:v>40312.979537037034</c:v>
                </c:pt>
                <c:pt idx="90">
                  <c:v>40315.967407407406</c:v>
                </c:pt>
                <c:pt idx="91">
                  <c:v>40316.964062500003</c:v>
                </c:pt>
                <c:pt idx="92">
                  <c:v>40318.958819444444</c:v>
                </c:pt>
                <c:pt idx="93">
                  <c:v>40319.95621527778</c:v>
                </c:pt>
                <c:pt idx="94">
                  <c:v>40323.966215277775</c:v>
                </c:pt>
                <c:pt idx="95">
                  <c:v>40324.961122685185</c:v>
                </c:pt>
                <c:pt idx="96">
                  <c:v>40326.964780092596</c:v>
                </c:pt>
                <c:pt idx="97">
                  <c:v>40329.966747685183</c:v>
                </c:pt>
                <c:pt idx="98">
                  <c:v>40330.96802083333</c:v>
                </c:pt>
                <c:pt idx="99">
                  <c:v>40331.96166666667</c:v>
                </c:pt>
                <c:pt idx="100">
                  <c:v>40333.963530092595</c:v>
                </c:pt>
                <c:pt idx="101">
                  <c:v>40336.966157407405</c:v>
                </c:pt>
                <c:pt idx="102">
                  <c:v>40337.962025462963</c:v>
                </c:pt>
                <c:pt idx="103">
                  <c:v>40338.962233796294</c:v>
                </c:pt>
                <c:pt idx="104">
                  <c:v>40339.962129629632</c:v>
                </c:pt>
                <c:pt idx="105">
                  <c:v>40340.962939814817</c:v>
                </c:pt>
                <c:pt idx="106">
                  <c:v>40343.966967592591</c:v>
                </c:pt>
                <c:pt idx="107">
                  <c:v>40344.961608796293</c:v>
                </c:pt>
                <c:pt idx="108">
                  <c:v>40345.964409722219</c:v>
                </c:pt>
                <c:pt idx="109">
                  <c:v>40346.962326388886</c:v>
                </c:pt>
                <c:pt idx="110">
                  <c:v>40347.961770833332</c:v>
                </c:pt>
                <c:pt idx="111">
                  <c:v>40350.964918981481</c:v>
                </c:pt>
                <c:pt idx="112">
                  <c:v>40351.965196759258</c:v>
                </c:pt>
                <c:pt idx="113">
                  <c:v>40352.966562499998</c:v>
                </c:pt>
                <c:pt idx="114">
                  <c:v>40353.988761574074</c:v>
                </c:pt>
                <c:pt idx="115">
                  <c:v>40354.963865740741</c:v>
                </c:pt>
                <c:pt idx="116">
                  <c:v>40357.972141203703</c:v>
                </c:pt>
                <c:pt idx="117">
                  <c:v>40359.967152777775</c:v>
                </c:pt>
                <c:pt idx="118">
                  <c:v>40360.970960648148</c:v>
                </c:pt>
                <c:pt idx="119">
                  <c:v>40364.980208333334</c:v>
                </c:pt>
                <c:pt idx="120">
                  <c:v>40365.974247685182</c:v>
                </c:pt>
                <c:pt idx="121">
                  <c:v>40366.967465277776</c:v>
                </c:pt>
                <c:pt idx="122">
                  <c:v>40367.979317129626</c:v>
                </c:pt>
                <c:pt idx="123">
                  <c:v>40368.966736111113</c:v>
                </c:pt>
                <c:pt idx="124">
                  <c:v>40371.961469907408</c:v>
                </c:pt>
                <c:pt idx="125">
                  <c:v>40372.952673611115</c:v>
                </c:pt>
                <c:pt idx="126">
                  <c:v>40373.962164351855</c:v>
                </c:pt>
                <c:pt idx="127">
                  <c:v>40374.952719907407</c:v>
                </c:pt>
                <c:pt idx="128">
                  <c:v>40375.95449074074</c:v>
                </c:pt>
                <c:pt idx="129">
                  <c:v>40378.97347222222</c:v>
                </c:pt>
                <c:pt idx="130">
                  <c:v>40379.952893518515</c:v>
                </c:pt>
                <c:pt idx="131">
                  <c:v>40380.952592592592</c:v>
                </c:pt>
                <c:pt idx="132">
                  <c:v>40381.953587962962</c:v>
                </c:pt>
                <c:pt idx="133">
                  <c:v>40382.954155092593</c:v>
                </c:pt>
                <c:pt idx="134">
                  <c:v>40386.954444444447</c:v>
                </c:pt>
                <c:pt idx="135">
                  <c:v>40387.951469907406</c:v>
                </c:pt>
                <c:pt idx="136">
                  <c:v>40389.954004629632</c:v>
                </c:pt>
                <c:pt idx="137">
                  <c:v>40393.180046296293</c:v>
                </c:pt>
                <c:pt idx="138">
                  <c:v>40394.953530092593</c:v>
                </c:pt>
                <c:pt idx="139">
                  <c:v>40396.953819444447</c:v>
                </c:pt>
                <c:pt idx="140">
                  <c:v>40399.952766203707</c:v>
                </c:pt>
                <c:pt idx="141">
                  <c:v>40400.957372685189</c:v>
                </c:pt>
                <c:pt idx="142">
                  <c:v>40401.953425925924</c:v>
                </c:pt>
                <c:pt idx="143">
                  <c:v>40402.955289351848</c:v>
                </c:pt>
                <c:pt idx="144">
                  <c:v>40403.95380787037</c:v>
                </c:pt>
                <c:pt idx="145">
                  <c:v>40406.956018518518</c:v>
                </c:pt>
                <c:pt idx="146">
                  <c:v>40407.972002314818</c:v>
                </c:pt>
                <c:pt idx="147">
                  <c:v>40409.027905092589</c:v>
                </c:pt>
                <c:pt idx="148">
                  <c:v>40410.062800925924</c:v>
                </c:pt>
                <c:pt idx="149">
                  <c:v>40411.035532407404</c:v>
                </c:pt>
                <c:pt idx="150">
                  <c:v>40414.044421296298</c:v>
                </c:pt>
                <c:pt idx="151">
                  <c:v>40415.04042824074</c:v>
                </c:pt>
                <c:pt idx="152">
                  <c:v>40416.042337962965</c:v>
                </c:pt>
                <c:pt idx="153">
                  <c:v>40417.041354166664</c:v>
                </c:pt>
                <c:pt idx="154">
                  <c:v>40418.042962962965</c:v>
                </c:pt>
                <c:pt idx="155">
                  <c:v>40421.047511574077</c:v>
                </c:pt>
                <c:pt idx="156">
                  <c:v>40422.069432870368</c:v>
                </c:pt>
                <c:pt idx="157">
                  <c:v>40423.055451388886</c:v>
                </c:pt>
                <c:pt idx="158">
                  <c:v>40424.064837962964</c:v>
                </c:pt>
                <c:pt idx="159">
                  <c:v>40425.049849537034</c:v>
                </c:pt>
                <c:pt idx="160">
                  <c:v>40428.072962962964</c:v>
                </c:pt>
                <c:pt idx="161">
                  <c:v>40429.052025462966</c:v>
                </c:pt>
                <c:pt idx="162">
                  <c:v>40430.035034722219</c:v>
                </c:pt>
                <c:pt idx="163">
                  <c:v>40431.029328703706</c:v>
                </c:pt>
                <c:pt idx="164">
                  <c:v>40432.028124999997</c:v>
                </c:pt>
                <c:pt idx="165">
                  <c:v>40435.029305555552</c:v>
                </c:pt>
                <c:pt idx="166">
                  <c:v>40436.046307870369</c:v>
                </c:pt>
                <c:pt idx="167">
                  <c:v>40437.035393518519</c:v>
                </c:pt>
                <c:pt idx="168">
                  <c:v>40438.028877314813</c:v>
                </c:pt>
                <c:pt idx="169">
                  <c:v>40439.030868055554</c:v>
                </c:pt>
                <c:pt idx="170">
                  <c:v>40442.02652777778</c:v>
                </c:pt>
                <c:pt idx="171">
                  <c:v>40443.021736111114</c:v>
                </c:pt>
                <c:pt idx="172">
                  <c:v>40444.060208333336</c:v>
                </c:pt>
                <c:pt idx="173">
                  <c:v>40445.032881944448</c:v>
                </c:pt>
                <c:pt idx="174">
                  <c:v>40446.016793981478</c:v>
                </c:pt>
                <c:pt idx="175">
                  <c:v>40449.021516203706</c:v>
                </c:pt>
                <c:pt idx="176">
                  <c:v>40450.02412037037</c:v>
                </c:pt>
                <c:pt idx="177">
                  <c:v>40451.032025462962</c:v>
                </c:pt>
                <c:pt idx="178">
                  <c:v>40452.028449074074</c:v>
                </c:pt>
                <c:pt idx="179">
                  <c:v>40453.021192129629</c:v>
                </c:pt>
                <c:pt idx="180">
                  <c:v>40456.024861111109</c:v>
                </c:pt>
                <c:pt idx="181">
                  <c:v>40457.025625000002</c:v>
                </c:pt>
                <c:pt idx="182">
                  <c:v>40458.032824074071</c:v>
                </c:pt>
                <c:pt idx="183">
                  <c:v>40459.032997685186</c:v>
                </c:pt>
                <c:pt idx="184">
                  <c:v>40460.02553240741</c:v>
                </c:pt>
                <c:pt idx="185">
                  <c:v>40463.026053240741</c:v>
                </c:pt>
                <c:pt idx="186">
                  <c:v>40464.054467592592</c:v>
                </c:pt>
                <c:pt idx="187">
                  <c:v>40465.052083333336</c:v>
                </c:pt>
                <c:pt idx="188">
                  <c:v>40466.055532407408</c:v>
                </c:pt>
                <c:pt idx="189">
                  <c:v>40467.048252314817</c:v>
                </c:pt>
                <c:pt idx="190">
                  <c:v>40470.062696759262</c:v>
                </c:pt>
                <c:pt idx="191">
                  <c:v>40471.050949074073</c:v>
                </c:pt>
                <c:pt idx="192">
                  <c:v>40472.048935185187</c:v>
                </c:pt>
                <c:pt idx="193">
                  <c:v>40473.049826388888</c:v>
                </c:pt>
                <c:pt idx="194">
                  <c:v>40474.069560185184</c:v>
                </c:pt>
                <c:pt idx="195">
                  <c:v>40477.024062500001</c:v>
                </c:pt>
                <c:pt idx="196">
                  <c:v>40478.02003472222</c:v>
                </c:pt>
                <c:pt idx="197">
                  <c:v>40479.019745370373</c:v>
                </c:pt>
                <c:pt idx="198">
                  <c:v>40480.01966435185</c:v>
                </c:pt>
                <c:pt idx="199">
                  <c:v>40481.060046296298</c:v>
                </c:pt>
                <c:pt idx="200">
                  <c:v>40485.213009259256</c:v>
                </c:pt>
                <c:pt idx="201">
                  <c:v>40486.038819444446</c:v>
                </c:pt>
                <c:pt idx="202">
                  <c:v>40487.04115740741</c:v>
                </c:pt>
                <c:pt idx="203">
                  <c:v>40488.037465277775</c:v>
                </c:pt>
                <c:pt idx="204">
                  <c:v>40491.056203703702</c:v>
                </c:pt>
                <c:pt idx="205">
                  <c:v>40492.044351851851</c:v>
                </c:pt>
                <c:pt idx="206">
                  <c:v>40493.038969907408</c:v>
                </c:pt>
                <c:pt idx="207">
                  <c:v>40494.0387962963</c:v>
                </c:pt>
                <c:pt idx="208">
                  <c:v>40495.046655092592</c:v>
                </c:pt>
                <c:pt idx="209">
                  <c:v>40498.041168981479</c:v>
                </c:pt>
                <c:pt idx="210">
                  <c:v>40499.036030092589</c:v>
                </c:pt>
                <c:pt idx="211">
                  <c:v>40500.040312500001</c:v>
                </c:pt>
                <c:pt idx="212">
                  <c:v>40501.03974537037</c:v>
                </c:pt>
                <c:pt idx="213">
                  <c:v>40502.039097222223</c:v>
                </c:pt>
                <c:pt idx="214">
                  <c:v>40505.054409722223</c:v>
                </c:pt>
                <c:pt idx="215">
                  <c:v>40506.04583333333</c:v>
                </c:pt>
                <c:pt idx="216">
                  <c:v>40507.048379629632</c:v>
                </c:pt>
                <c:pt idx="217">
                  <c:v>40508.073379629626</c:v>
                </c:pt>
                <c:pt idx="218">
                  <c:v>40509.020428240743</c:v>
                </c:pt>
                <c:pt idx="219">
                  <c:v>40512.020682870374</c:v>
                </c:pt>
                <c:pt idx="220">
                  <c:v>40513.023148148146</c:v>
                </c:pt>
                <c:pt idx="221">
                  <c:v>40514.019930555558</c:v>
                </c:pt>
                <c:pt idx="222">
                  <c:v>40515.062002314815</c:v>
                </c:pt>
                <c:pt idx="223">
                  <c:v>40516.046377314815</c:v>
                </c:pt>
                <c:pt idx="224">
                  <c:v>40519.031076388892</c:v>
                </c:pt>
                <c:pt idx="225">
                  <c:v>40520.268043981479</c:v>
                </c:pt>
                <c:pt idx="226">
                  <c:v>40521.016493055555</c:v>
                </c:pt>
                <c:pt idx="227">
                  <c:v>40522.021458333336</c:v>
                </c:pt>
                <c:pt idx="228">
                  <c:v>40523.021793981483</c:v>
                </c:pt>
                <c:pt idx="229">
                  <c:v>40526.018252314818</c:v>
                </c:pt>
                <c:pt idx="230">
                  <c:v>40527.020381944443</c:v>
                </c:pt>
                <c:pt idx="231">
                  <c:v>40528.020636574074</c:v>
                </c:pt>
                <c:pt idx="232">
                  <c:v>40529.020902777775</c:v>
                </c:pt>
                <c:pt idx="233">
                  <c:v>40530.021608796298</c:v>
                </c:pt>
                <c:pt idx="234">
                  <c:v>40533.032361111109</c:v>
                </c:pt>
                <c:pt idx="235">
                  <c:v>40534.017442129632</c:v>
                </c:pt>
                <c:pt idx="236">
                  <c:v>40535.019201388888</c:v>
                </c:pt>
                <c:pt idx="237">
                  <c:v>40536.019826388889</c:v>
                </c:pt>
                <c:pt idx="238">
                  <c:v>40540.028310185182</c:v>
                </c:pt>
                <c:pt idx="239">
                  <c:v>40541.013472222221</c:v>
                </c:pt>
                <c:pt idx="240">
                  <c:v>40542.016550925924</c:v>
                </c:pt>
                <c:pt idx="241">
                  <c:v>40543.016203703701</c:v>
                </c:pt>
                <c:pt idx="242">
                  <c:v>40547.147523148145</c:v>
                </c:pt>
                <c:pt idx="243">
                  <c:v>40548.017199074071</c:v>
                </c:pt>
                <c:pt idx="244">
                  <c:v>40549.022673611114</c:v>
                </c:pt>
                <c:pt idx="245">
                  <c:v>40551.031770833331</c:v>
                </c:pt>
                <c:pt idx="246">
                  <c:v>40554.017523148148</c:v>
                </c:pt>
                <c:pt idx="247">
                  <c:v>40555.017222222225</c:v>
                </c:pt>
                <c:pt idx="248">
                  <c:v>40556.015810185185</c:v>
                </c:pt>
                <c:pt idx="249">
                  <c:v>40557.015752314815</c:v>
                </c:pt>
                <c:pt idx="250">
                  <c:v>40558.017280092594</c:v>
                </c:pt>
                <c:pt idx="251">
                  <c:v>40561.019456018519</c:v>
                </c:pt>
                <c:pt idx="252">
                  <c:v>40562.016782407409</c:v>
                </c:pt>
                <c:pt idx="253">
                  <c:v>40563.017314814817</c:v>
                </c:pt>
                <c:pt idx="254">
                  <c:v>40564.01761574074</c:v>
                </c:pt>
                <c:pt idx="255">
                  <c:v>40565.01771990741</c:v>
                </c:pt>
                <c:pt idx="256">
                  <c:v>40568.016863425924</c:v>
                </c:pt>
                <c:pt idx="257">
                  <c:v>40569.017835648148</c:v>
                </c:pt>
                <c:pt idx="258">
                  <c:v>40570.020937499998</c:v>
                </c:pt>
                <c:pt idx="259">
                  <c:v>40571.01699074074</c:v>
                </c:pt>
                <c:pt idx="260">
                  <c:v>40572.016863425924</c:v>
                </c:pt>
                <c:pt idx="261">
                  <c:v>40575.017824074072</c:v>
                </c:pt>
                <c:pt idx="262">
                  <c:v>40576.016608796293</c:v>
                </c:pt>
                <c:pt idx="263">
                  <c:v>40577.017256944448</c:v>
                </c:pt>
                <c:pt idx="264">
                  <c:v>40578.016250000001</c:v>
                </c:pt>
                <c:pt idx="265">
                  <c:v>40579.016759259262</c:v>
                </c:pt>
                <c:pt idx="266">
                  <c:v>40582.026435185187</c:v>
                </c:pt>
                <c:pt idx="267">
                  <c:v>40583.015844907408</c:v>
                </c:pt>
                <c:pt idx="268">
                  <c:v>40584.017152777778</c:v>
                </c:pt>
                <c:pt idx="269">
                  <c:v>40585.015567129631</c:v>
                </c:pt>
                <c:pt idx="270">
                  <c:v>40586.017939814818</c:v>
                </c:pt>
                <c:pt idx="271">
                  <c:v>40589.026597222219</c:v>
                </c:pt>
                <c:pt idx="272">
                  <c:v>40590.015069444446</c:v>
                </c:pt>
                <c:pt idx="273">
                  <c:v>40591.014780092592</c:v>
                </c:pt>
                <c:pt idx="274">
                  <c:v>40592.014756944445</c:v>
                </c:pt>
                <c:pt idx="275">
                  <c:v>40593.013773148145</c:v>
                </c:pt>
                <c:pt idx="276">
                  <c:v>40596.017372685186</c:v>
                </c:pt>
                <c:pt idx="277">
                  <c:v>40597.020162037035</c:v>
                </c:pt>
                <c:pt idx="278">
                  <c:v>40598.019444444442</c:v>
                </c:pt>
                <c:pt idx="279">
                  <c:v>40599.015486111108</c:v>
                </c:pt>
                <c:pt idx="280">
                  <c:v>40600.016226851854</c:v>
                </c:pt>
                <c:pt idx="281">
                  <c:v>40603.019212962965</c:v>
                </c:pt>
                <c:pt idx="282">
                  <c:v>40604.015717592592</c:v>
                </c:pt>
                <c:pt idx="283">
                  <c:v>40605.017048611109</c:v>
                </c:pt>
                <c:pt idx="284">
                  <c:v>40606.014907407407</c:v>
                </c:pt>
                <c:pt idx="285">
                  <c:v>40607.01635416667</c:v>
                </c:pt>
                <c:pt idx="286">
                  <c:v>40610.015949074077</c:v>
                </c:pt>
                <c:pt idx="287">
                  <c:v>40612.015451388892</c:v>
                </c:pt>
                <c:pt idx="288">
                  <c:v>40613.016469907408</c:v>
                </c:pt>
                <c:pt idx="289">
                  <c:v>40614.015648148146</c:v>
                </c:pt>
                <c:pt idx="290">
                  <c:v>40617.012546296297</c:v>
                </c:pt>
                <c:pt idx="291">
                  <c:v>40618.015532407408</c:v>
                </c:pt>
                <c:pt idx="292">
                  <c:v>40619.017291666663</c:v>
                </c:pt>
                <c:pt idx="293">
                  <c:v>40620.017071759263</c:v>
                </c:pt>
                <c:pt idx="294">
                  <c:v>40621.016203703701</c:v>
                </c:pt>
                <c:pt idx="295">
                  <c:v>40624.236388888887</c:v>
                </c:pt>
                <c:pt idx="296">
                  <c:v>40625.221215277779</c:v>
                </c:pt>
                <c:pt idx="297">
                  <c:v>40626.169618055559</c:v>
                </c:pt>
                <c:pt idx="298">
                  <c:v>40627.184965277775</c:v>
                </c:pt>
                <c:pt idx="299">
                  <c:v>40628.190798611111</c:v>
                </c:pt>
                <c:pt idx="300">
                  <c:v>40631.21671296296</c:v>
                </c:pt>
                <c:pt idx="301">
                  <c:v>40632.23847222222</c:v>
                </c:pt>
                <c:pt idx="302">
                  <c:v>40633.222615740742</c:v>
                </c:pt>
                <c:pt idx="303">
                  <c:v>40634.192372685182</c:v>
                </c:pt>
                <c:pt idx="304">
                  <c:v>40635.115810185183</c:v>
                </c:pt>
                <c:pt idx="305">
                  <c:v>40638.012465277781</c:v>
                </c:pt>
                <c:pt idx="306">
                  <c:v>40639.341458333336</c:v>
                </c:pt>
                <c:pt idx="307">
                  <c:v>40640.011111111111</c:v>
                </c:pt>
                <c:pt idx="308">
                  <c:v>40641.009918981479</c:v>
                </c:pt>
                <c:pt idx="309">
                  <c:v>40642.5002662037</c:v>
                </c:pt>
                <c:pt idx="310">
                  <c:v>40645.016111111108</c:v>
                </c:pt>
                <c:pt idx="311">
                  <c:v>40646.009618055556</c:v>
                </c:pt>
                <c:pt idx="312">
                  <c:v>40647.009085648147</c:v>
                </c:pt>
                <c:pt idx="313">
                  <c:v>40648.009212962963</c:v>
                </c:pt>
                <c:pt idx="314">
                  <c:v>40649.009282407409</c:v>
                </c:pt>
                <c:pt idx="315">
                  <c:v>40652.01090277778</c:v>
                </c:pt>
                <c:pt idx="316">
                  <c:v>40653.01116898148</c:v>
                </c:pt>
                <c:pt idx="317">
                  <c:v>40654.010347222225</c:v>
                </c:pt>
                <c:pt idx="318">
                  <c:v>40655.009259259263</c:v>
                </c:pt>
                <c:pt idx="319">
                  <c:v>40669.011250000003</c:v>
                </c:pt>
                <c:pt idx="320">
                  <c:v>40670.011631944442</c:v>
                </c:pt>
                <c:pt idx="321">
                  <c:v>40674.033020833333</c:v>
                </c:pt>
                <c:pt idx="322">
                  <c:v>40675.034247685187</c:v>
                </c:pt>
                <c:pt idx="323">
                  <c:v>40676.042511574073</c:v>
                </c:pt>
                <c:pt idx="324">
                  <c:v>40677.393333333333</c:v>
                </c:pt>
                <c:pt idx="325">
                  <c:v>40680.033043981479</c:v>
                </c:pt>
                <c:pt idx="326">
                  <c:v>40681.025787037041</c:v>
                </c:pt>
                <c:pt idx="327">
                  <c:v>40682.026550925926</c:v>
                </c:pt>
                <c:pt idx="328">
                  <c:v>40683.026469907411</c:v>
                </c:pt>
                <c:pt idx="329">
                  <c:v>40684.028969907406</c:v>
                </c:pt>
                <c:pt idx="330">
                  <c:v>40687.032430555555</c:v>
                </c:pt>
                <c:pt idx="331">
                  <c:v>40688.026226851849</c:v>
                </c:pt>
                <c:pt idx="332">
                  <c:v>40689.028101851851</c:v>
                </c:pt>
                <c:pt idx="333">
                  <c:v>40690.028796296298</c:v>
                </c:pt>
                <c:pt idx="334">
                  <c:v>40691.026365740741</c:v>
                </c:pt>
                <c:pt idx="335">
                  <c:v>40694.033032407409</c:v>
                </c:pt>
                <c:pt idx="336">
                  <c:v>40695.046747685185</c:v>
                </c:pt>
                <c:pt idx="337">
                  <c:v>40696.03052083333</c:v>
                </c:pt>
                <c:pt idx="338">
                  <c:v>40701.044351851851</c:v>
                </c:pt>
                <c:pt idx="339">
                  <c:v>40702.070428240739</c:v>
                </c:pt>
                <c:pt idx="340">
                  <c:v>40703.032557870371</c:v>
                </c:pt>
                <c:pt idx="341">
                  <c:v>40704.767129629632</c:v>
                </c:pt>
                <c:pt idx="342">
                  <c:v>40705.352719907409</c:v>
                </c:pt>
                <c:pt idx="343">
                  <c:v>40709.040555555555</c:v>
                </c:pt>
                <c:pt idx="344">
                  <c:v>40710.030335648145</c:v>
                </c:pt>
                <c:pt idx="345">
                  <c:v>40711.02884259259</c:v>
                </c:pt>
                <c:pt idx="346">
                  <c:v>40712.029953703706</c:v>
                </c:pt>
                <c:pt idx="347">
                  <c:v>40715.043622685182</c:v>
                </c:pt>
                <c:pt idx="348">
                  <c:v>40716.026805555557</c:v>
                </c:pt>
                <c:pt idx="349">
                  <c:v>40717.030173611114</c:v>
                </c:pt>
                <c:pt idx="350">
                  <c:v>40719.031550925924</c:v>
                </c:pt>
                <c:pt idx="351">
                  <c:v>40722.037974537037</c:v>
                </c:pt>
                <c:pt idx="352">
                  <c:v>40723.031157407408</c:v>
                </c:pt>
                <c:pt idx="353">
                  <c:v>40725.038935185185</c:v>
                </c:pt>
                <c:pt idx="354">
                  <c:v>40726.033541666664</c:v>
                </c:pt>
                <c:pt idx="355">
                  <c:v>40729.040069444447</c:v>
                </c:pt>
                <c:pt idx="356">
                  <c:v>40730.027511574073</c:v>
                </c:pt>
                <c:pt idx="357">
                  <c:v>40732.028356481482</c:v>
                </c:pt>
                <c:pt idx="358">
                  <c:v>40733.02884259259</c:v>
                </c:pt>
                <c:pt idx="359">
                  <c:v>40736.037766203706</c:v>
                </c:pt>
                <c:pt idx="360">
                  <c:v>40737.040833333333</c:v>
                </c:pt>
                <c:pt idx="361">
                  <c:v>40738.033391203702</c:v>
                </c:pt>
                <c:pt idx="362">
                  <c:v>40739.037395833337</c:v>
                </c:pt>
                <c:pt idx="363">
                  <c:v>40740.031458333331</c:v>
                </c:pt>
                <c:pt idx="364">
                  <c:v>40743.021354166667</c:v>
                </c:pt>
                <c:pt idx="365">
                  <c:v>40744.019942129627</c:v>
                </c:pt>
                <c:pt idx="366">
                  <c:v>40745.017048611109</c:v>
                </c:pt>
                <c:pt idx="367">
                  <c:v>40746.019282407404</c:v>
                </c:pt>
                <c:pt idx="368">
                  <c:v>40747.041932870372</c:v>
                </c:pt>
                <c:pt idx="369">
                  <c:v>40750.024270833332</c:v>
                </c:pt>
                <c:pt idx="370">
                  <c:v>40751.206678240742</c:v>
                </c:pt>
                <c:pt idx="371">
                  <c:v>40752.021377314813</c:v>
                </c:pt>
                <c:pt idx="372">
                  <c:v>40753.022824074076</c:v>
                </c:pt>
                <c:pt idx="373">
                  <c:v>40754.023865740739</c:v>
                </c:pt>
                <c:pt idx="374">
                  <c:v>40757.089907407404</c:v>
                </c:pt>
                <c:pt idx="375">
                  <c:v>40758.026099537034</c:v>
                </c:pt>
                <c:pt idx="376">
                  <c:v>40759.029421296298</c:v>
                </c:pt>
                <c:pt idx="377">
                  <c:v>40760.02820601852</c:v>
                </c:pt>
                <c:pt idx="378">
                  <c:v>40761.021099537036</c:v>
                </c:pt>
                <c:pt idx="379">
                  <c:v>40764.029965277776</c:v>
                </c:pt>
                <c:pt idx="380">
                  <c:v>40765.030370370368</c:v>
                </c:pt>
                <c:pt idx="381">
                  <c:v>40766.021504629629</c:v>
                </c:pt>
                <c:pt idx="382">
                  <c:v>40767.020474537036</c:v>
                </c:pt>
                <c:pt idx="383">
                  <c:v>40768.02416666667</c:v>
                </c:pt>
                <c:pt idx="384">
                  <c:v>40772.027268518519</c:v>
                </c:pt>
                <c:pt idx="385">
                  <c:v>40773.022060185183</c:v>
                </c:pt>
                <c:pt idx="386">
                  <c:v>40774.022928240738</c:v>
                </c:pt>
                <c:pt idx="387">
                  <c:v>40775.022118055553</c:v>
                </c:pt>
                <c:pt idx="388">
                  <c:v>40778.025069444448</c:v>
                </c:pt>
                <c:pt idx="389">
                  <c:v>40779.019756944443</c:v>
                </c:pt>
                <c:pt idx="390">
                  <c:v>40780.024814814817</c:v>
                </c:pt>
                <c:pt idx="391">
                  <c:v>40781.021307870367</c:v>
                </c:pt>
                <c:pt idx="392">
                  <c:v>40782.117662037039</c:v>
                </c:pt>
                <c:pt idx="393">
                  <c:v>40785.027175925927</c:v>
                </c:pt>
                <c:pt idx="394">
                  <c:v>40786.021527777775</c:v>
                </c:pt>
                <c:pt idx="395">
                  <c:v>40787.01902777778</c:v>
                </c:pt>
                <c:pt idx="396">
                  <c:v>40788.022291666668</c:v>
                </c:pt>
                <c:pt idx="397">
                  <c:v>40789.021678240744</c:v>
                </c:pt>
                <c:pt idx="398">
                  <c:v>40792.024525462963</c:v>
                </c:pt>
                <c:pt idx="399">
                  <c:v>40793.025682870371</c:v>
                </c:pt>
                <c:pt idx="400">
                  <c:v>40794.026238425926</c:v>
                </c:pt>
                <c:pt idx="401">
                  <c:v>40795.019143518519</c:v>
                </c:pt>
                <c:pt idx="402">
                  <c:v>40797.052789351852</c:v>
                </c:pt>
                <c:pt idx="403">
                  <c:v>40799.024513888886</c:v>
                </c:pt>
                <c:pt idx="404">
                  <c:v>40800.01966435185</c:v>
                </c:pt>
                <c:pt idx="405">
                  <c:v>40801.054062499999</c:v>
                </c:pt>
                <c:pt idx="406">
                  <c:v>40802.018263888887</c:v>
                </c:pt>
                <c:pt idx="407">
                  <c:v>40803.019270833334</c:v>
                </c:pt>
                <c:pt idx="408">
                  <c:v>40806.168726851851</c:v>
                </c:pt>
                <c:pt idx="409">
                  <c:v>40807.021226851852</c:v>
                </c:pt>
                <c:pt idx="410">
                  <c:v>40808.022187499999</c:v>
                </c:pt>
                <c:pt idx="411">
                  <c:v>40809.017824074072</c:v>
                </c:pt>
                <c:pt idx="412">
                  <c:v>40810.021689814814</c:v>
                </c:pt>
                <c:pt idx="413">
                  <c:v>40813.026400462964</c:v>
                </c:pt>
                <c:pt idx="414">
                  <c:v>40814.023090277777</c:v>
                </c:pt>
                <c:pt idx="415">
                  <c:v>40815.021701388891</c:v>
                </c:pt>
                <c:pt idx="416">
                  <c:v>40816.023460648146</c:v>
                </c:pt>
                <c:pt idx="417">
                  <c:v>40817.019421296296</c:v>
                </c:pt>
                <c:pt idx="418">
                  <c:v>40821.118784722225</c:v>
                </c:pt>
                <c:pt idx="419">
                  <c:v>40822.022499999999</c:v>
                </c:pt>
                <c:pt idx="420">
                  <c:v>40823.020173611112</c:v>
                </c:pt>
                <c:pt idx="421">
                  <c:v>40824.02275462963</c:v>
                </c:pt>
                <c:pt idx="422">
                  <c:v>40827.025879629633</c:v>
                </c:pt>
                <c:pt idx="423">
                  <c:v>40828.020879629628</c:v>
                </c:pt>
                <c:pt idx="424">
                  <c:v>40829.020868055559</c:v>
                </c:pt>
                <c:pt idx="425">
                  <c:v>40830.019641203704</c:v>
                </c:pt>
                <c:pt idx="426">
                  <c:v>40831.019629629627</c:v>
                </c:pt>
                <c:pt idx="427">
                  <c:v>40834.023518518516</c:v>
                </c:pt>
                <c:pt idx="428">
                  <c:v>40835.018958333334</c:v>
                </c:pt>
                <c:pt idx="429">
                  <c:v>40836.019571759258</c:v>
                </c:pt>
                <c:pt idx="430">
                  <c:v>40837.018680555557</c:v>
                </c:pt>
                <c:pt idx="431">
                  <c:v>40838.019837962966</c:v>
                </c:pt>
                <c:pt idx="432">
                  <c:v>40842.022812499999</c:v>
                </c:pt>
                <c:pt idx="433">
                  <c:v>40843.018495370372</c:v>
                </c:pt>
                <c:pt idx="434">
                  <c:v>40844.016145833331</c:v>
                </c:pt>
                <c:pt idx="435">
                  <c:v>40845.018946759257</c:v>
                </c:pt>
                <c:pt idx="436">
                  <c:v>40848.025370370371</c:v>
                </c:pt>
                <c:pt idx="437">
                  <c:v>40850.105752314812</c:v>
                </c:pt>
                <c:pt idx="438">
                  <c:v>40851.018379629626</c:v>
                </c:pt>
                <c:pt idx="439">
                  <c:v>40852.016863425924</c:v>
                </c:pt>
                <c:pt idx="440">
                  <c:v>40855.023090277777</c:v>
                </c:pt>
                <c:pt idx="441">
                  <c:v>40856.016724537039</c:v>
                </c:pt>
                <c:pt idx="442">
                  <c:v>40857.016712962963</c:v>
                </c:pt>
                <c:pt idx="443">
                  <c:v>40858.015833333331</c:v>
                </c:pt>
                <c:pt idx="444">
                  <c:v>40859.022476851853</c:v>
                </c:pt>
                <c:pt idx="445">
                  <c:v>40862.026863425926</c:v>
                </c:pt>
                <c:pt idx="446">
                  <c:v>40863.021458333336</c:v>
                </c:pt>
                <c:pt idx="447">
                  <c:v>40864.018958333334</c:v>
                </c:pt>
                <c:pt idx="448">
                  <c:v>40865.020069444443</c:v>
                </c:pt>
                <c:pt idx="449">
                  <c:v>40866.020509259259</c:v>
                </c:pt>
                <c:pt idx="450">
                  <c:v>40869.024791666663</c:v>
                </c:pt>
                <c:pt idx="451">
                  <c:v>40870.019803240742</c:v>
                </c:pt>
                <c:pt idx="452">
                  <c:v>40871.018912037034</c:v>
                </c:pt>
                <c:pt idx="453">
                  <c:v>40872.018912037034</c:v>
                </c:pt>
                <c:pt idx="454">
                  <c:v>40873.020810185182</c:v>
                </c:pt>
                <c:pt idx="455">
                  <c:v>40876.022638888891</c:v>
                </c:pt>
                <c:pt idx="456">
                  <c:v>40877.023136574076</c:v>
                </c:pt>
                <c:pt idx="457">
                  <c:v>40878.019930555558</c:v>
                </c:pt>
                <c:pt idx="458">
                  <c:v>40880.024953703702</c:v>
                </c:pt>
                <c:pt idx="459">
                  <c:v>40883.023564814815</c:v>
                </c:pt>
                <c:pt idx="460">
                  <c:v>40884.022175925929</c:v>
                </c:pt>
                <c:pt idx="461">
                  <c:v>40885.020069444443</c:v>
                </c:pt>
                <c:pt idx="462">
                  <c:v>40886.030428240738</c:v>
                </c:pt>
                <c:pt idx="463">
                  <c:v>40887.019895833335</c:v>
                </c:pt>
                <c:pt idx="464">
                  <c:v>40890.025462962964</c:v>
                </c:pt>
                <c:pt idx="465">
                  <c:v>40891.019965277781</c:v>
                </c:pt>
                <c:pt idx="466">
                  <c:v>40892.019629629627</c:v>
                </c:pt>
                <c:pt idx="467">
                  <c:v>40893.018703703703</c:v>
                </c:pt>
                <c:pt idx="468">
                  <c:v>40894.019444444442</c:v>
                </c:pt>
                <c:pt idx="469">
                  <c:v>40898.025104166663</c:v>
                </c:pt>
                <c:pt idx="470">
                  <c:v>40899.021678240744</c:v>
                </c:pt>
                <c:pt idx="471">
                  <c:v>40900.018634259257</c:v>
                </c:pt>
                <c:pt idx="472">
                  <c:v>40901.019409722219</c:v>
                </c:pt>
                <c:pt idx="473">
                  <c:v>40906.028090277781</c:v>
                </c:pt>
                <c:pt idx="474">
                  <c:v>40907.024097222224</c:v>
                </c:pt>
                <c:pt idx="475">
                  <c:v>40908.021956018521</c:v>
                </c:pt>
                <c:pt idx="476">
                  <c:v>40912.023078703707</c:v>
                </c:pt>
                <c:pt idx="477">
                  <c:v>40913.021157407406</c:v>
                </c:pt>
                <c:pt idx="478">
                  <c:v>40914.019004629627</c:v>
                </c:pt>
                <c:pt idx="479">
                  <c:v>40918.026620370372</c:v>
                </c:pt>
                <c:pt idx="480">
                  <c:v>40919.019432870373</c:v>
                </c:pt>
                <c:pt idx="481">
                  <c:v>40920.018831018519</c:v>
                </c:pt>
                <c:pt idx="482">
                  <c:v>40921.021435185183</c:v>
                </c:pt>
                <c:pt idx="483">
                  <c:v>40922.020324074074</c:v>
                </c:pt>
                <c:pt idx="484">
                  <c:v>40925.023796296293</c:v>
                </c:pt>
                <c:pt idx="485">
                  <c:v>40926.022256944445</c:v>
                </c:pt>
                <c:pt idx="486">
                  <c:v>40927.019270833334</c:v>
                </c:pt>
                <c:pt idx="487">
                  <c:v>40928.020752314813</c:v>
                </c:pt>
                <c:pt idx="488">
                  <c:v>40929.019756944443</c:v>
                </c:pt>
                <c:pt idx="489">
                  <c:v>40932.024884259263</c:v>
                </c:pt>
                <c:pt idx="490">
                  <c:v>40933.020497685182</c:v>
                </c:pt>
                <c:pt idx="491">
                  <c:v>40934.020115740743</c:v>
                </c:pt>
                <c:pt idx="492">
                  <c:v>40935.020046296297</c:v>
                </c:pt>
                <c:pt idx="493">
                  <c:v>40936.020729166667</c:v>
                </c:pt>
                <c:pt idx="494">
                  <c:v>40939.026064814818</c:v>
                </c:pt>
                <c:pt idx="495">
                  <c:v>40940.020810185182</c:v>
                </c:pt>
                <c:pt idx="496">
                  <c:v>40942.025671296295</c:v>
                </c:pt>
                <c:pt idx="497">
                  <c:v>40943.02070601852</c:v>
                </c:pt>
                <c:pt idx="498">
                  <c:v>40946.026145833333</c:v>
                </c:pt>
                <c:pt idx="499">
                  <c:v>40947.018923611111</c:v>
                </c:pt>
                <c:pt idx="500">
                  <c:v>40948.020358796297</c:v>
                </c:pt>
                <c:pt idx="501">
                  <c:v>40949.019606481481</c:v>
                </c:pt>
                <c:pt idx="502">
                  <c:v>40950.020104166666</c:v>
                </c:pt>
                <c:pt idx="503">
                  <c:v>40953.024375000001</c:v>
                </c:pt>
                <c:pt idx="504">
                  <c:v>40954.020254629628</c:v>
                </c:pt>
                <c:pt idx="505">
                  <c:v>40955.019594907404</c:v>
                </c:pt>
                <c:pt idx="506">
                  <c:v>40956.018831018519</c:v>
                </c:pt>
                <c:pt idx="507">
                  <c:v>40957.019826388889</c:v>
                </c:pt>
                <c:pt idx="508">
                  <c:v>40963.028657407405</c:v>
                </c:pt>
                <c:pt idx="509">
                  <c:v>40964.022951388892</c:v>
                </c:pt>
                <c:pt idx="510">
                  <c:v>40967.025729166664</c:v>
                </c:pt>
                <c:pt idx="511">
                  <c:v>40968.022314814814</c:v>
                </c:pt>
                <c:pt idx="512">
                  <c:v>40969.029398148145</c:v>
                </c:pt>
                <c:pt idx="513">
                  <c:v>40970.026331018518</c:v>
                </c:pt>
                <c:pt idx="514">
                  <c:v>40971.021087962959</c:v>
                </c:pt>
                <c:pt idx="515">
                  <c:v>40974.023009259261</c:v>
                </c:pt>
                <c:pt idx="516">
                  <c:v>40975.020671296297</c:v>
                </c:pt>
                <c:pt idx="517">
                  <c:v>40976.019074074073</c:v>
                </c:pt>
                <c:pt idx="518">
                  <c:v>40977.019189814811</c:v>
                </c:pt>
                <c:pt idx="519">
                  <c:v>40978.019652777781</c:v>
                </c:pt>
                <c:pt idx="520">
                  <c:v>40984.038090277776</c:v>
                </c:pt>
                <c:pt idx="521">
                  <c:v>40985.429386574076</c:v>
                </c:pt>
                <c:pt idx="522">
                  <c:v>40988.042013888888</c:v>
                </c:pt>
                <c:pt idx="523">
                  <c:v>40990.023020833331</c:v>
                </c:pt>
                <c:pt idx="524">
                  <c:v>40991.019456018519</c:v>
                </c:pt>
                <c:pt idx="525">
                  <c:v>40992.021724537037</c:v>
                </c:pt>
                <c:pt idx="526">
                  <c:v>40995.04215277778</c:v>
                </c:pt>
                <c:pt idx="527">
                  <c:v>40996.023715277777</c:v>
                </c:pt>
                <c:pt idx="528">
                  <c:v>40997.027812499997</c:v>
                </c:pt>
                <c:pt idx="529">
                  <c:v>40998.024953703702</c:v>
                </c:pt>
                <c:pt idx="530">
                  <c:v>41002.237835648149</c:v>
                </c:pt>
                <c:pt idx="531">
                  <c:v>41003.022881944446</c:v>
                </c:pt>
                <c:pt idx="532">
                  <c:v>41004.018865740742</c:v>
                </c:pt>
                <c:pt idx="533">
                  <c:v>41005.023298611108</c:v>
                </c:pt>
                <c:pt idx="534">
                  <c:v>41011.033182870371</c:v>
                </c:pt>
                <c:pt idx="535">
                  <c:v>41012.02548611111</c:v>
                </c:pt>
                <c:pt idx="536">
                  <c:v>41013.031643518516</c:v>
                </c:pt>
                <c:pt idx="537">
                  <c:v>41016.027326388888</c:v>
                </c:pt>
                <c:pt idx="538">
                  <c:v>41017.020474537036</c:v>
                </c:pt>
                <c:pt idx="539">
                  <c:v>41018.020752314813</c:v>
                </c:pt>
                <c:pt idx="540">
                  <c:v>41019.019907407404</c:v>
                </c:pt>
                <c:pt idx="541">
                  <c:v>41020.020509259259</c:v>
                </c:pt>
                <c:pt idx="542">
                  <c:v>41023.035127314812</c:v>
                </c:pt>
                <c:pt idx="543">
                  <c:v>41024.022592592592</c:v>
                </c:pt>
                <c:pt idx="544">
                  <c:v>41025.024687500001</c:v>
                </c:pt>
                <c:pt idx="545">
                  <c:v>41026.021481481483</c:v>
                </c:pt>
                <c:pt idx="546">
                  <c:v>41027.03328703704</c:v>
                </c:pt>
                <c:pt idx="547">
                  <c:v>41030.033634259256</c:v>
                </c:pt>
                <c:pt idx="548">
                  <c:v>41033.033807870372</c:v>
                </c:pt>
                <c:pt idx="549">
                  <c:v>41034.022997685184</c:v>
                </c:pt>
                <c:pt idx="550">
                  <c:v>41037.033877314818</c:v>
                </c:pt>
                <c:pt idx="551">
                  <c:v>41038.022962962961</c:v>
                </c:pt>
                <c:pt idx="552">
                  <c:v>41039.025648148148</c:v>
                </c:pt>
                <c:pt idx="553">
                  <c:v>41040.023229166669</c:v>
                </c:pt>
                <c:pt idx="554">
                  <c:v>41041.030127314814</c:v>
                </c:pt>
                <c:pt idx="555">
                  <c:v>41044.033472222225</c:v>
                </c:pt>
                <c:pt idx="556">
                  <c:v>41045.023414351854</c:v>
                </c:pt>
                <c:pt idx="557">
                  <c:v>41046.030740740738</c:v>
                </c:pt>
                <c:pt idx="558">
                  <c:v>41051.036493055559</c:v>
                </c:pt>
                <c:pt idx="559">
                  <c:v>41052.022453703707</c:v>
                </c:pt>
                <c:pt idx="560">
                  <c:v>41053.021527777775</c:v>
                </c:pt>
                <c:pt idx="561">
                  <c:v>41054.021053240744</c:v>
                </c:pt>
                <c:pt idx="562">
                  <c:v>41055.025092592594</c:v>
                </c:pt>
                <c:pt idx="563">
                  <c:v>41060.045624999999</c:v>
                </c:pt>
                <c:pt idx="564">
                  <c:v>41061.025127314817</c:v>
                </c:pt>
                <c:pt idx="565">
                  <c:v>41062.026087962964</c:v>
                </c:pt>
                <c:pt idx="566">
                  <c:v>41065.032766203702</c:v>
                </c:pt>
                <c:pt idx="567">
                  <c:v>41066.025682870371</c:v>
                </c:pt>
                <c:pt idx="568">
                  <c:v>41067.024444444447</c:v>
                </c:pt>
                <c:pt idx="569">
                  <c:v>41069.026493055557</c:v>
                </c:pt>
                <c:pt idx="570">
                  <c:v>41072.035636574074</c:v>
                </c:pt>
                <c:pt idx="571">
                  <c:v>41073.031145833331</c:v>
                </c:pt>
                <c:pt idx="572">
                  <c:v>41074.022314814814</c:v>
                </c:pt>
                <c:pt idx="573">
                  <c:v>41075.022719907407</c:v>
                </c:pt>
                <c:pt idx="574">
                  <c:v>41076.021469907406</c:v>
                </c:pt>
                <c:pt idx="575">
                  <c:v>41079.027743055558</c:v>
                </c:pt>
                <c:pt idx="576">
                  <c:v>41080.020381944443</c:v>
                </c:pt>
                <c:pt idx="577">
                  <c:v>41081.021273148152</c:v>
                </c:pt>
                <c:pt idx="578">
                  <c:v>41082.02103009259</c:v>
                </c:pt>
                <c:pt idx="579">
                  <c:v>41087.031608796293</c:v>
                </c:pt>
                <c:pt idx="580">
                  <c:v>41088.022094907406</c:v>
                </c:pt>
                <c:pt idx="581">
                  <c:v>41089.022951388892</c:v>
                </c:pt>
                <c:pt idx="582">
                  <c:v>41090.035624999997</c:v>
                </c:pt>
                <c:pt idx="583">
                  <c:v>41093.029687499999</c:v>
                </c:pt>
                <c:pt idx="584">
                  <c:v>41094.030243055553</c:v>
                </c:pt>
                <c:pt idx="585">
                  <c:v>41095.021550925929</c:v>
                </c:pt>
                <c:pt idx="586">
                  <c:v>41096.022164351853</c:v>
                </c:pt>
                <c:pt idx="587">
                  <c:v>41097.023240740738</c:v>
                </c:pt>
                <c:pt idx="588">
                  <c:v>41100.035752314812</c:v>
                </c:pt>
                <c:pt idx="589">
                  <c:v>41101.022280092591</c:v>
                </c:pt>
                <c:pt idx="590">
                  <c:v>41102.023831018516</c:v>
                </c:pt>
                <c:pt idx="591">
                  <c:v>41103.022592592592</c:v>
                </c:pt>
                <c:pt idx="592">
                  <c:v>41104.021793981483</c:v>
                </c:pt>
                <c:pt idx="593">
                  <c:v>41107.030624999999</c:v>
                </c:pt>
                <c:pt idx="594">
                  <c:v>41108.022557870368</c:v>
                </c:pt>
                <c:pt idx="595">
                  <c:v>41109.022465277776</c:v>
                </c:pt>
                <c:pt idx="596">
                  <c:v>41110.027118055557</c:v>
                </c:pt>
                <c:pt idx="597">
                  <c:v>41111.023078703707</c:v>
                </c:pt>
                <c:pt idx="598">
                  <c:v>41114.034548611111</c:v>
                </c:pt>
                <c:pt idx="599">
                  <c:v>41115.021724537037</c:v>
                </c:pt>
                <c:pt idx="600">
                  <c:v>41116.021249999998</c:v>
                </c:pt>
                <c:pt idx="601">
                  <c:v>41117.025451388887</c:v>
                </c:pt>
                <c:pt idx="602">
                  <c:v>41118.024270833332</c:v>
                </c:pt>
                <c:pt idx="603">
                  <c:v>41121.034872685188</c:v>
                </c:pt>
                <c:pt idx="604">
                  <c:v>41122.032106481478</c:v>
                </c:pt>
                <c:pt idx="605">
                  <c:v>41123.027465277781</c:v>
                </c:pt>
                <c:pt idx="606">
                  <c:v>41124.023715277777</c:v>
                </c:pt>
                <c:pt idx="607">
                  <c:v>41125.025243055556</c:v>
                </c:pt>
                <c:pt idx="608">
                  <c:v>41128.030671296299</c:v>
                </c:pt>
                <c:pt idx="609">
                  <c:v>41129.021840277775</c:v>
                </c:pt>
                <c:pt idx="610">
                  <c:v>41130.026516203703</c:v>
                </c:pt>
                <c:pt idx="611">
                  <c:v>41131.022719907407</c:v>
                </c:pt>
                <c:pt idx="612">
                  <c:v>41132.023032407407</c:v>
                </c:pt>
                <c:pt idx="613">
                  <c:v>41135.031018518515</c:v>
                </c:pt>
                <c:pt idx="614">
                  <c:v>41136.02275462963</c:v>
                </c:pt>
                <c:pt idx="615">
                  <c:v>41139.027488425927</c:v>
                </c:pt>
                <c:pt idx="616">
                  <c:v>41142.031030092592</c:v>
                </c:pt>
                <c:pt idx="617">
                  <c:v>41143.022210648145</c:v>
                </c:pt>
                <c:pt idx="618">
                  <c:v>41144.022349537037</c:v>
                </c:pt>
                <c:pt idx="619">
                  <c:v>41145.022928240738</c:v>
                </c:pt>
                <c:pt idx="620">
                  <c:v>41146.023530092592</c:v>
                </c:pt>
                <c:pt idx="621">
                  <c:v>41149.033506944441</c:v>
                </c:pt>
                <c:pt idx="622">
                  <c:v>41150.025057870371</c:v>
                </c:pt>
                <c:pt idx="623">
                  <c:v>41151.024398148147</c:v>
                </c:pt>
                <c:pt idx="624">
                  <c:v>41152.033495370371</c:v>
                </c:pt>
                <c:pt idx="625">
                  <c:v>41153.024016203701</c:v>
                </c:pt>
                <c:pt idx="626">
                  <c:v>41156.032418981478</c:v>
                </c:pt>
                <c:pt idx="627">
                  <c:v>41157.026921296296</c:v>
                </c:pt>
                <c:pt idx="628">
                  <c:v>41158.023078703707</c:v>
                </c:pt>
                <c:pt idx="629">
                  <c:v>41159.022546296299</c:v>
                </c:pt>
                <c:pt idx="630">
                  <c:v>41160.023194444446</c:v>
                </c:pt>
                <c:pt idx="631">
                  <c:v>41163.038611111115</c:v>
                </c:pt>
                <c:pt idx="632">
                  <c:v>41164.024756944447</c:v>
                </c:pt>
                <c:pt idx="633">
                  <c:v>41165.023842592593</c:v>
                </c:pt>
                <c:pt idx="634">
                  <c:v>41166.022673611114</c:v>
                </c:pt>
                <c:pt idx="635">
                  <c:v>41167.0231712963</c:v>
                </c:pt>
                <c:pt idx="636">
                  <c:v>41170.031736111108</c:v>
                </c:pt>
                <c:pt idx="637">
                  <c:v>41172.028067129628</c:v>
                </c:pt>
                <c:pt idx="638">
                  <c:v>41173.022372685184</c:v>
                </c:pt>
                <c:pt idx="639">
                  <c:v>41174.024155092593</c:v>
                </c:pt>
                <c:pt idx="640">
                  <c:v>41177.034907407404</c:v>
                </c:pt>
                <c:pt idx="641">
                  <c:v>41178.024444444447</c:v>
                </c:pt>
                <c:pt idx="642">
                  <c:v>41179.026053240741</c:v>
                </c:pt>
                <c:pt idx="643">
                  <c:v>41180.025057870371</c:v>
                </c:pt>
                <c:pt idx="644">
                  <c:v>41181.025706018518</c:v>
                </c:pt>
                <c:pt idx="645">
                  <c:v>41184.213425925926</c:v>
                </c:pt>
                <c:pt idx="646">
                  <c:v>41188.030416666668</c:v>
                </c:pt>
                <c:pt idx="647">
                  <c:v>41191.031099537038</c:v>
                </c:pt>
                <c:pt idx="648">
                  <c:v>41192.020567129628</c:v>
                </c:pt>
                <c:pt idx="649">
                  <c:v>41193.023125</c:v>
                </c:pt>
                <c:pt idx="650">
                  <c:v>41194.021990740737</c:v>
                </c:pt>
                <c:pt idx="651">
                  <c:v>41195.792210648149</c:v>
                </c:pt>
                <c:pt idx="652">
                  <c:v>41198.030405092592</c:v>
                </c:pt>
                <c:pt idx="653">
                  <c:v>41199.020578703705</c:v>
                </c:pt>
                <c:pt idx="654">
                  <c:v>41200.022465277776</c:v>
                </c:pt>
                <c:pt idx="655">
                  <c:v>41201.021064814813</c:v>
                </c:pt>
                <c:pt idx="656">
                  <c:v>41206.042951388888</c:v>
                </c:pt>
                <c:pt idx="657">
                  <c:v>41207.021504629629</c:v>
                </c:pt>
                <c:pt idx="658">
                  <c:v>41208.021701388891</c:v>
                </c:pt>
                <c:pt idx="659">
                  <c:v>41209.02548611111</c:v>
                </c:pt>
                <c:pt idx="660">
                  <c:v>41220.48065972222</c:v>
                </c:pt>
                <c:pt idx="661">
                  <c:v>41221.029166666667</c:v>
                </c:pt>
                <c:pt idx="662">
                  <c:v>41222.021539351852</c:v>
                </c:pt>
                <c:pt idx="663">
                  <c:v>41226.052916666667</c:v>
                </c:pt>
                <c:pt idx="664">
                  <c:v>41227.024583333332</c:v>
                </c:pt>
                <c:pt idx="665">
                  <c:v>41228.022152777776</c:v>
                </c:pt>
                <c:pt idx="666">
                  <c:v>41229.032048611109</c:v>
                </c:pt>
                <c:pt idx="667">
                  <c:v>41230.021168981482</c:v>
                </c:pt>
                <c:pt idx="668">
                  <c:v>41233.030243055553</c:v>
                </c:pt>
                <c:pt idx="669">
                  <c:v>41234.023310185185</c:v>
                </c:pt>
                <c:pt idx="670">
                  <c:v>41235.020300925928</c:v>
                </c:pt>
                <c:pt idx="671">
                  <c:v>41236.033148148148</c:v>
                </c:pt>
                <c:pt idx="672">
                  <c:v>41237.031157407408</c:v>
                </c:pt>
                <c:pt idx="673">
                  <c:v>41240.042523148149</c:v>
                </c:pt>
                <c:pt idx="674">
                  <c:v>41241.032766203702</c:v>
                </c:pt>
                <c:pt idx="675">
                  <c:v>41242.024537037039</c:v>
                </c:pt>
                <c:pt idx="676">
                  <c:v>41243.023981481485</c:v>
                </c:pt>
                <c:pt idx="677">
                  <c:v>41244.032766203702</c:v>
                </c:pt>
                <c:pt idx="678">
                  <c:v>41247.032037037039</c:v>
                </c:pt>
                <c:pt idx="679">
                  <c:v>41248.036493055559</c:v>
                </c:pt>
                <c:pt idx="680">
                  <c:v>41249.034722222219</c:v>
                </c:pt>
                <c:pt idx="681">
                  <c:v>41250.019282407404</c:v>
                </c:pt>
                <c:pt idx="682">
                  <c:v>41251.020451388889</c:v>
                </c:pt>
                <c:pt idx="683">
                  <c:v>41254.043946759259</c:v>
                </c:pt>
                <c:pt idx="684">
                  <c:v>41255.024305555555</c:v>
                </c:pt>
                <c:pt idx="685">
                  <c:v>41256.023888888885</c:v>
                </c:pt>
                <c:pt idx="686">
                  <c:v>41257.028425925928</c:v>
                </c:pt>
                <c:pt idx="687">
                  <c:v>41258.024293981478</c:v>
                </c:pt>
                <c:pt idx="688">
                  <c:v>41261.033506944441</c:v>
                </c:pt>
                <c:pt idx="689">
                  <c:v>41262.021678240744</c:v>
                </c:pt>
                <c:pt idx="690">
                  <c:v>41263.019479166665</c:v>
                </c:pt>
                <c:pt idx="691">
                  <c:v>41264.019583333335</c:v>
                </c:pt>
                <c:pt idx="692">
                  <c:v>41265.020671296297</c:v>
                </c:pt>
                <c:pt idx="693">
                  <c:v>41271.030833333331</c:v>
                </c:pt>
                <c:pt idx="694">
                  <c:v>41272.037997685184</c:v>
                </c:pt>
                <c:pt idx="695">
                  <c:v>41278.446053240739</c:v>
                </c:pt>
                <c:pt idx="696">
                  <c:v>41279.01662037037</c:v>
                </c:pt>
                <c:pt idx="697">
                  <c:v>41282.031388888892</c:v>
                </c:pt>
                <c:pt idx="698">
                  <c:v>41283.021145833336</c:v>
                </c:pt>
                <c:pt idx="699">
                  <c:v>41284.020046296297</c:v>
                </c:pt>
                <c:pt idx="700">
                  <c:v>41285.020787037036</c:v>
                </c:pt>
                <c:pt idx="701">
                  <c:v>41286.01766203704</c:v>
                </c:pt>
                <c:pt idx="702">
                  <c:v>41289.029548611114</c:v>
                </c:pt>
                <c:pt idx="703">
                  <c:v>41290.027939814812</c:v>
                </c:pt>
                <c:pt idx="704">
                  <c:v>41291.017245370371</c:v>
                </c:pt>
                <c:pt idx="705">
                  <c:v>41292.050000000003</c:v>
                </c:pt>
                <c:pt idx="706">
                  <c:v>41293.015266203707</c:v>
                </c:pt>
                <c:pt idx="707">
                  <c:v>41296.022974537038</c:v>
                </c:pt>
                <c:pt idx="708">
                  <c:v>41297.019814814812</c:v>
                </c:pt>
                <c:pt idx="709">
                  <c:v>41298.018229166664</c:v>
                </c:pt>
                <c:pt idx="710">
                  <c:v>41300.021122685182</c:v>
                </c:pt>
                <c:pt idx="711">
                  <c:v>41303.023611111108</c:v>
                </c:pt>
                <c:pt idx="712">
                  <c:v>41304.019201388888</c:v>
                </c:pt>
                <c:pt idx="713">
                  <c:v>41305.028298611112</c:v>
                </c:pt>
                <c:pt idx="714">
                  <c:v>41306.020185185182</c:v>
                </c:pt>
                <c:pt idx="715">
                  <c:v>41307.024768518517</c:v>
                </c:pt>
                <c:pt idx="716">
                  <c:v>41310.023321759261</c:v>
                </c:pt>
                <c:pt idx="717">
                  <c:v>41311.01767361111</c:v>
                </c:pt>
                <c:pt idx="718">
                  <c:v>41312.017175925925</c:v>
                </c:pt>
                <c:pt idx="719">
                  <c:v>41313.02207175926</c:v>
                </c:pt>
                <c:pt idx="720">
                  <c:v>41314.02003472222</c:v>
                </c:pt>
                <c:pt idx="721">
                  <c:v>41317.023113425923</c:v>
                </c:pt>
                <c:pt idx="722">
                  <c:v>41318.019178240742</c:v>
                </c:pt>
                <c:pt idx="723">
                  <c:v>41319.019363425927</c:v>
                </c:pt>
                <c:pt idx="724">
                  <c:v>41320.018206018518</c:v>
                </c:pt>
                <c:pt idx="725">
                  <c:v>41321.018217592595</c:v>
                </c:pt>
                <c:pt idx="726">
                  <c:v>41324.023020833331</c:v>
                </c:pt>
                <c:pt idx="727">
                  <c:v>41325.020775462966</c:v>
                </c:pt>
                <c:pt idx="728">
                  <c:v>41326.021273148152</c:v>
                </c:pt>
                <c:pt idx="729">
                  <c:v>41327.018090277779</c:v>
                </c:pt>
                <c:pt idx="730">
                  <c:v>41328.019814814812</c:v>
                </c:pt>
                <c:pt idx="731">
                  <c:v>41331.062581018516</c:v>
                </c:pt>
                <c:pt idx="732">
                  <c:v>41332.018506944441</c:v>
                </c:pt>
                <c:pt idx="733">
                  <c:v>41333.021898148145</c:v>
                </c:pt>
                <c:pt idx="734">
                  <c:v>41334.019108796296</c:v>
                </c:pt>
                <c:pt idx="735">
                  <c:v>41335.021157407406</c:v>
                </c:pt>
                <c:pt idx="736">
                  <c:v>41338.02238425926</c:v>
                </c:pt>
                <c:pt idx="737">
                  <c:v>41339.017534722225</c:v>
                </c:pt>
                <c:pt idx="738">
                  <c:v>41340.017245370371</c:v>
                </c:pt>
                <c:pt idx="739">
                  <c:v>41341.019224537034</c:v>
                </c:pt>
                <c:pt idx="740">
                  <c:v>41342.018414351849</c:v>
                </c:pt>
                <c:pt idx="741">
                  <c:v>41345.0237037037</c:v>
                </c:pt>
                <c:pt idx="742">
                  <c:v>41346.018472222226</c:v>
                </c:pt>
                <c:pt idx="743">
                  <c:v>41347.017847222225</c:v>
                </c:pt>
                <c:pt idx="744">
                  <c:v>41348.017708333333</c:v>
                </c:pt>
                <c:pt idx="745">
                  <c:v>41349.016585648147</c:v>
                </c:pt>
                <c:pt idx="746">
                  <c:v>41352.024710648147</c:v>
                </c:pt>
                <c:pt idx="747">
                  <c:v>41353.017858796295</c:v>
                </c:pt>
                <c:pt idx="748">
                  <c:v>41354.014363425929</c:v>
                </c:pt>
                <c:pt idx="749">
                  <c:v>41355.017523148148</c:v>
                </c:pt>
                <c:pt idx="750">
                  <c:v>41356.018206018518</c:v>
                </c:pt>
                <c:pt idx="751">
                  <c:v>41359.026504629626</c:v>
                </c:pt>
                <c:pt idx="752">
                  <c:v>41360.020335648151</c:v>
                </c:pt>
                <c:pt idx="753">
                  <c:v>41361.021608796298</c:v>
                </c:pt>
                <c:pt idx="754">
                  <c:v>41362.024305555555</c:v>
                </c:pt>
                <c:pt idx="755">
                  <c:v>41367.050219907411</c:v>
                </c:pt>
                <c:pt idx="756">
                  <c:v>41368.017557870371</c:v>
                </c:pt>
                <c:pt idx="757">
                  <c:v>41369.024895833332</c:v>
                </c:pt>
                <c:pt idx="758">
                  <c:v>41370.017685185187</c:v>
                </c:pt>
                <c:pt idx="759">
                  <c:v>41373.02239583333</c:v>
                </c:pt>
                <c:pt idx="760">
                  <c:v>41374.022199074076</c:v>
                </c:pt>
                <c:pt idx="761">
                  <c:v>41375.017731481479</c:v>
                </c:pt>
                <c:pt idx="762">
                  <c:v>41376.018090277779</c:v>
                </c:pt>
                <c:pt idx="763">
                  <c:v>41377.043495370373</c:v>
                </c:pt>
                <c:pt idx="764">
                  <c:v>41380.024282407408</c:v>
                </c:pt>
                <c:pt idx="765">
                  <c:v>41381.016053240739</c:v>
                </c:pt>
                <c:pt idx="766">
                  <c:v>41382.036296296297</c:v>
                </c:pt>
                <c:pt idx="767">
                  <c:v>41383.015543981484</c:v>
                </c:pt>
                <c:pt idx="768">
                  <c:v>41384.016793981478</c:v>
                </c:pt>
                <c:pt idx="769">
                  <c:v>41387.018090277779</c:v>
                </c:pt>
                <c:pt idx="770">
                  <c:v>41388.017314814817</c:v>
                </c:pt>
                <c:pt idx="771">
                  <c:v>41389.020486111112</c:v>
                </c:pt>
                <c:pt idx="772">
                  <c:v>41390.016701388886</c:v>
                </c:pt>
                <c:pt idx="773">
                  <c:v>41391.016967592594</c:v>
                </c:pt>
                <c:pt idx="774">
                  <c:v>41394.022164351853</c:v>
                </c:pt>
                <c:pt idx="775">
                  <c:v>41395.015127314815</c:v>
                </c:pt>
                <c:pt idx="776">
                  <c:v>41397.025000000001</c:v>
                </c:pt>
                <c:pt idx="777">
                  <c:v>41398.014837962961</c:v>
                </c:pt>
                <c:pt idx="778">
                  <c:v>41401.020960648151</c:v>
                </c:pt>
                <c:pt idx="779">
                  <c:v>41402.011921296296</c:v>
                </c:pt>
                <c:pt idx="780">
                  <c:v>41403.016493055555</c:v>
                </c:pt>
                <c:pt idx="781">
                  <c:v>41405.015613425923</c:v>
                </c:pt>
                <c:pt idx="782">
                  <c:v>41408.027407407404</c:v>
                </c:pt>
                <c:pt idx="783">
                  <c:v>41409.016493055555</c:v>
                </c:pt>
                <c:pt idx="784">
                  <c:v>41410.0159375</c:v>
                </c:pt>
                <c:pt idx="785">
                  <c:v>41411.022615740738</c:v>
                </c:pt>
                <c:pt idx="786">
                  <c:v>41412.015138888892</c:v>
                </c:pt>
                <c:pt idx="787">
                  <c:v>41416.021018518521</c:v>
                </c:pt>
                <c:pt idx="788">
                  <c:v>41417.014328703706</c:v>
                </c:pt>
                <c:pt idx="789">
                  <c:v>41418.014293981483</c:v>
                </c:pt>
                <c:pt idx="790">
                  <c:v>41419.016076388885</c:v>
                </c:pt>
                <c:pt idx="791">
                  <c:v>41422.023518518516</c:v>
                </c:pt>
                <c:pt idx="792">
                  <c:v>41423.015960648147</c:v>
                </c:pt>
                <c:pt idx="793">
                  <c:v>41424.015173611115</c:v>
                </c:pt>
                <c:pt idx="794">
                  <c:v>41427.796099537038</c:v>
                </c:pt>
                <c:pt idx="795">
                  <c:v>41429.048726851855</c:v>
                </c:pt>
                <c:pt idx="796">
                  <c:v>41430.015335648146</c:v>
                </c:pt>
                <c:pt idx="797">
                  <c:v>41431.022546296299</c:v>
                </c:pt>
                <c:pt idx="798">
                  <c:v>41432.013599537036</c:v>
                </c:pt>
                <c:pt idx="799">
                  <c:v>41433.015659722223</c:v>
                </c:pt>
                <c:pt idx="800">
                  <c:v>41436.023379629631</c:v>
                </c:pt>
                <c:pt idx="801">
                  <c:v>41437.013842592591</c:v>
                </c:pt>
                <c:pt idx="802">
                  <c:v>41438.016099537039</c:v>
                </c:pt>
                <c:pt idx="803">
                  <c:v>41439.014849537038</c:v>
                </c:pt>
                <c:pt idx="804">
                  <c:v>41440.014525462961</c:v>
                </c:pt>
                <c:pt idx="805">
                  <c:v>41443.016828703701</c:v>
                </c:pt>
                <c:pt idx="806">
                  <c:v>41444.01458333333</c:v>
                </c:pt>
                <c:pt idx="807">
                  <c:v>41445.014224537037</c:v>
                </c:pt>
                <c:pt idx="808">
                  <c:v>41446.015474537038</c:v>
                </c:pt>
                <c:pt idx="809">
                  <c:v>41447.015011574076</c:v>
                </c:pt>
                <c:pt idx="810">
                  <c:v>41450.018043981479</c:v>
                </c:pt>
                <c:pt idx="811">
                  <c:v>41451.017870370371</c:v>
                </c:pt>
                <c:pt idx="812">
                  <c:v>41452.021307870367</c:v>
                </c:pt>
                <c:pt idx="813">
                  <c:v>41453.016597222224</c:v>
                </c:pt>
                <c:pt idx="814">
                  <c:v>41454.01525462963</c:v>
                </c:pt>
                <c:pt idx="815">
                  <c:v>41457.039560185185</c:v>
                </c:pt>
                <c:pt idx="816">
                  <c:v>41458.015856481485</c:v>
                </c:pt>
                <c:pt idx="817">
                  <c:v>41459.017835648148</c:v>
                </c:pt>
                <c:pt idx="818">
                  <c:v>41460.013877314814</c:v>
                </c:pt>
                <c:pt idx="819">
                  <c:v>41461.0159375</c:v>
                </c:pt>
                <c:pt idx="820">
                  <c:v>41464.022743055553</c:v>
                </c:pt>
                <c:pt idx="821">
                  <c:v>41465.015115740738</c:v>
                </c:pt>
                <c:pt idx="822">
                  <c:v>41466.014502314814</c:v>
                </c:pt>
                <c:pt idx="823">
                  <c:v>41467.014814814815</c:v>
                </c:pt>
                <c:pt idx="824">
                  <c:v>41468.015069444446</c:v>
                </c:pt>
                <c:pt idx="825">
                  <c:v>41471.020983796298</c:v>
                </c:pt>
                <c:pt idx="826">
                  <c:v>41472.01458333333</c:v>
                </c:pt>
                <c:pt idx="827">
                  <c:v>41473.014247685183</c:v>
                </c:pt>
                <c:pt idx="828">
                  <c:v>41474.014826388891</c:v>
                </c:pt>
                <c:pt idx="829">
                  <c:v>41475.014062499999</c:v>
                </c:pt>
                <c:pt idx="830">
                  <c:v>41478.020324074074</c:v>
                </c:pt>
                <c:pt idx="831">
                  <c:v>41479.015902777777</c:v>
                </c:pt>
                <c:pt idx="832">
                  <c:v>41480.01494212963</c:v>
                </c:pt>
                <c:pt idx="833">
                  <c:v>41481.011701388888</c:v>
                </c:pt>
                <c:pt idx="834">
                  <c:v>41482.013240740744</c:v>
                </c:pt>
                <c:pt idx="835">
                  <c:v>41485.013738425929</c:v>
                </c:pt>
                <c:pt idx="836">
                  <c:v>41486.012812499997</c:v>
                </c:pt>
                <c:pt idx="837">
                  <c:v>41487.011759259258</c:v>
                </c:pt>
                <c:pt idx="838">
                  <c:v>41488.02584490741</c:v>
                </c:pt>
                <c:pt idx="839">
                  <c:v>41489.012476851851</c:v>
                </c:pt>
                <c:pt idx="840">
                  <c:v>41492.013229166667</c:v>
                </c:pt>
                <c:pt idx="841">
                  <c:v>41493.013831018521</c:v>
                </c:pt>
                <c:pt idx="842">
                  <c:v>41494.013726851852</c:v>
                </c:pt>
                <c:pt idx="843">
                  <c:v>41495.017893518518</c:v>
                </c:pt>
                <c:pt idx="844">
                  <c:v>41496.015462962961</c:v>
                </c:pt>
                <c:pt idx="845">
                  <c:v>41499.014386574076</c:v>
                </c:pt>
                <c:pt idx="846">
                  <c:v>41500.011493055557</c:v>
                </c:pt>
                <c:pt idx="847">
                  <c:v>41501.019224537034</c:v>
                </c:pt>
                <c:pt idx="848">
                  <c:v>41503.01295138889</c:v>
                </c:pt>
                <c:pt idx="849">
                  <c:v>41506.013541666667</c:v>
                </c:pt>
                <c:pt idx="850">
                  <c:v>41507.01185185185</c:v>
                </c:pt>
                <c:pt idx="851">
                  <c:v>41508.015173611115</c:v>
                </c:pt>
                <c:pt idx="852">
                  <c:v>41509.009467592594</c:v>
                </c:pt>
                <c:pt idx="853">
                  <c:v>41510.010266203702</c:v>
                </c:pt>
                <c:pt idx="854">
                  <c:v>41513.032500000001</c:v>
                </c:pt>
                <c:pt idx="855">
                  <c:v>41514.01321759259</c:v>
                </c:pt>
                <c:pt idx="856">
                  <c:v>41515.013182870367</c:v>
                </c:pt>
                <c:pt idx="857">
                  <c:v>41516.013078703705</c:v>
                </c:pt>
                <c:pt idx="858">
                  <c:v>41517.012789351851</c:v>
                </c:pt>
                <c:pt idx="859">
                  <c:v>41520.029409722221</c:v>
                </c:pt>
                <c:pt idx="860">
                  <c:v>41521.009305555555</c:v>
                </c:pt>
                <c:pt idx="861">
                  <c:v>41522.012152777781</c:v>
                </c:pt>
                <c:pt idx="862">
                  <c:v>41523.010949074072</c:v>
                </c:pt>
                <c:pt idx="863">
                  <c:v>41524.012314814812</c:v>
                </c:pt>
                <c:pt idx="864">
                  <c:v>41527.01158564815</c:v>
                </c:pt>
                <c:pt idx="865">
                  <c:v>41528.01353009259</c:v>
                </c:pt>
                <c:pt idx="866">
                  <c:v>41529.011296296296</c:v>
                </c:pt>
                <c:pt idx="867">
                  <c:v>41530.01295138889</c:v>
                </c:pt>
                <c:pt idx="868">
                  <c:v>41531.011446759258</c:v>
                </c:pt>
                <c:pt idx="869">
                  <c:v>41534.012650462966</c:v>
                </c:pt>
                <c:pt idx="870">
                  <c:v>41535.011099537034</c:v>
                </c:pt>
                <c:pt idx="871">
                  <c:v>41538.009259259263</c:v>
                </c:pt>
                <c:pt idx="872">
                  <c:v>41541.0077662037</c:v>
                </c:pt>
                <c:pt idx="873">
                  <c:v>41542.011886574073</c:v>
                </c:pt>
                <c:pt idx="874">
                  <c:v>41543.012071759258</c:v>
                </c:pt>
                <c:pt idx="875">
                  <c:v>41544.008877314816</c:v>
                </c:pt>
                <c:pt idx="876">
                  <c:v>41545.013229166667</c:v>
                </c:pt>
                <c:pt idx="877">
                  <c:v>41548.008761574078</c:v>
                </c:pt>
                <c:pt idx="878">
                  <c:v>41549.028831018521</c:v>
                </c:pt>
                <c:pt idx="879">
                  <c:v>41550.008310185185</c:v>
                </c:pt>
                <c:pt idx="880">
                  <c:v>41552.012071759258</c:v>
                </c:pt>
                <c:pt idx="881">
                  <c:v>41555.008101851854</c:v>
                </c:pt>
                <c:pt idx="882">
                  <c:v>41556.012511574074</c:v>
                </c:pt>
                <c:pt idx="883">
                  <c:v>41557.010636574072</c:v>
                </c:pt>
                <c:pt idx="884">
                  <c:v>41558.011979166666</c:v>
                </c:pt>
                <c:pt idx="885">
                  <c:v>41559.012187499997</c:v>
                </c:pt>
                <c:pt idx="886">
                  <c:v>41562.010023148148</c:v>
                </c:pt>
                <c:pt idx="887">
                  <c:v>41563.010520833333</c:v>
                </c:pt>
                <c:pt idx="888">
                  <c:v>41564.011238425926</c:v>
                </c:pt>
                <c:pt idx="889">
                  <c:v>41565.011620370373</c:v>
                </c:pt>
                <c:pt idx="890">
                  <c:v>41566.010335648149</c:v>
                </c:pt>
                <c:pt idx="891">
                  <c:v>41569.0080787037</c:v>
                </c:pt>
                <c:pt idx="892">
                  <c:v>41570.023553240739</c:v>
                </c:pt>
                <c:pt idx="893">
                  <c:v>41571.009988425925</c:v>
                </c:pt>
                <c:pt idx="894">
                  <c:v>41572.011284722219</c:v>
                </c:pt>
                <c:pt idx="895">
                  <c:v>41573.368368055555</c:v>
                </c:pt>
                <c:pt idx="896">
                  <c:v>41576.011874999997</c:v>
                </c:pt>
                <c:pt idx="897">
                  <c:v>41577.013449074075</c:v>
                </c:pt>
                <c:pt idx="898">
                  <c:v>41578.010625000003</c:v>
                </c:pt>
                <c:pt idx="899">
                  <c:v>41579.010960648149</c:v>
                </c:pt>
                <c:pt idx="900">
                  <c:v>41583.022314814814</c:v>
                </c:pt>
                <c:pt idx="901">
                  <c:v>41584.008055555554</c:v>
                </c:pt>
                <c:pt idx="902">
                  <c:v>41585.01122685185</c:v>
                </c:pt>
                <c:pt idx="903">
                  <c:v>41586.007060185184</c:v>
                </c:pt>
                <c:pt idx="904">
                  <c:v>41587.010821759257</c:v>
                </c:pt>
                <c:pt idx="905">
                  <c:v>41590.011840277781</c:v>
                </c:pt>
                <c:pt idx="906">
                  <c:v>41591.012233796297</c:v>
                </c:pt>
                <c:pt idx="907">
                  <c:v>41592.01226851852</c:v>
                </c:pt>
                <c:pt idx="908">
                  <c:v>41593.018923611111</c:v>
                </c:pt>
                <c:pt idx="909">
                  <c:v>41594.01667824074</c:v>
                </c:pt>
                <c:pt idx="910">
                  <c:v>41597.011122685188</c:v>
                </c:pt>
                <c:pt idx="911">
                  <c:v>41598.011377314811</c:v>
                </c:pt>
                <c:pt idx="912">
                  <c:v>41599.010682870372</c:v>
                </c:pt>
                <c:pt idx="913">
                  <c:v>41600.010497685187</c:v>
                </c:pt>
                <c:pt idx="914">
                  <c:v>41601.012083333335</c:v>
                </c:pt>
                <c:pt idx="915">
                  <c:v>41604.012291666666</c:v>
                </c:pt>
                <c:pt idx="916">
                  <c:v>41605.011724537035</c:v>
                </c:pt>
                <c:pt idx="917">
                  <c:v>41606.019317129627</c:v>
                </c:pt>
                <c:pt idx="918">
                  <c:v>41607.011435185188</c:v>
                </c:pt>
                <c:pt idx="919">
                  <c:v>41608.010567129626</c:v>
                </c:pt>
                <c:pt idx="920">
                  <c:v>41611.018761574072</c:v>
                </c:pt>
                <c:pt idx="921">
                  <c:v>41612.012673611112</c:v>
                </c:pt>
                <c:pt idx="922">
                  <c:v>41614.008321759262</c:v>
                </c:pt>
                <c:pt idx="923">
                  <c:v>41615.012187499997</c:v>
                </c:pt>
                <c:pt idx="924">
                  <c:v>41618.009722222225</c:v>
                </c:pt>
                <c:pt idx="925">
                  <c:v>41619.011620370373</c:v>
                </c:pt>
                <c:pt idx="926">
                  <c:v>41620.011550925927</c:v>
                </c:pt>
                <c:pt idx="927">
                  <c:v>41621.009363425925</c:v>
                </c:pt>
                <c:pt idx="928">
                  <c:v>41622.017395833333</c:v>
                </c:pt>
                <c:pt idx="929">
                  <c:v>41625.016909722224</c:v>
                </c:pt>
                <c:pt idx="930">
                  <c:v>41627.016226851854</c:v>
                </c:pt>
                <c:pt idx="931">
                  <c:v>41628.013136574074</c:v>
                </c:pt>
                <c:pt idx="932">
                  <c:v>41629.01152777778</c:v>
                </c:pt>
                <c:pt idx="933">
                  <c:v>41632.015127314815</c:v>
                </c:pt>
                <c:pt idx="934">
                  <c:v>41636.014247685183</c:v>
                </c:pt>
                <c:pt idx="935">
                  <c:v>41642.436226851853</c:v>
                </c:pt>
                <c:pt idx="936">
                  <c:v>41643.008483796293</c:v>
                </c:pt>
                <c:pt idx="937">
                  <c:v>41647.009826388887</c:v>
                </c:pt>
                <c:pt idx="938">
                  <c:v>41648.012499999997</c:v>
                </c:pt>
                <c:pt idx="939">
                  <c:v>41649.010717592595</c:v>
                </c:pt>
                <c:pt idx="940">
                  <c:v>41650.010289351849</c:v>
                </c:pt>
                <c:pt idx="941">
                  <c:v>41653.011122685188</c:v>
                </c:pt>
                <c:pt idx="942">
                  <c:v>41654.010474537034</c:v>
                </c:pt>
                <c:pt idx="943">
                  <c:v>41655.010520833333</c:v>
                </c:pt>
                <c:pt idx="944">
                  <c:v>41656.01321759259</c:v>
                </c:pt>
                <c:pt idx="945">
                  <c:v>41657.011990740742</c:v>
                </c:pt>
                <c:pt idx="946">
                  <c:v>41660.011608796296</c:v>
                </c:pt>
                <c:pt idx="947">
                  <c:v>41661.010682870372</c:v>
                </c:pt>
                <c:pt idx="948">
                  <c:v>41662.010370370372</c:v>
                </c:pt>
                <c:pt idx="949">
                  <c:v>41663.01290509259</c:v>
                </c:pt>
                <c:pt idx="950">
                  <c:v>41664.009259259263</c:v>
                </c:pt>
                <c:pt idx="951">
                  <c:v>41667.012453703705</c:v>
                </c:pt>
                <c:pt idx="952">
                  <c:v>41668.009641203702</c:v>
                </c:pt>
                <c:pt idx="953">
                  <c:v>41669.012291666666</c:v>
                </c:pt>
                <c:pt idx="954">
                  <c:v>41670.011192129627</c:v>
                </c:pt>
                <c:pt idx="955">
                  <c:v>41671.011828703704</c:v>
                </c:pt>
                <c:pt idx="956">
                  <c:v>41674.010127314818</c:v>
                </c:pt>
                <c:pt idx="957">
                  <c:v>41675.007256944446</c:v>
                </c:pt>
                <c:pt idx="958">
                  <c:v>41676.010231481479</c:v>
                </c:pt>
                <c:pt idx="959">
                  <c:v>41677.00712962963</c:v>
                </c:pt>
                <c:pt idx="960">
                  <c:v>41678.010995370372</c:v>
                </c:pt>
                <c:pt idx="961">
                  <c:v>41681.010104166664</c:v>
                </c:pt>
                <c:pt idx="962">
                  <c:v>41682.009421296294</c:v>
                </c:pt>
                <c:pt idx="963">
                  <c:v>41683.010416666664</c:v>
                </c:pt>
                <c:pt idx="964">
                  <c:v>41684.011319444442</c:v>
                </c:pt>
                <c:pt idx="965">
                  <c:v>41685.011134259257</c:v>
                </c:pt>
                <c:pt idx="966">
                  <c:v>41688.010682870372</c:v>
                </c:pt>
                <c:pt idx="967">
                  <c:v>41689.010208333333</c:v>
                </c:pt>
                <c:pt idx="968">
                  <c:v>41690.009791666664</c:v>
                </c:pt>
                <c:pt idx="969">
                  <c:v>41691.010138888887</c:v>
                </c:pt>
                <c:pt idx="970">
                  <c:v>41693.885092592594</c:v>
                </c:pt>
                <c:pt idx="971">
                  <c:v>41695.010648148149</c:v>
                </c:pt>
                <c:pt idx="972">
                  <c:v>41696.009155092594</c:v>
                </c:pt>
                <c:pt idx="973">
                  <c:v>41697.010289351849</c:v>
                </c:pt>
                <c:pt idx="974">
                  <c:v>41698.009398148148</c:v>
                </c:pt>
                <c:pt idx="975">
                  <c:v>41699.010393518518</c:v>
                </c:pt>
                <c:pt idx="976">
                  <c:v>41702.012002314812</c:v>
                </c:pt>
                <c:pt idx="977">
                  <c:v>41703.008067129631</c:v>
                </c:pt>
                <c:pt idx="978">
                  <c:v>41704.010057870371</c:v>
                </c:pt>
                <c:pt idx="979">
                  <c:v>41705.010347222225</c:v>
                </c:pt>
                <c:pt idx="980">
                  <c:v>41707.884097222224</c:v>
                </c:pt>
                <c:pt idx="981">
                  <c:v>41709.011041666665</c:v>
                </c:pt>
                <c:pt idx="982">
                  <c:v>41710.009571759256</c:v>
                </c:pt>
                <c:pt idx="983">
                  <c:v>41711.047361111108</c:v>
                </c:pt>
                <c:pt idx="984">
                  <c:v>41712.045567129629</c:v>
                </c:pt>
                <c:pt idx="985">
                  <c:v>41714.933518518519</c:v>
                </c:pt>
                <c:pt idx="986">
                  <c:v>41716.047326388885</c:v>
                </c:pt>
                <c:pt idx="987">
                  <c:v>41717.043715277781</c:v>
                </c:pt>
                <c:pt idx="988">
                  <c:v>41718.043020833335</c:v>
                </c:pt>
                <c:pt idx="989">
                  <c:v>41719.042291666665</c:v>
                </c:pt>
                <c:pt idx="990">
                  <c:v>41721.932870370372</c:v>
                </c:pt>
                <c:pt idx="991">
                  <c:v>41723.044895833336</c:v>
                </c:pt>
                <c:pt idx="992">
                  <c:v>41724.048379629632</c:v>
                </c:pt>
                <c:pt idx="993">
                  <c:v>41725.050706018519</c:v>
                </c:pt>
                <c:pt idx="994">
                  <c:v>41726.046932870369</c:v>
                </c:pt>
                <c:pt idx="995">
                  <c:v>41728.931504629632</c:v>
                </c:pt>
                <c:pt idx="996">
                  <c:v>41730.069594907407</c:v>
                </c:pt>
                <c:pt idx="997">
                  <c:v>41731.4378125</c:v>
                </c:pt>
                <c:pt idx="998">
                  <c:v>41732.069803240738</c:v>
                </c:pt>
                <c:pt idx="999">
                  <c:v>41733.04515046296</c:v>
                </c:pt>
                <c:pt idx="1000">
                  <c:v>41735.931666666664</c:v>
                </c:pt>
                <c:pt idx="1001">
                  <c:v>41737.044085648151</c:v>
                </c:pt>
                <c:pt idx="1002">
                  <c:v>41738.04546296296</c:v>
                </c:pt>
                <c:pt idx="1003">
                  <c:v>41739.043703703705</c:v>
                </c:pt>
                <c:pt idx="1004">
                  <c:v>41740.044918981483</c:v>
                </c:pt>
                <c:pt idx="1005">
                  <c:v>41742.931527777779</c:v>
                </c:pt>
                <c:pt idx="1006">
                  <c:v>41744.057442129626</c:v>
                </c:pt>
                <c:pt idx="1007">
                  <c:v>41745.073784722219</c:v>
                </c:pt>
                <c:pt idx="1008">
                  <c:v>41746.06144675926</c:v>
                </c:pt>
                <c:pt idx="1009">
                  <c:v>41747.056481481479</c:v>
                </c:pt>
                <c:pt idx="1010">
                  <c:v>41752.077974537038</c:v>
                </c:pt>
                <c:pt idx="1011">
                  <c:v>41753.055509259262</c:v>
                </c:pt>
                <c:pt idx="1012">
                  <c:v>41754.085081018522</c:v>
                </c:pt>
                <c:pt idx="1013">
                  <c:v>41756.928749999999</c:v>
                </c:pt>
                <c:pt idx="1014">
                  <c:v>41758.058599537035</c:v>
                </c:pt>
                <c:pt idx="1015">
                  <c:v>41759.059560185182</c:v>
                </c:pt>
                <c:pt idx="1016">
                  <c:v>41760.063761574071</c:v>
                </c:pt>
                <c:pt idx="1017">
                  <c:v>41765.110254629632</c:v>
                </c:pt>
                <c:pt idx="1018">
                  <c:v>41766.057152777779</c:v>
                </c:pt>
                <c:pt idx="1019">
                  <c:v>41767.081712962965</c:v>
                </c:pt>
                <c:pt idx="1020">
                  <c:v>41768.043807870374</c:v>
                </c:pt>
                <c:pt idx="1021">
                  <c:v>41772.065729166665</c:v>
                </c:pt>
                <c:pt idx="1022">
                  <c:v>41773.063842592594</c:v>
                </c:pt>
                <c:pt idx="1023">
                  <c:v>41774.052858796298</c:v>
                </c:pt>
                <c:pt idx="1024">
                  <c:v>41775.053171296298</c:v>
                </c:pt>
                <c:pt idx="1025">
                  <c:v>41777.931689814817</c:v>
                </c:pt>
                <c:pt idx="1026">
                  <c:v>41779.047430555554</c:v>
                </c:pt>
                <c:pt idx="1027">
                  <c:v>41780.046678240738</c:v>
                </c:pt>
                <c:pt idx="1028">
                  <c:v>41781.051238425927</c:v>
                </c:pt>
                <c:pt idx="1029">
                  <c:v>41782.064629629633</c:v>
                </c:pt>
                <c:pt idx="1030">
                  <c:v>41784.93445601852</c:v>
                </c:pt>
                <c:pt idx="1031">
                  <c:v>41786.064791666664</c:v>
                </c:pt>
                <c:pt idx="1032">
                  <c:v>41787.045405092591</c:v>
                </c:pt>
                <c:pt idx="1033">
                  <c:v>41790.064976851849</c:v>
                </c:pt>
                <c:pt idx="1034">
                  <c:v>41792.57916666667</c:v>
                </c:pt>
                <c:pt idx="1035">
                  <c:v>41793.423738425925</c:v>
                </c:pt>
                <c:pt idx="1036">
                  <c:v>41794.068472222221</c:v>
                </c:pt>
                <c:pt idx="1037">
                  <c:v>41795.062893518516</c:v>
                </c:pt>
                <c:pt idx="1038">
                  <c:v>41796.077523148146</c:v>
                </c:pt>
                <c:pt idx="1039">
                  <c:v>41798.928807870368</c:v>
                </c:pt>
                <c:pt idx="1040">
                  <c:v>41802.070069444446</c:v>
                </c:pt>
                <c:pt idx="1041">
                  <c:v>41803.079606481479</c:v>
                </c:pt>
                <c:pt idx="1042">
                  <c:v>41805.933298611111</c:v>
                </c:pt>
                <c:pt idx="1043">
                  <c:v>41807.065335648149</c:v>
                </c:pt>
                <c:pt idx="1044">
                  <c:v>41808.070219907408</c:v>
                </c:pt>
                <c:pt idx="1045">
                  <c:v>41809.058009259257</c:v>
                </c:pt>
                <c:pt idx="1046">
                  <c:v>41812.936782407407</c:v>
                </c:pt>
                <c:pt idx="1047">
                  <c:v>41814.043287037035</c:v>
                </c:pt>
                <c:pt idx="1048">
                  <c:v>41815.053402777776</c:v>
                </c:pt>
                <c:pt idx="1049">
                  <c:v>41816.093715277777</c:v>
                </c:pt>
                <c:pt idx="1050">
                  <c:v>41817.063877314817</c:v>
                </c:pt>
                <c:pt idx="1051">
                  <c:v>41819.931400462963</c:v>
                </c:pt>
                <c:pt idx="1052">
                  <c:v>41821.067314814813</c:v>
                </c:pt>
                <c:pt idx="1053">
                  <c:v>41822.059398148151</c:v>
                </c:pt>
                <c:pt idx="1054">
                  <c:v>41823.07739583333</c:v>
                </c:pt>
                <c:pt idx="1055">
                  <c:v>41824.059594907405</c:v>
                </c:pt>
                <c:pt idx="1056">
                  <c:v>41826.931203703702</c:v>
                </c:pt>
                <c:pt idx="1057">
                  <c:v>41828.079479166663</c:v>
                </c:pt>
                <c:pt idx="1058">
                  <c:v>41829.051944444444</c:v>
                </c:pt>
                <c:pt idx="1059">
                  <c:v>41830.061388888891</c:v>
                </c:pt>
                <c:pt idx="1060">
                  <c:v>41831.064803240741</c:v>
                </c:pt>
                <c:pt idx="1061">
                  <c:v>41833.928124999999</c:v>
                </c:pt>
                <c:pt idx="1062">
                  <c:v>41835.086921296293</c:v>
                </c:pt>
                <c:pt idx="1063">
                  <c:v>41836.065381944441</c:v>
                </c:pt>
                <c:pt idx="1064">
                  <c:v>41837.063680555555</c:v>
                </c:pt>
                <c:pt idx="1065">
                  <c:v>41838.063194444447</c:v>
                </c:pt>
                <c:pt idx="1066">
                  <c:v>41840.932754629626</c:v>
                </c:pt>
                <c:pt idx="1067">
                  <c:v>41842.066145833334</c:v>
                </c:pt>
                <c:pt idx="1068">
                  <c:v>41843.063333333332</c:v>
                </c:pt>
                <c:pt idx="1069">
                  <c:v>41844.054074074076</c:v>
                </c:pt>
                <c:pt idx="1070">
                  <c:v>41845.067187499997</c:v>
                </c:pt>
                <c:pt idx="1071">
                  <c:v>41847.933078703703</c:v>
                </c:pt>
                <c:pt idx="1072">
                  <c:v>41849.096597222226</c:v>
                </c:pt>
                <c:pt idx="1073">
                  <c:v>41850.069456018522</c:v>
                </c:pt>
                <c:pt idx="1074">
                  <c:v>41851.056006944447</c:v>
                </c:pt>
                <c:pt idx="1075">
                  <c:v>41852.063379629632</c:v>
                </c:pt>
                <c:pt idx="1076">
                  <c:v>41853.072858796295</c:v>
                </c:pt>
                <c:pt idx="1077">
                  <c:v>41856.097372685188</c:v>
                </c:pt>
                <c:pt idx="1078">
                  <c:v>41857.066574074073</c:v>
                </c:pt>
                <c:pt idx="1079">
                  <c:v>41858.077384259261</c:v>
                </c:pt>
                <c:pt idx="1080">
                  <c:v>41859.058564814812</c:v>
                </c:pt>
                <c:pt idx="1081">
                  <c:v>41861.934363425928</c:v>
                </c:pt>
                <c:pt idx="1082">
                  <c:v>41863.047164351854</c:v>
                </c:pt>
                <c:pt idx="1083">
                  <c:v>41864.057280092595</c:v>
                </c:pt>
                <c:pt idx="1084">
                  <c:v>41865.063657407409</c:v>
                </c:pt>
                <c:pt idx="1085">
                  <c:v>41866.067048611112</c:v>
                </c:pt>
                <c:pt idx="1086">
                  <c:v>41870.096655092595</c:v>
                </c:pt>
                <c:pt idx="1087">
                  <c:v>41871.094166666669</c:v>
                </c:pt>
                <c:pt idx="1088">
                  <c:v>41872.063796296294</c:v>
                </c:pt>
                <c:pt idx="1089">
                  <c:v>41873.093009259261</c:v>
                </c:pt>
                <c:pt idx="1090">
                  <c:v>41877.071134259262</c:v>
                </c:pt>
                <c:pt idx="1091">
                  <c:v>41878.095682870371</c:v>
                </c:pt>
                <c:pt idx="1092">
                  <c:v>41879.077037037037</c:v>
                </c:pt>
                <c:pt idx="1093">
                  <c:v>41880.068749999999</c:v>
                </c:pt>
                <c:pt idx="1094">
                  <c:v>41881.080416666664</c:v>
                </c:pt>
                <c:pt idx="1095">
                  <c:v>41884.076111111113</c:v>
                </c:pt>
                <c:pt idx="1096">
                  <c:v>41885.090567129628</c:v>
                </c:pt>
                <c:pt idx="1097">
                  <c:v>41886.062245370369</c:v>
                </c:pt>
                <c:pt idx="1098">
                  <c:v>41887.072870370372</c:v>
                </c:pt>
                <c:pt idx="1099">
                  <c:v>41889.93304398148</c:v>
                </c:pt>
                <c:pt idx="1100">
                  <c:v>41891.091053240743</c:v>
                </c:pt>
                <c:pt idx="1101">
                  <c:v>41892.06355324074</c:v>
                </c:pt>
                <c:pt idx="1102">
                  <c:v>41893.080104166664</c:v>
                </c:pt>
                <c:pt idx="1103">
                  <c:v>41894.084999999999</c:v>
                </c:pt>
                <c:pt idx="1104">
                  <c:v>41896.932210648149</c:v>
                </c:pt>
                <c:pt idx="1105">
                  <c:v>41898.066932870373</c:v>
                </c:pt>
                <c:pt idx="1106">
                  <c:v>41899.087013888886</c:v>
                </c:pt>
                <c:pt idx="1107">
                  <c:v>41900.054872685185</c:v>
                </c:pt>
                <c:pt idx="1108">
                  <c:v>41901.060300925928</c:v>
                </c:pt>
                <c:pt idx="1109">
                  <c:v>41903.932025462964</c:v>
                </c:pt>
                <c:pt idx="1110">
                  <c:v>41905.064710648148</c:v>
                </c:pt>
                <c:pt idx="1111">
                  <c:v>41906.060787037037</c:v>
                </c:pt>
                <c:pt idx="1112">
                  <c:v>41907.062349537038</c:v>
                </c:pt>
                <c:pt idx="1113">
                  <c:v>41908.095879629633</c:v>
                </c:pt>
                <c:pt idx="1114">
                  <c:v>41910.93167824074</c:v>
                </c:pt>
                <c:pt idx="1115">
                  <c:v>41912.058877314812</c:v>
                </c:pt>
                <c:pt idx="1116">
                  <c:v>41913.071446759262</c:v>
                </c:pt>
                <c:pt idx="1117">
                  <c:v>41914.084328703706</c:v>
                </c:pt>
                <c:pt idx="1118">
                  <c:v>41915.08258101852</c:v>
                </c:pt>
                <c:pt idx="1119">
                  <c:v>41919.099236111113</c:v>
                </c:pt>
                <c:pt idx="1120">
                  <c:v>41920.066643518519</c:v>
                </c:pt>
                <c:pt idx="1121">
                  <c:v>41921.078506944446</c:v>
                </c:pt>
                <c:pt idx="1122">
                  <c:v>41922.081597222219</c:v>
                </c:pt>
                <c:pt idx="1123">
                  <c:v>41924.935763888891</c:v>
                </c:pt>
                <c:pt idx="1124">
                  <c:v>41926.062083333331</c:v>
                </c:pt>
                <c:pt idx="1125">
                  <c:v>41927.064363425925</c:v>
                </c:pt>
                <c:pt idx="1126">
                  <c:v>41928.060486111113</c:v>
                </c:pt>
                <c:pt idx="1127">
                  <c:v>41929.059027777781</c:v>
                </c:pt>
                <c:pt idx="1128">
                  <c:v>41931.931689814817</c:v>
                </c:pt>
                <c:pt idx="1129">
                  <c:v>41933.100578703707</c:v>
                </c:pt>
                <c:pt idx="1130">
                  <c:v>41934.059675925928</c:v>
                </c:pt>
                <c:pt idx="1131">
                  <c:v>41935.070914351854</c:v>
                </c:pt>
                <c:pt idx="1132">
                  <c:v>41936.055833333332</c:v>
                </c:pt>
                <c:pt idx="1133">
                  <c:v>41939.403611111113</c:v>
                </c:pt>
                <c:pt idx="1134">
                  <c:v>41940.058217592596</c:v>
                </c:pt>
                <c:pt idx="1135">
                  <c:v>41941.069780092592</c:v>
                </c:pt>
                <c:pt idx="1136">
                  <c:v>41942.064849537041</c:v>
                </c:pt>
                <c:pt idx="1137">
                  <c:v>41943.062083333331</c:v>
                </c:pt>
                <c:pt idx="1138">
                  <c:v>41944.062210648146</c:v>
                </c:pt>
                <c:pt idx="1139">
                  <c:v>41947.08221064815</c:v>
                </c:pt>
                <c:pt idx="1140">
                  <c:v>41948.095520833333</c:v>
                </c:pt>
                <c:pt idx="1141">
                  <c:v>41949.061701388891</c:v>
                </c:pt>
                <c:pt idx="1142">
                  <c:v>41950.082025462965</c:v>
                </c:pt>
                <c:pt idx="1143">
                  <c:v>41952.930960648147</c:v>
                </c:pt>
                <c:pt idx="1144">
                  <c:v>41954.096064814818</c:v>
                </c:pt>
                <c:pt idx="1145">
                  <c:v>41955.074803240743</c:v>
                </c:pt>
                <c:pt idx="1146">
                  <c:v>41956.065868055557</c:v>
                </c:pt>
                <c:pt idx="1147">
                  <c:v>41957.064942129633</c:v>
                </c:pt>
                <c:pt idx="1148">
                  <c:v>41959.932488425926</c:v>
                </c:pt>
                <c:pt idx="1149">
                  <c:v>41961.070011574076</c:v>
                </c:pt>
                <c:pt idx="1150">
                  <c:v>41962.066087962965</c:v>
                </c:pt>
                <c:pt idx="1151">
                  <c:v>41963.065451388888</c:v>
                </c:pt>
                <c:pt idx="1152">
                  <c:v>41964.072442129633</c:v>
                </c:pt>
                <c:pt idx="1153">
                  <c:v>41966.93167824074</c:v>
                </c:pt>
                <c:pt idx="1154">
                  <c:v>41968.071331018517</c:v>
                </c:pt>
                <c:pt idx="1155">
                  <c:v>41969.067337962966</c:v>
                </c:pt>
                <c:pt idx="1156">
                  <c:v>41970.06659722222</c:v>
                </c:pt>
                <c:pt idx="1157">
                  <c:v>41971.062731481485</c:v>
                </c:pt>
                <c:pt idx="1158">
                  <c:v>41972.069780092592</c:v>
                </c:pt>
                <c:pt idx="1159">
                  <c:v>41975.117303240739</c:v>
                </c:pt>
                <c:pt idx="1160">
                  <c:v>41976.092187499999</c:v>
                </c:pt>
                <c:pt idx="1161">
                  <c:v>41977.070150462961</c:v>
                </c:pt>
                <c:pt idx="1162">
                  <c:v>41978.135659722226</c:v>
                </c:pt>
                <c:pt idx="1163">
                  <c:v>41980.933240740742</c:v>
                </c:pt>
                <c:pt idx="1164">
                  <c:v>41982.097777777781</c:v>
                </c:pt>
                <c:pt idx="1165">
                  <c:v>41983.097604166665</c:v>
                </c:pt>
                <c:pt idx="1166">
                  <c:v>41984.097511574073</c:v>
                </c:pt>
                <c:pt idx="1167">
                  <c:v>41985.105914351851</c:v>
                </c:pt>
                <c:pt idx="1168">
                  <c:v>41987.940208333333</c:v>
                </c:pt>
                <c:pt idx="1169">
                  <c:v>41989.046597222223</c:v>
                </c:pt>
                <c:pt idx="1170">
                  <c:v>41990.046712962961</c:v>
                </c:pt>
                <c:pt idx="1171">
                  <c:v>41991.045416666668</c:v>
                </c:pt>
                <c:pt idx="1172">
                  <c:v>41992.048356481479</c:v>
                </c:pt>
                <c:pt idx="1173">
                  <c:v>41994.933900462966</c:v>
                </c:pt>
                <c:pt idx="1174">
                  <c:v>41996.064016203702</c:v>
                </c:pt>
                <c:pt idx="1175">
                  <c:v>41997.04619212963</c:v>
                </c:pt>
                <c:pt idx="1176">
                  <c:v>42003.100358796299</c:v>
                </c:pt>
                <c:pt idx="1177">
                  <c:v>42004.054895833331</c:v>
                </c:pt>
                <c:pt idx="1178">
                  <c:v>42007.444976851853</c:v>
                </c:pt>
                <c:pt idx="1179">
                  <c:v>42010.07644675926</c:v>
                </c:pt>
                <c:pt idx="1180">
                  <c:v>42012.068749999999</c:v>
                </c:pt>
                <c:pt idx="1181">
                  <c:v>42013.077048611114</c:v>
                </c:pt>
                <c:pt idx="1182">
                  <c:v>42015.933217592596</c:v>
                </c:pt>
                <c:pt idx="1183">
                  <c:v>42017.109976851854</c:v>
                </c:pt>
                <c:pt idx="1184">
                  <c:v>42018.050891203704</c:v>
                </c:pt>
                <c:pt idx="1185">
                  <c:v>42019.057384259257</c:v>
                </c:pt>
                <c:pt idx="1186">
                  <c:v>42020.04787037037</c:v>
                </c:pt>
                <c:pt idx="1187">
                  <c:v>42022.933368055557</c:v>
                </c:pt>
                <c:pt idx="1188">
                  <c:v>42024.141597222224</c:v>
                </c:pt>
                <c:pt idx="1189">
                  <c:v>42025.04855324074</c:v>
                </c:pt>
                <c:pt idx="1190">
                  <c:v>42026.09171296296</c:v>
                </c:pt>
                <c:pt idx="1191">
                  <c:v>42027.116342592592</c:v>
                </c:pt>
                <c:pt idx="1192">
                  <c:v>42029.934467592589</c:v>
                </c:pt>
                <c:pt idx="1193">
                  <c:v>42031.109340277777</c:v>
                </c:pt>
                <c:pt idx="1194">
                  <c:v>42032.097581018519</c:v>
                </c:pt>
                <c:pt idx="1195">
                  <c:v>42033.048229166663</c:v>
                </c:pt>
                <c:pt idx="1196">
                  <c:v>42034.047256944446</c:v>
                </c:pt>
                <c:pt idx="1197">
                  <c:v>42035.06590277778</c:v>
                </c:pt>
                <c:pt idx="1198">
                  <c:v>42038.088553240741</c:v>
                </c:pt>
                <c:pt idx="1199">
                  <c:v>42039.071689814817</c:v>
                </c:pt>
                <c:pt idx="1200">
                  <c:v>42040.101620370369</c:v>
                </c:pt>
                <c:pt idx="1201">
                  <c:v>42041.046006944445</c:v>
                </c:pt>
                <c:pt idx="1202">
                  <c:v>42043.933009259257</c:v>
                </c:pt>
                <c:pt idx="1203">
                  <c:v>42045.052534722221</c:v>
                </c:pt>
                <c:pt idx="1204">
                  <c:v>42046.045289351852</c:v>
                </c:pt>
                <c:pt idx="1205">
                  <c:v>42047.045277777775</c:v>
                </c:pt>
                <c:pt idx="1206">
                  <c:v>42048.049849537034</c:v>
                </c:pt>
                <c:pt idx="1207">
                  <c:v>42050.931562500002</c:v>
                </c:pt>
                <c:pt idx="1208">
                  <c:v>42052.0469212963</c:v>
                </c:pt>
                <c:pt idx="1209">
                  <c:v>42053.044803240744</c:v>
                </c:pt>
                <c:pt idx="1210">
                  <c:v>42054.045810185184</c:v>
                </c:pt>
                <c:pt idx="1211">
                  <c:v>42055.044803240744</c:v>
                </c:pt>
                <c:pt idx="1212">
                  <c:v>42057.932291666664</c:v>
                </c:pt>
                <c:pt idx="1213">
                  <c:v>42059.047060185185</c:v>
                </c:pt>
                <c:pt idx="1214">
                  <c:v>42060.045219907406</c:v>
                </c:pt>
                <c:pt idx="1215">
                  <c:v>42061.055949074071</c:v>
                </c:pt>
                <c:pt idx="1216">
                  <c:v>42062.049143518518</c:v>
                </c:pt>
                <c:pt idx="1217">
                  <c:v>42063.061261574076</c:v>
                </c:pt>
                <c:pt idx="1218">
                  <c:v>42066.050312500003</c:v>
                </c:pt>
                <c:pt idx="1219">
                  <c:v>42067.07403935185</c:v>
                </c:pt>
                <c:pt idx="1220">
                  <c:v>42068.044652777775</c:v>
                </c:pt>
                <c:pt idx="1221">
                  <c:v>42069.057812500003</c:v>
                </c:pt>
                <c:pt idx="1222">
                  <c:v>42071.935023148151</c:v>
                </c:pt>
                <c:pt idx="1223">
                  <c:v>42073.044849537036</c:v>
                </c:pt>
                <c:pt idx="1224">
                  <c:v>42074.04283564815</c:v>
                </c:pt>
                <c:pt idx="1225">
                  <c:v>42075.042638888888</c:v>
                </c:pt>
                <c:pt idx="1226">
                  <c:v>42076.047314814816</c:v>
                </c:pt>
                <c:pt idx="1227">
                  <c:v>42078.930138888885</c:v>
                </c:pt>
                <c:pt idx="1228">
                  <c:v>42080.043414351851</c:v>
                </c:pt>
                <c:pt idx="1229">
                  <c:v>42081.043437499997</c:v>
                </c:pt>
                <c:pt idx="1230">
                  <c:v>42082.045034722221</c:v>
                </c:pt>
                <c:pt idx="1231">
                  <c:v>42083.043425925927</c:v>
                </c:pt>
                <c:pt idx="1232">
                  <c:v>42085.929629629631</c:v>
                </c:pt>
                <c:pt idx="1233">
                  <c:v>42087.042222222219</c:v>
                </c:pt>
                <c:pt idx="1234">
                  <c:v>42088.042083333334</c:v>
                </c:pt>
                <c:pt idx="1235">
                  <c:v>42089.049097222225</c:v>
                </c:pt>
                <c:pt idx="1236">
                  <c:v>42090.047013888892</c:v>
                </c:pt>
                <c:pt idx="1237">
                  <c:v>42092.931168981479</c:v>
                </c:pt>
                <c:pt idx="1238">
                  <c:v>42094.042094907411</c:v>
                </c:pt>
                <c:pt idx="1239">
                  <c:v>42095.050879629627</c:v>
                </c:pt>
                <c:pt idx="1240">
                  <c:v>42096.046724537038</c:v>
                </c:pt>
                <c:pt idx="1241">
                  <c:v>42097.066990740743</c:v>
                </c:pt>
                <c:pt idx="1242">
                  <c:v>42102.076527777775</c:v>
                </c:pt>
                <c:pt idx="1243">
                  <c:v>42103.045949074076</c:v>
                </c:pt>
                <c:pt idx="1244">
                  <c:v>42104.044386574074</c:v>
                </c:pt>
                <c:pt idx="1245">
                  <c:v>42106.931296296294</c:v>
                </c:pt>
                <c:pt idx="1246">
                  <c:v>42108.044490740744</c:v>
                </c:pt>
                <c:pt idx="1247">
                  <c:v>42109.043020833335</c:v>
                </c:pt>
                <c:pt idx="1248">
                  <c:v>42110.043634259258</c:v>
                </c:pt>
                <c:pt idx="1249">
                  <c:v>42111.043692129628</c:v>
                </c:pt>
                <c:pt idx="1250">
                  <c:v>42113.930393518516</c:v>
                </c:pt>
                <c:pt idx="1251">
                  <c:v>42115.043402777781</c:v>
                </c:pt>
                <c:pt idx="1252">
                  <c:v>42116.043425925927</c:v>
                </c:pt>
                <c:pt idx="1253">
                  <c:v>42117.044178240743</c:v>
                </c:pt>
                <c:pt idx="1254">
                  <c:v>42118.045671296299</c:v>
                </c:pt>
                <c:pt idx="1255">
                  <c:v>42120.931481481479</c:v>
                </c:pt>
                <c:pt idx="1256">
                  <c:v>42122.047800925924</c:v>
                </c:pt>
                <c:pt idx="1257">
                  <c:v>42123.045046296298</c:v>
                </c:pt>
                <c:pt idx="1258">
                  <c:v>42124.04310185185</c:v>
                </c:pt>
                <c:pt idx="1259">
                  <c:v>42125.048206018517</c:v>
                </c:pt>
                <c:pt idx="1260">
                  <c:v>42129.293298611112</c:v>
                </c:pt>
                <c:pt idx="1261">
                  <c:v>42130.062476851854</c:v>
                </c:pt>
                <c:pt idx="1262">
                  <c:v>42131.044328703705</c:v>
                </c:pt>
                <c:pt idx="1263">
                  <c:v>42132.044930555552</c:v>
                </c:pt>
                <c:pt idx="1264">
                  <c:v>42134.932581018518</c:v>
                </c:pt>
                <c:pt idx="1265">
                  <c:v>42136.055659722224</c:v>
                </c:pt>
                <c:pt idx="1266">
                  <c:v>42137.044861111113</c:v>
                </c:pt>
                <c:pt idx="1267">
                  <c:v>42138.046331018515</c:v>
                </c:pt>
                <c:pt idx="1268">
                  <c:v>42141.936851851853</c:v>
                </c:pt>
                <c:pt idx="1269">
                  <c:v>42143.044479166667</c:v>
                </c:pt>
                <c:pt idx="1270">
                  <c:v>42144.043240740742</c:v>
                </c:pt>
                <c:pt idx="1271">
                  <c:v>42145.080949074072</c:v>
                </c:pt>
                <c:pt idx="1272">
                  <c:v>42146.045092592591</c:v>
                </c:pt>
                <c:pt idx="1273">
                  <c:v>42148.938483796293</c:v>
                </c:pt>
                <c:pt idx="1274">
                  <c:v>42151.049131944441</c:v>
                </c:pt>
                <c:pt idx="1275">
                  <c:v>42152.04283564815</c:v>
                </c:pt>
                <c:pt idx="1276">
                  <c:v>42153.042430555557</c:v>
                </c:pt>
                <c:pt idx="1277">
                  <c:v>42154.047037037039</c:v>
                </c:pt>
                <c:pt idx="1278">
                  <c:v>42157.056863425925</c:v>
                </c:pt>
                <c:pt idx="1279">
                  <c:v>42158.057083333333</c:v>
                </c:pt>
                <c:pt idx="1280">
                  <c:v>42161.057939814818</c:v>
                </c:pt>
                <c:pt idx="1281">
                  <c:v>42164.044629629629</c:v>
                </c:pt>
                <c:pt idx="1282">
                  <c:v>42165.042384259257</c:v>
                </c:pt>
                <c:pt idx="1283">
                  <c:v>42166.041030092594</c:v>
                </c:pt>
                <c:pt idx="1284">
                  <c:v>42167.047430555554</c:v>
                </c:pt>
                <c:pt idx="1285">
                  <c:v>42169.924467592595</c:v>
                </c:pt>
                <c:pt idx="1286">
                  <c:v>42172.046365740738</c:v>
                </c:pt>
                <c:pt idx="1287">
                  <c:v>42174.04415509259</c:v>
                </c:pt>
                <c:pt idx="1288">
                  <c:v>42176.92465277778</c:v>
                </c:pt>
                <c:pt idx="1289">
                  <c:v>42178.039687500001</c:v>
                </c:pt>
                <c:pt idx="1290">
                  <c:v>42179.038865740738</c:v>
                </c:pt>
                <c:pt idx="1291">
                  <c:v>42180.04478009259</c:v>
                </c:pt>
                <c:pt idx="1292">
                  <c:v>42181.039965277778</c:v>
                </c:pt>
                <c:pt idx="1293">
                  <c:v>42183.92324074074</c:v>
                </c:pt>
                <c:pt idx="1294">
                  <c:v>42185.037453703706</c:v>
                </c:pt>
                <c:pt idx="1295">
                  <c:v>42186.038599537038</c:v>
                </c:pt>
                <c:pt idx="1296">
                  <c:v>42187.040555555555</c:v>
                </c:pt>
                <c:pt idx="1297">
                  <c:v>42188.072812500002</c:v>
                </c:pt>
                <c:pt idx="1298">
                  <c:v>42190.924293981479</c:v>
                </c:pt>
                <c:pt idx="1299">
                  <c:v>42192.035300925927</c:v>
                </c:pt>
                <c:pt idx="1300">
                  <c:v>42193.040358796294</c:v>
                </c:pt>
                <c:pt idx="1301">
                  <c:v>42194.039155092592</c:v>
                </c:pt>
                <c:pt idx="1302">
                  <c:v>42195.044016203705</c:v>
                </c:pt>
                <c:pt idx="1303">
                  <c:v>42197.923472222225</c:v>
                </c:pt>
                <c:pt idx="1304">
                  <c:v>42199.037997685184</c:v>
                </c:pt>
                <c:pt idx="1305">
                  <c:v>42200.042870370373</c:v>
                </c:pt>
                <c:pt idx="1306">
                  <c:v>42201.039826388886</c:v>
                </c:pt>
                <c:pt idx="1307">
                  <c:v>42202.045671296299</c:v>
                </c:pt>
                <c:pt idx="1308">
                  <c:v>42204.922118055554</c:v>
                </c:pt>
                <c:pt idx="1309">
                  <c:v>42206.037210648145</c:v>
                </c:pt>
                <c:pt idx="1310">
                  <c:v>42207.037187499998</c:v>
                </c:pt>
                <c:pt idx="1311">
                  <c:v>42208.039942129632</c:v>
                </c:pt>
                <c:pt idx="1312">
                  <c:v>42209.036585648151</c:v>
                </c:pt>
                <c:pt idx="1313">
                  <c:v>42211.935254629629</c:v>
                </c:pt>
                <c:pt idx="1314">
                  <c:v>42213.038726851853</c:v>
                </c:pt>
                <c:pt idx="1315">
                  <c:v>42214.037118055552</c:v>
                </c:pt>
                <c:pt idx="1316">
                  <c:v>42215.037349537037</c:v>
                </c:pt>
                <c:pt idx="1317">
                  <c:v>42216.037511574075</c:v>
                </c:pt>
                <c:pt idx="1318">
                  <c:v>42217.041226851848</c:v>
                </c:pt>
                <c:pt idx="1319">
                  <c:v>42220.063217592593</c:v>
                </c:pt>
                <c:pt idx="1320">
                  <c:v>42221.05840277778</c:v>
                </c:pt>
                <c:pt idx="1321">
                  <c:v>42222.037245370368</c:v>
                </c:pt>
                <c:pt idx="1322">
                  <c:v>42223.036354166667</c:v>
                </c:pt>
                <c:pt idx="1323">
                  <c:v>42225.923668981479</c:v>
                </c:pt>
                <c:pt idx="1324">
                  <c:v>42227.039571759262</c:v>
                </c:pt>
                <c:pt idx="1325">
                  <c:v>42228.037638888891</c:v>
                </c:pt>
                <c:pt idx="1326">
                  <c:v>42229.047465277778</c:v>
                </c:pt>
                <c:pt idx="1327">
                  <c:v>42230.043622685182</c:v>
                </c:pt>
                <c:pt idx="1328">
                  <c:v>42232.93273148148</c:v>
                </c:pt>
                <c:pt idx="1329">
                  <c:v>42234.139513888891</c:v>
                </c:pt>
                <c:pt idx="1330">
                  <c:v>42235.038402777776</c:v>
                </c:pt>
                <c:pt idx="1331">
                  <c:v>42236.041168981479</c:v>
                </c:pt>
                <c:pt idx="1332">
                  <c:v>42237.040462962963</c:v>
                </c:pt>
                <c:pt idx="1333">
                  <c:v>42239.926203703704</c:v>
                </c:pt>
                <c:pt idx="1334">
                  <c:v>42241.150902777779</c:v>
                </c:pt>
                <c:pt idx="1335">
                  <c:v>42242.06958333333</c:v>
                </c:pt>
                <c:pt idx="1336">
                  <c:v>42243.037881944445</c:v>
                </c:pt>
                <c:pt idx="1337">
                  <c:v>42244.038483796299</c:v>
                </c:pt>
                <c:pt idx="1338">
                  <c:v>42246.929965277777</c:v>
                </c:pt>
                <c:pt idx="1339">
                  <c:v>42248.039351851854</c:v>
                </c:pt>
                <c:pt idx="1340">
                  <c:v>42249.063414351855</c:v>
                </c:pt>
                <c:pt idx="1341">
                  <c:v>42250.073159722226</c:v>
                </c:pt>
                <c:pt idx="1342">
                  <c:v>42251.047094907408</c:v>
                </c:pt>
                <c:pt idx="1343">
                  <c:v>42253.92628472222</c:v>
                </c:pt>
                <c:pt idx="1344">
                  <c:v>42255.03802083333</c:v>
                </c:pt>
                <c:pt idx="1345">
                  <c:v>42256.040532407409</c:v>
                </c:pt>
                <c:pt idx="1346">
                  <c:v>42257.038935185185</c:v>
                </c:pt>
                <c:pt idx="1347">
                  <c:v>42258.036851851852</c:v>
                </c:pt>
                <c:pt idx="1348">
                  <c:v>42260.924849537034</c:v>
                </c:pt>
                <c:pt idx="1349">
                  <c:v>42262.038784722223</c:v>
                </c:pt>
                <c:pt idx="1350">
                  <c:v>42263.039039351854</c:v>
                </c:pt>
                <c:pt idx="1351">
                  <c:v>42264.036805555559</c:v>
                </c:pt>
                <c:pt idx="1352">
                  <c:v>42265.037581018521</c:v>
                </c:pt>
                <c:pt idx="1353">
                  <c:v>42267.923506944448</c:v>
                </c:pt>
                <c:pt idx="1354">
                  <c:v>42269.04</c:v>
                </c:pt>
                <c:pt idx="1355">
                  <c:v>42270.036064814813</c:v>
                </c:pt>
                <c:pt idx="1356">
                  <c:v>42271.036805555559</c:v>
                </c:pt>
                <c:pt idx="1357">
                  <c:v>42272.04142361111</c:v>
                </c:pt>
                <c:pt idx="1358">
                  <c:v>42274.926365740743</c:v>
                </c:pt>
                <c:pt idx="1359">
                  <c:v>42276.038553240738</c:v>
                </c:pt>
                <c:pt idx="1360">
                  <c:v>42277.037060185183</c:v>
                </c:pt>
                <c:pt idx="1361">
                  <c:v>42278.039386574077</c:v>
                </c:pt>
                <c:pt idx="1362">
                  <c:v>42279.060277777775</c:v>
                </c:pt>
                <c:pt idx="1363">
                  <c:v>42281.926678240743</c:v>
                </c:pt>
                <c:pt idx="1364">
                  <c:v>42283.039212962962</c:v>
                </c:pt>
                <c:pt idx="1365">
                  <c:v>42284.058738425927</c:v>
                </c:pt>
                <c:pt idx="1366">
                  <c:v>42285.045949074076</c:v>
                </c:pt>
                <c:pt idx="1367">
                  <c:v>42286.143923611111</c:v>
                </c:pt>
                <c:pt idx="1368">
                  <c:v>42288.930023148147</c:v>
                </c:pt>
                <c:pt idx="1369">
                  <c:v>42290.040960648148</c:v>
                </c:pt>
                <c:pt idx="1370">
                  <c:v>42291.037094907406</c:v>
                </c:pt>
                <c:pt idx="1371">
                  <c:v>42292.035231481481</c:v>
                </c:pt>
                <c:pt idx="1372">
                  <c:v>42293.037361111114</c:v>
                </c:pt>
                <c:pt idx="1373">
                  <c:v>42295.923020833332</c:v>
                </c:pt>
                <c:pt idx="1374">
                  <c:v>42297.038877314815</c:v>
                </c:pt>
                <c:pt idx="1375">
                  <c:v>42298.035046296296</c:v>
                </c:pt>
                <c:pt idx="1376">
                  <c:v>42299.036354166667</c:v>
                </c:pt>
                <c:pt idx="1377">
                  <c:v>42300.039629629631</c:v>
                </c:pt>
                <c:pt idx="1378">
                  <c:v>42302.918622685182</c:v>
                </c:pt>
                <c:pt idx="1379">
                  <c:v>42304.034803240742</c:v>
                </c:pt>
                <c:pt idx="1380">
                  <c:v>42305.037314814814</c:v>
                </c:pt>
                <c:pt idx="1381">
                  <c:v>42306.034629629627</c:v>
                </c:pt>
                <c:pt idx="1382">
                  <c:v>42307.033842592595</c:v>
                </c:pt>
                <c:pt idx="1383">
                  <c:v>42308.034247685187</c:v>
                </c:pt>
                <c:pt idx="1384">
                  <c:v>42311.054837962962</c:v>
                </c:pt>
                <c:pt idx="1385">
                  <c:v>42312.067731481482</c:v>
                </c:pt>
                <c:pt idx="1386">
                  <c:v>42313.034849537034</c:v>
                </c:pt>
                <c:pt idx="1387">
                  <c:v>42314.032812500001</c:v>
                </c:pt>
                <c:pt idx="1388">
                  <c:v>42316.916539351849</c:v>
                </c:pt>
                <c:pt idx="1389">
                  <c:v>42318.037881944445</c:v>
                </c:pt>
                <c:pt idx="1390">
                  <c:v>42319.03638888889</c:v>
                </c:pt>
                <c:pt idx="1391">
                  <c:v>42320.036192129628</c:v>
                </c:pt>
                <c:pt idx="1392">
                  <c:v>42321.03429398148</c:v>
                </c:pt>
                <c:pt idx="1393">
                  <c:v>42323.915000000001</c:v>
                </c:pt>
                <c:pt idx="1394">
                  <c:v>42325.031493055554</c:v>
                </c:pt>
                <c:pt idx="1395">
                  <c:v>42326.03266203704</c:v>
                </c:pt>
                <c:pt idx="1396">
                  <c:v>42327.033530092594</c:v>
                </c:pt>
                <c:pt idx="1397">
                  <c:v>42328.033993055556</c:v>
                </c:pt>
                <c:pt idx="1398">
                  <c:v>42330.917824074073</c:v>
                </c:pt>
                <c:pt idx="1399">
                  <c:v>42332.036469907405</c:v>
                </c:pt>
                <c:pt idx="1400">
                  <c:v>42333.037604166668</c:v>
                </c:pt>
                <c:pt idx="1401">
                  <c:v>42334.040243055555</c:v>
                </c:pt>
                <c:pt idx="1402">
                  <c:v>42335.036898148152</c:v>
                </c:pt>
                <c:pt idx="1403">
                  <c:v>42337.917210648149</c:v>
                </c:pt>
                <c:pt idx="1404">
                  <c:v>42339.037488425929</c:v>
                </c:pt>
                <c:pt idx="1405">
                  <c:v>42340.079108796293</c:v>
                </c:pt>
                <c:pt idx="1406">
                  <c:v>42341.057384259257</c:v>
                </c:pt>
                <c:pt idx="1407">
                  <c:v>42342.138182870367</c:v>
                </c:pt>
                <c:pt idx="1408">
                  <c:v>42344.917650462965</c:v>
                </c:pt>
                <c:pt idx="1409">
                  <c:v>42346.101759259262</c:v>
                </c:pt>
                <c:pt idx="1410">
                  <c:v>42347.071226851855</c:v>
                </c:pt>
                <c:pt idx="1411">
                  <c:v>42348.09615740741</c:v>
                </c:pt>
                <c:pt idx="1412">
                  <c:v>42349.070821759262</c:v>
                </c:pt>
                <c:pt idx="1413">
                  <c:v>42351.918668981481</c:v>
                </c:pt>
                <c:pt idx="1414">
                  <c:v>42353.098587962966</c:v>
                </c:pt>
                <c:pt idx="1415">
                  <c:v>42354.082939814813</c:v>
                </c:pt>
                <c:pt idx="1416">
                  <c:v>42355.084861111114</c:v>
                </c:pt>
                <c:pt idx="1417">
                  <c:v>42356.097696759258</c:v>
                </c:pt>
                <c:pt idx="1418">
                  <c:v>42358.917233796295</c:v>
                </c:pt>
                <c:pt idx="1419">
                  <c:v>42360.037557870368</c:v>
                </c:pt>
                <c:pt idx="1420">
                  <c:v>42361.034618055557</c:v>
                </c:pt>
                <c:pt idx="1421">
                  <c:v>42362.041388888887</c:v>
                </c:pt>
                <c:pt idx="1422">
                  <c:v>42367.037546296298</c:v>
                </c:pt>
                <c:pt idx="1423">
                  <c:v>42368.036817129629</c:v>
                </c:pt>
                <c:pt idx="1424">
                  <c:v>42369.03802083333</c:v>
                </c:pt>
                <c:pt idx="1425">
                  <c:v>42374.069374999999</c:v>
                </c:pt>
                <c:pt idx="1426">
                  <c:v>42375.064097222225</c:v>
                </c:pt>
                <c:pt idx="1427">
                  <c:v>42377.041076388887</c:v>
                </c:pt>
                <c:pt idx="1428">
                  <c:v>42379.966817129629</c:v>
                </c:pt>
                <c:pt idx="1429">
                  <c:v>42381.139560185184</c:v>
                </c:pt>
                <c:pt idx="1430">
                  <c:v>42382.044166666667</c:v>
                </c:pt>
                <c:pt idx="1431">
                  <c:v>42383.054456018515</c:v>
                </c:pt>
                <c:pt idx="1432">
                  <c:v>42384.048460648148</c:v>
                </c:pt>
                <c:pt idx="1433">
                  <c:v>42386.919791666667</c:v>
                </c:pt>
                <c:pt idx="1434">
                  <c:v>42388.044872685183</c:v>
                </c:pt>
                <c:pt idx="1435">
                  <c:v>42389.036736111113</c:v>
                </c:pt>
                <c:pt idx="1436">
                  <c:v>42390.041215277779</c:v>
                </c:pt>
                <c:pt idx="1437">
                  <c:v>42391.076840277776</c:v>
                </c:pt>
                <c:pt idx="1438">
                  <c:v>42393.918298611112</c:v>
                </c:pt>
                <c:pt idx="1439">
                  <c:v>42395.039270833331</c:v>
                </c:pt>
                <c:pt idx="1440">
                  <c:v>42396.040555555555</c:v>
                </c:pt>
                <c:pt idx="1441">
                  <c:v>42397.037199074075</c:v>
                </c:pt>
                <c:pt idx="1442">
                  <c:v>42398.035914351851</c:v>
                </c:pt>
                <c:pt idx="1443">
                  <c:v>42399.037418981483</c:v>
                </c:pt>
                <c:pt idx="1444">
                  <c:v>42402.092037037037</c:v>
                </c:pt>
                <c:pt idx="1445">
                  <c:v>42403.080196759256</c:v>
                </c:pt>
                <c:pt idx="1446">
                  <c:v>42404.037962962961</c:v>
                </c:pt>
                <c:pt idx="1447">
                  <c:v>42405.034803240742</c:v>
                </c:pt>
                <c:pt idx="1448">
                  <c:v>42407.921099537038</c:v>
                </c:pt>
                <c:pt idx="1449">
                  <c:v>42409.083449074074</c:v>
                </c:pt>
                <c:pt idx="1450">
                  <c:v>42410.039386574077</c:v>
                </c:pt>
                <c:pt idx="1451">
                  <c:v>42411.037743055553</c:v>
                </c:pt>
                <c:pt idx="1452">
                  <c:v>42412.036400462966</c:v>
                </c:pt>
                <c:pt idx="1453">
                  <c:v>42414.91883101852</c:v>
                </c:pt>
                <c:pt idx="1454">
                  <c:v>42416.044745370367</c:v>
                </c:pt>
                <c:pt idx="1455">
                  <c:v>42417.039629629631</c:v>
                </c:pt>
                <c:pt idx="1456">
                  <c:v>42418.037106481483</c:v>
                </c:pt>
                <c:pt idx="1457">
                  <c:v>42419.038877314815</c:v>
                </c:pt>
                <c:pt idx="1458">
                  <c:v>42421.917719907404</c:v>
                </c:pt>
                <c:pt idx="1459">
                  <c:v>42423.045486111114</c:v>
                </c:pt>
                <c:pt idx="1460">
                  <c:v>42424.046076388891</c:v>
                </c:pt>
                <c:pt idx="1461">
                  <c:v>42425.046805555554</c:v>
                </c:pt>
                <c:pt idx="1462">
                  <c:v>42426.051620370374</c:v>
                </c:pt>
                <c:pt idx="1463">
                  <c:v>42428.91783564815</c:v>
                </c:pt>
                <c:pt idx="1464">
                  <c:v>42430.042546296296</c:v>
                </c:pt>
                <c:pt idx="1465">
                  <c:v>42431.046886574077</c:v>
                </c:pt>
                <c:pt idx="1466">
                  <c:v>42432.074305555558</c:v>
                </c:pt>
                <c:pt idx="1467">
                  <c:v>42433.035902777781</c:v>
                </c:pt>
                <c:pt idx="1468">
                  <c:v>42435.912222222221</c:v>
                </c:pt>
                <c:pt idx="1469">
                  <c:v>42437.036990740744</c:v>
                </c:pt>
                <c:pt idx="1470">
                  <c:v>42438.035300925927</c:v>
                </c:pt>
                <c:pt idx="1471">
                  <c:v>42439.217847222222</c:v>
                </c:pt>
                <c:pt idx="1472">
                  <c:v>42440.268946759257</c:v>
                </c:pt>
                <c:pt idx="1473">
                  <c:v>42444.042094907411</c:v>
                </c:pt>
                <c:pt idx="1474">
                  <c:v>42445.010462962964</c:v>
                </c:pt>
                <c:pt idx="1475">
                  <c:v>42446.008101851854</c:v>
                </c:pt>
                <c:pt idx="1476">
                  <c:v>42447.0075462963</c:v>
                </c:pt>
                <c:pt idx="1477">
                  <c:v>42451.011932870373</c:v>
                </c:pt>
                <c:pt idx="1478">
                  <c:v>42452.009965277779</c:v>
                </c:pt>
                <c:pt idx="1479">
                  <c:v>42453.038761574076</c:v>
                </c:pt>
                <c:pt idx="1480">
                  <c:v>42454.007326388892</c:v>
                </c:pt>
                <c:pt idx="1481">
                  <c:v>42459.017546296294</c:v>
                </c:pt>
                <c:pt idx="1482">
                  <c:v>42460.007962962962</c:v>
                </c:pt>
                <c:pt idx="1483">
                  <c:v>42461.011331018519</c:v>
                </c:pt>
                <c:pt idx="1484">
                  <c:v>42462.009016203701</c:v>
                </c:pt>
                <c:pt idx="1485">
                  <c:v>42465.080138888887</c:v>
                </c:pt>
                <c:pt idx="1486">
                  <c:v>42466.004872685182</c:v>
                </c:pt>
                <c:pt idx="1487">
                  <c:v>42467.018275462964</c:v>
                </c:pt>
                <c:pt idx="1488">
                  <c:v>42468.007025462961</c:v>
                </c:pt>
                <c:pt idx="1489">
                  <c:v>42470.888009259259</c:v>
                </c:pt>
                <c:pt idx="1490">
                  <c:v>42472.009930555556</c:v>
                </c:pt>
                <c:pt idx="1491">
                  <c:v>42473.006481481483</c:v>
                </c:pt>
                <c:pt idx="1492">
                  <c:v>42474.008101851854</c:v>
                </c:pt>
                <c:pt idx="1493">
                  <c:v>42475.009571759256</c:v>
                </c:pt>
                <c:pt idx="1494">
                  <c:v>42477.881076388891</c:v>
                </c:pt>
                <c:pt idx="1495">
                  <c:v>42479.008946759262</c:v>
                </c:pt>
                <c:pt idx="1496">
                  <c:v>42480.005370370367</c:v>
                </c:pt>
                <c:pt idx="1497">
                  <c:v>42481.008553240739</c:v>
                </c:pt>
                <c:pt idx="1498">
                  <c:v>42482.011990740742</c:v>
                </c:pt>
                <c:pt idx="1499">
                  <c:v>42484.882048611114</c:v>
                </c:pt>
                <c:pt idx="1500">
                  <c:v>42486.008194444446</c:v>
                </c:pt>
                <c:pt idx="1501">
                  <c:v>42487.007719907408</c:v>
                </c:pt>
                <c:pt idx="1502">
                  <c:v>42488.006053240744</c:v>
                </c:pt>
                <c:pt idx="1503">
                  <c:v>42489.053263888891</c:v>
                </c:pt>
                <c:pt idx="1504">
                  <c:v>42490.009733796294</c:v>
                </c:pt>
                <c:pt idx="1505">
                  <c:v>42493.007488425923</c:v>
                </c:pt>
                <c:pt idx="1506">
                  <c:v>42494.051261574074</c:v>
                </c:pt>
                <c:pt idx="1507">
                  <c:v>42495.00712962963</c:v>
                </c:pt>
                <c:pt idx="1508">
                  <c:v>42498.887280092589</c:v>
                </c:pt>
                <c:pt idx="1509">
                  <c:v>42500.023379629631</c:v>
                </c:pt>
                <c:pt idx="1510">
                  <c:v>42501.00372685185</c:v>
                </c:pt>
                <c:pt idx="1511">
                  <c:v>42502.006967592592</c:v>
                </c:pt>
                <c:pt idx="1512">
                  <c:v>42503.013993055552</c:v>
                </c:pt>
                <c:pt idx="1513">
                  <c:v>42505.885914351849</c:v>
                </c:pt>
                <c:pt idx="1514">
                  <c:v>42508.005011574074</c:v>
                </c:pt>
                <c:pt idx="1515">
                  <c:v>42509.007476851853</c:v>
                </c:pt>
                <c:pt idx="1516">
                  <c:v>42510.007210648146</c:v>
                </c:pt>
                <c:pt idx="1517">
                  <c:v>42512.880624999998</c:v>
                </c:pt>
                <c:pt idx="1518">
                  <c:v>42514.012002314812</c:v>
                </c:pt>
                <c:pt idx="1519">
                  <c:v>42515.008483796293</c:v>
                </c:pt>
                <c:pt idx="1520">
                  <c:v>42516.008391203701</c:v>
                </c:pt>
                <c:pt idx="1521">
                  <c:v>42519.879548611112</c:v>
                </c:pt>
                <c:pt idx="1522">
                  <c:v>42521.015706018516</c:v>
                </c:pt>
                <c:pt idx="1523">
                  <c:v>42522.009293981479</c:v>
                </c:pt>
                <c:pt idx="1524">
                  <c:v>42523.01017361111</c:v>
                </c:pt>
                <c:pt idx="1525">
                  <c:v>42524.006319444445</c:v>
                </c:pt>
                <c:pt idx="1526">
                  <c:v>42526.881018518521</c:v>
                </c:pt>
                <c:pt idx="1527">
                  <c:v>42528.007430555554</c:v>
                </c:pt>
                <c:pt idx="1528">
                  <c:v>42529.006319444445</c:v>
                </c:pt>
                <c:pt idx="1529">
                  <c:v>42530.014108796298</c:v>
                </c:pt>
                <c:pt idx="1530">
                  <c:v>42531.023425925923</c:v>
                </c:pt>
                <c:pt idx="1531">
                  <c:v>42533.881273148145</c:v>
                </c:pt>
                <c:pt idx="1532">
                  <c:v>42535.005844907406</c:v>
                </c:pt>
                <c:pt idx="1533">
                  <c:v>42536.00886574074</c:v>
                </c:pt>
                <c:pt idx="1534">
                  <c:v>42537.006620370368</c:v>
                </c:pt>
                <c:pt idx="1535">
                  <c:v>42538.007222222222</c:v>
                </c:pt>
                <c:pt idx="1536">
                  <c:v>42540.880555555559</c:v>
                </c:pt>
                <c:pt idx="1537">
                  <c:v>42542.031180555554</c:v>
                </c:pt>
                <c:pt idx="1538">
                  <c:v>42543.006990740738</c:v>
                </c:pt>
                <c:pt idx="1539">
                  <c:v>42544.00644675926</c:v>
                </c:pt>
                <c:pt idx="1540">
                  <c:v>42545.005416666667</c:v>
                </c:pt>
                <c:pt idx="1541">
                  <c:v>42547.880914351852</c:v>
                </c:pt>
                <c:pt idx="1542">
                  <c:v>42549.012083333335</c:v>
                </c:pt>
                <c:pt idx="1543">
                  <c:v>42550.006886574076</c:v>
                </c:pt>
                <c:pt idx="1544">
                  <c:v>42551.008298611108</c:v>
                </c:pt>
                <c:pt idx="1545">
                  <c:v>42552.009513888886</c:v>
                </c:pt>
                <c:pt idx="1546">
                  <c:v>42553.024444444447</c:v>
                </c:pt>
                <c:pt idx="1547">
                  <c:v>42556.004895833335</c:v>
                </c:pt>
                <c:pt idx="1548">
                  <c:v>42557.005243055559</c:v>
                </c:pt>
                <c:pt idx="1549">
                  <c:v>42558.00708333333</c:v>
                </c:pt>
                <c:pt idx="1550">
                  <c:v>42559.00849537037</c:v>
                </c:pt>
                <c:pt idx="1551">
                  <c:v>42561.881655092591</c:v>
                </c:pt>
                <c:pt idx="1552">
                  <c:v>42563.013124999998</c:v>
                </c:pt>
                <c:pt idx="1553">
                  <c:v>42564.005624999998</c:v>
                </c:pt>
                <c:pt idx="1554">
                  <c:v>42565.007314814815</c:v>
                </c:pt>
                <c:pt idx="1555">
                  <c:v>42566.006990740738</c:v>
                </c:pt>
                <c:pt idx="1556">
                  <c:v>42568.879374999997</c:v>
                </c:pt>
                <c:pt idx="1557">
                  <c:v>42570.003599537034</c:v>
                </c:pt>
                <c:pt idx="1558">
                  <c:v>42571.004444444443</c:v>
                </c:pt>
                <c:pt idx="1559">
                  <c:v>42572.004930555559</c:v>
                </c:pt>
                <c:pt idx="1560">
                  <c:v>42573.003206018519</c:v>
                </c:pt>
                <c:pt idx="1561">
                  <c:v>42575.879270833335</c:v>
                </c:pt>
                <c:pt idx="1562">
                  <c:v>42577.004791666666</c:v>
                </c:pt>
                <c:pt idx="1563">
                  <c:v>42578.003437500003</c:v>
                </c:pt>
                <c:pt idx="1564">
                  <c:v>42579.007384259261</c:v>
                </c:pt>
                <c:pt idx="1565">
                  <c:v>42580.004016203704</c:v>
                </c:pt>
                <c:pt idx="1566">
                  <c:v>42581.006516203706</c:v>
                </c:pt>
                <c:pt idx="1567">
                  <c:v>42584.007048611114</c:v>
                </c:pt>
                <c:pt idx="1568">
                  <c:v>42585.003553240742</c:v>
                </c:pt>
                <c:pt idx="1569">
                  <c:v>42586.004236111112</c:v>
                </c:pt>
                <c:pt idx="1570">
                  <c:v>42587.003576388888</c:v>
                </c:pt>
                <c:pt idx="1571">
                  <c:v>42589.879074074073</c:v>
                </c:pt>
                <c:pt idx="1572">
                  <c:v>42592.004641203705</c:v>
                </c:pt>
                <c:pt idx="1573">
                  <c:v>42593.003645833334</c:v>
                </c:pt>
                <c:pt idx="1574">
                  <c:v>42596.880196759259</c:v>
                </c:pt>
                <c:pt idx="1575">
                  <c:v>42599.006655092591</c:v>
                </c:pt>
                <c:pt idx="1576">
                  <c:v>42600.00271990741</c:v>
                </c:pt>
                <c:pt idx="1577">
                  <c:v>42601.003530092596</c:v>
                </c:pt>
                <c:pt idx="1578">
                  <c:v>42603.87804398148</c:v>
                </c:pt>
                <c:pt idx="1579">
                  <c:v>42605.004953703705</c:v>
                </c:pt>
                <c:pt idx="1580">
                  <c:v>42606.0075</c:v>
                </c:pt>
                <c:pt idx="1581">
                  <c:v>42607.004328703704</c:v>
                </c:pt>
                <c:pt idx="1582">
                  <c:v>42608.004814814813</c:v>
                </c:pt>
                <c:pt idx="1583">
                  <c:v>42610.878495370373</c:v>
                </c:pt>
                <c:pt idx="1584">
                  <c:v>42612.005219907405</c:v>
                </c:pt>
                <c:pt idx="1585">
                  <c:v>42614.004803240743</c:v>
                </c:pt>
                <c:pt idx="1586">
                  <c:v>42615.003298611111</c:v>
                </c:pt>
                <c:pt idx="1587">
                  <c:v>42617.87908564815</c:v>
                </c:pt>
                <c:pt idx="1588">
                  <c:v>42619.004525462966</c:v>
                </c:pt>
                <c:pt idx="1589">
                  <c:v>42620.003981481481</c:v>
                </c:pt>
                <c:pt idx="1590">
                  <c:v>42621.004050925927</c:v>
                </c:pt>
                <c:pt idx="1591">
                  <c:v>42622.004826388889</c:v>
                </c:pt>
                <c:pt idx="1592">
                  <c:v>42624.878252314818</c:v>
                </c:pt>
                <c:pt idx="1593">
                  <c:v>42626.010717592595</c:v>
                </c:pt>
                <c:pt idx="1594">
                  <c:v>42627.005520833336</c:v>
                </c:pt>
                <c:pt idx="1595">
                  <c:v>42628.003761574073</c:v>
                </c:pt>
                <c:pt idx="1596">
                  <c:v>42629.003425925926</c:v>
                </c:pt>
                <c:pt idx="1597">
                  <c:v>42631.879351851851</c:v>
                </c:pt>
                <c:pt idx="1598">
                  <c:v>42633.005370370367</c:v>
                </c:pt>
                <c:pt idx="1599">
                  <c:v>42634.002395833333</c:v>
                </c:pt>
                <c:pt idx="1600">
                  <c:v>42635.003344907411</c:v>
                </c:pt>
                <c:pt idx="1601">
                  <c:v>42636.00408564815</c:v>
                </c:pt>
                <c:pt idx="1602">
                  <c:v>42638.879826388889</c:v>
                </c:pt>
                <c:pt idx="1603">
                  <c:v>42640.004189814812</c:v>
                </c:pt>
                <c:pt idx="1604">
                  <c:v>42641.005150462966</c:v>
                </c:pt>
                <c:pt idx="1605">
                  <c:v>42642.025902777779</c:v>
                </c:pt>
                <c:pt idx="1606">
                  <c:v>42643.004594907405</c:v>
                </c:pt>
                <c:pt idx="1607">
                  <c:v>42644.007627314815</c:v>
                </c:pt>
                <c:pt idx="1608">
                  <c:v>42648.004247685189</c:v>
                </c:pt>
                <c:pt idx="1609">
                  <c:v>42649.004710648151</c:v>
                </c:pt>
                <c:pt idx="1610">
                  <c:v>42650.004305555558</c:v>
                </c:pt>
                <c:pt idx="1611">
                  <c:v>42652.880069444444</c:v>
                </c:pt>
                <c:pt idx="1612">
                  <c:v>42654.006932870368</c:v>
                </c:pt>
                <c:pt idx="1613">
                  <c:v>42655.006851851853</c:v>
                </c:pt>
                <c:pt idx="1614">
                  <c:v>42656.003622685188</c:v>
                </c:pt>
                <c:pt idx="1615">
                  <c:v>42657.00818287037</c:v>
                </c:pt>
                <c:pt idx="1616">
                  <c:v>42660.390925925924</c:v>
                </c:pt>
                <c:pt idx="1617">
                  <c:v>42661.004467592589</c:v>
                </c:pt>
                <c:pt idx="1618">
                  <c:v>42662.001770833333</c:v>
                </c:pt>
                <c:pt idx="1619">
                  <c:v>42663.005219907405</c:v>
                </c:pt>
                <c:pt idx="1620">
                  <c:v>42664.004444444443</c:v>
                </c:pt>
                <c:pt idx="1621">
                  <c:v>42666.877604166664</c:v>
                </c:pt>
                <c:pt idx="1622">
                  <c:v>42668.007708333331</c:v>
                </c:pt>
                <c:pt idx="1623">
                  <c:v>42669.004988425928</c:v>
                </c:pt>
                <c:pt idx="1624">
                  <c:v>42670.004606481481</c:v>
                </c:pt>
                <c:pt idx="1625">
                  <c:v>42671.005231481482</c:v>
                </c:pt>
                <c:pt idx="1626">
                  <c:v>42673.880543981482</c:v>
                </c:pt>
                <c:pt idx="1627">
                  <c:v>42675.007881944446</c:v>
                </c:pt>
                <c:pt idx="1628">
                  <c:v>42677.008344907408</c:v>
                </c:pt>
                <c:pt idx="1629">
                  <c:v>42678.003298611111</c:v>
                </c:pt>
                <c:pt idx="1630">
                  <c:v>42680.880902777775</c:v>
                </c:pt>
                <c:pt idx="1631">
                  <c:v>42682.005740740744</c:v>
                </c:pt>
                <c:pt idx="1632">
                  <c:v>42683.010358796295</c:v>
                </c:pt>
                <c:pt idx="1633">
                  <c:v>42684.008356481485</c:v>
                </c:pt>
                <c:pt idx="1634">
                  <c:v>42685.021666666667</c:v>
                </c:pt>
                <c:pt idx="1635">
                  <c:v>42687.879224537035</c:v>
                </c:pt>
                <c:pt idx="1636">
                  <c:v>42689.004374999997</c:v>
                </c:pt>
                <c:pt idx="1637">
                  <c:v>42690.003981481481</c:v>
                </c:pt>
                <c:pt idx="1638">
                  <c:v>42691.00439814815</c:v>
                </c:pt>
                <c:pt idx="1639">
                  <c:v>42692.003854166665</c:v>
                </c:pt>
                <c:pt idx="1640">
                  <c:v>42694.878252314818</c:v>
                </c:pt>
                <c:pt idx="1641">
                  <c:v>42696.013148148151</c:v>
                </c:pt>
                <c:pt idx="1642">
                  <c:v>42697.018136574072</c:v>
                </c:pt>
                <c:pt idx="1643">
                  <c:v>42698.011192129627</c:v>
                </c:pt>
                <c:pt idx="1644">
                  <c:v>42699.012812499997</c:v>
                </c:pt>
                <c:pt idx="1645">
                  <c:v>42701.879074074073</c:v>
                </c:pt>
                <c:pt idx="1646">
                  <c:v>42703.010104166664</c:v>
                </c:pt>
                <c:pt idx="1647">
                  <c:v>42704.014062499999</c:v>
                </c:pt>
                <c:pt idx="1648">
                  <c:v>42705.01458333333</c:v>
                </c:pt>
                <c:pt idx="1649">
                  <c:v>42706.012939814813</c:v>
                </c:pt>
                <c:pt idx="1650">
                  <c:v>42708.879062499997</c:v>
                </c:pt>
                <c:pt idx="1651">
                  <c:v>42710.010833333334</c:v>
                </c:pt>
                <c:pt idx="1652">
                  <c:v>42711.009733796294</c:v>
                </c:pt>
                <c:pt idx="1653">
                  <c:v>42712.011874999997</c:v>
                </c:pt>
                <c:pt idx="1654">
                  <c:v>42713.006157407406</c:v>
                </c:pt>
                <c:pt idx="1655">
                  <c:v>42715.879050925927</c:v>
                </c:pt>
                <c:pt idx="1656">
                  <c:v>42717.005844907406</c:v>
                </c:pt>
                <c:pt idx="1657">
                  <c:v>42718.011006944442</c:v>
                </c:pt>
                <c:pt idx="1658">
                  <c:v>42719.009097222224</c:v>
                </c:pt>
                <c:pt idx="1659">
                  <c:v>42720.007210648146</c:v>
                </c:pt>
                <c:pt idx="1660">
                  <c:v>42722.87809027778</c:v>
                </c:pt>
                <c:pt idx="1661">
                  <c:v>42724.010509259257</c:v>
                </c:pt>
                <c:pt idx="1662">
                  <c:v>42725.009212962963</c:v>
                </c:pt>
                <c:pt idx="1663">
                  <c:v>42726.010393518518</c:v>
                </c:pt>
                <c:pt idx="1664">
                  <c:v>42727.003807870373</c:v>
                </c:pt>
                <c:pt idx="1665">
                  <c:v>42729.877916666665</c:v>
                </c:pt>
                <c:pt idx="1666">
                  <c:v>42732.004374999997</c:v>
                </c:pt>
                <c:pt idx="1667">
                  <c:v>42733.004120370373</c:v>
                </c:pt>
                <c:pt idx="1668">
                  <c:v>42734.010104166664</c:v>
                </c:pt>
                <c:pt idx="1669">
                  <c:v>42735.002881944441</c:v>
                </c:pt>
                <c:pt idx="1670">
                  <c:v>42738.005682870367</c:v>
                </c:pt>
                <c:pt idx="1671">
                  <c:v>42739.001956018517</c:v>
                </c:pt>
                <c:pt idx="1672">
                  <c:v>42740.00271990741</c:v>
                </c:pt>
                <c:pt idx="1673">
                  <c:v>42741.004780092589</c:v>
                </c:pt>
                <c:pt idx="1674">
                  <c:v>42745.005694444444</c:v>
                </c:pt>
                <c:pt idx="1675">
                  <c:v>42746.004907407405</c:v>
                </c:pt>
                <c:pt idx="1676">
                  <c:v>42747.014050925929</c:v>
                </c:pt>
                <c:pt idx="1677">
                  <c:v>42748.009942129633</c:v>
                </c:pt>
                <c:pt idx="1678">
                  <c:v>42750.877766203703</c:v>
                </c:pt>
                <c:pt idx="1679">
                  <c:v>42752.004328703704</c:v>
                </c:pt>
                <c:pt idx="1680">
                  <c:v>42753.009699074071</c:v>
                </c:pt>
                <c:pt idx="1681">
                  <c:v>42754.012523148151</c:v>
                </c:pt>
                <c:pt idx="1682">
                  <c:v>42755.004212962966</c:v>
                </c:pt>
                <c:pt idx="1683">
                  <c:v>42757.878055555557</c:v>
                </c:pt>
                <c:pt idx="1684">
                  <c:v>42759.003055555557</c:v>
                </c:pt>
                <c:pt idx="1685">
                  <c:v>42760.003668981481</c:v>
                </c:pt>
                <c:pt idx="1686">
                  <c:v>42761.005416666667</c:v>
                </c:pt>
                <c:pt idx="1687">
                  <c:v>42762.003472222219</c:v>
                </c:pt>
                <c:pt idx="1688">
                  <c:v>42764.883437500001</c:v>
                </c:pt>
                <c:pt idx="1689">
                  <c:v>42766.003101851849</c:v>
                </c:pt>
                <c:pt idx="1690">
                  <c:v>42767.00540509259</c:v>
                </c:pt>
                <c:pt idx="1691">
                  <c:v>42768.004236111112</c:v>
                </c:pt>
                <c:pt idx="1692">
                  <c:v>42769.002708333333</c:v>
                </c:pt>
                <c:pt idx="1693">
                  <c:v>42771.878634259258</c:v>
                </c:pt>
                <c:pt idx="1694">
                  <c:v>42773.004178240742</c:v>
                </c:pt>
                <c:pt idx="1695">
                  <c:v>42774.003865740742</c:v>
                </c:pt>
                <c:pt idx="1696">
                  <c:v>42775.003819444442</c:v>
                </c:pt>
                <c:pt idx="1697">
                  <c:v>42776.017523148148</c:v>
                </c:pt>
                <c:pt idx="1698">
                  <c:v>42778.878854166665</c:v>
                </c:pt>
                <c:pt idx="1699">
                  <c:v>42780.004074074073</c:v>
                </c:pt>
                <c:pt idx="1700">
                  <c:v>42781.01703703704</c:v>
                </c:pt>
                <c:pt idx="1701">
                  <c:v>42782.003518518519</c:v>
                </c:pt>
                <c:pt idx="1702">
                  <c:v>42783.004212962966</c:v>
                </c:pt>
                <c:pt idx="1703">
                  <c:v>42785.877835648149</c:v>
                </c:pt>
                <c:pt idx="1704">
                  <c:v>42787.010763888888</c:v>
                </c:pt>
                <c:pt idx="1705">
                  <c:v>42788.003668981481</c:v>
                </c:pt>
                <c:pt idx="1706">
                  <c:v>42789.003391203703</c:v>
                </c:pt>
                <c:pt idx="1707">
                  <c:v>42790.010335648149</c:v>
                </c:pt>
                <c:pt idx="1708">
                  <c:v>42792.878807870373</c:v>
                </c:pt>
                <c:pt idx="1709">
                  <c:v>42794.003993055558</c:v>
                </c:pt>
                <c:pt idx="1710">
                  <c:v>42795.003425925926</c:v>
                </c:pt>
                <c:pt idx="1711">
                  <c:v>42796.00571759259</c:v>
                </c:pt>
                <c:pt idx="1712">
                  <c:v>42797.003217592595</c:v>
                </c:pt>
                <c:pt idx="1713">
                  <c:v>42799.880219907405</c:v>
                </c:pt>
                <c:pt idx="1714">
                  <c:v>42801.004895833335</c:v>
                </c:pt>
                <c:pt idx="1715">
                  <c:v>42802.002847222226</c:v>
                </c:pt>
                <c:pt idx="1716">
                  <c:v>42803.012986111113</c:v>
                </c:pt>
                <c:pt idx="1717">
                  <c:v>42804.01153935185</c:v>
                </c:pt>
                <c:pt idx="1718">
                  <c:v>42806.877789351849</c:v>
                </c:pt>
                <c:pt idx="1719">
                  <c:v>42808.004212962966</c:v>
                </c:pt>
                <c:pt idx="1720">
                  <c:v>42809.002939814818</c:v>
                </c:pt>
                <c:pt idx="1721">
                  <c:v>42810.004872685182</c:v>
                </c:pt>
                <c:pt idx="1722">
                  <c:v>42811.002754629626</c:v>
                </c:pt>
                <c:pt idx="1723">
                  <c:v>42813.879826388889</c:v>
                </c:pt>
                <c:pt idx="1724">
                  <c:v>42815.003506944442</c:v>
                </c:pt>
                <c:pt idx="1725">
                  <c:v>42816.003657407404</c:v>
                </c:pt>
                <c:pt idx="1726">
                  <c:v>42817.003622685188</c:v>
                </c:pt>
                <c:pt idx="1727">
                  <c:v>42818.003368055557</c:v>
                </c:pt>
                <c:pt idx="1728">
                  <c:v>42820.878148148149</c:v>
                </c:pt>
                <c:pt idx="1729">
                  <c:v>42822.003854166665</c:v>
                </c:pt>
                <c:pt idx="1730">
                  <c:v>42823.003518518519</c:v>
                </c:pt>
                <c:pt idx="1731">
                  <c:v>42824.005486111113</c:v>
                </c:pt>
                <c:pt idx="1732">
                  <c:v>42825.003958333335</c:v>
                </c:pt>
                <c:pt idx="1733">
                  <c:v>42826.004629629628</c:v>
                </c:pt>
                <c:pt idx="1734">
                  <c:v>42829.005150462966</c:v>
                </c:pt>
                <c:pt idx="1735">
                  <c:v>42830.001886574071</c:v>
                </c:pt>
                <c:pt idx="1736">
                  <c:v>42831.003159722219</c:v>
                </c:pt>
                <c:pt idx="1737">
                  <c:v>42832.003472222219</c:v>
                </c:pt>
                <c:pt idx="1738">
                  <c:v>42834.878981481481</c:v>
                </c:pt>
                <c:pt idx="1739">
                  <c:v>42836.014652777776</c:v>
                </c:pt>
                <c:pt idx="1740">
                  <c:v>42837.038182870368</c:v>
                </c:pt>
                <c:pt idx="1741">
                  <c:v>42838.00408564815</c:v>
                </c:pt>
                <c:pt idx="1742">
                  <c:v>42839.003136574072</c:v>
                </c:pt>
                <c:pt idx="1743">
                  <c:v>42844.005914351852</c:v>
                </c:pt>
                <c:pt idx="1744">
                  <c:v>42845.002395833333</c:v>
                </c:pt>
                <c:pt idx="1745">
                  <c:v>42846.00335648148</c:v>
                </c:pt>
                <c:pt idx="1746">
                  <c:v>42848.879247685189</c:v>
                </c:pt>
                <c:pt idx="1747">
                  <c:v>42850.00409722222</c:v>
                </c:pt>
                <c:pt idx="1748">
                  <c:v>42851.003888888888</c:v>
                </c:pt>
                <c:pt idx="1749">
                  <c:v>42852.003182870372</c:v>
                </c:pt>
                <c:pt idx="1750">
                  <c:v>42853.002858796295</c:v>
                </c:pt>
                <c:pt idx="1751">
                  <c:v>42854.004016203704</c:v>
                </c:pt>
                <c:pt idx="1752">
                  <c:v>42858.005173611113</c:v>
                </c:pt>
                <c:pt idx="1753">
                  <c:v>42859.003101851849</c:v>
                </c:pt>
                <c:pt idx="1754">
                  <c:v>42860.002835648149</c:v>
                </c:pt>
                <c:pt idx="1755">
                  <c:v>42862.87877314815</c:v>
                </c:pt>
                <c:pt idx="1756">
                  <c:v>42864.005532407406</c:v>
                </c:pt>
                <c:pt idx="1757">
                  <c:v>42865.003333333334</c:v>
                </c:pt>
                <c:pt idx="1758">
                  <c:v>42866.006354166668</c:v>
                </c:pt>
                <c:pt idx="1759">
                  <c:v>42867.003171296295</c:v>
                </c:pt>
                <c:pt idx="1760">
                  <c:v>42869.879282407404</c:v>
                </c:pt>
                <c:pt idx="1761">
                  <c:v>42871.018113425926</c:v>
                </c:pt>
                <c:pt idx="1762">
                  <c:v>42872.004212962966</c:v>
                </c:pt>
                <c:pt idx="1763">
                  <c:v>42873.001203703701</c:v>
                </c:pt>
                <c:pt idx="1764">
                  <c:v>42874.003553240742</c:v>
                </c:pt>
                <c:pt idx="1765">
                  <c:v>42876.878472222219</c:v>
                </c:pt>
                <c:pt idx="1766">
                  <c:v>42878.003865740742</c:v>
                </c:pt>
                <c:pt idx="1767">
                  <c:v>42879.002060185187</c:v>
                </c:pt>
                <c:pt idx="1768">
                  <c:v>42880.015185185184</c:v>
                </c:pt>
                <c:pt idx="1769">
                  <c:v>42883.878564814811</c:v>
                </c:pt>
                <c:pt idx="1770">
                  <c:v>42885.002164351848</c:v>
                </c:pt>
                <c:pt idx="1771">
                  <c:v>42886.002291666664</c:v>
                </c:pt>
                <c:pt idx="1772">
                  <c:v>42887.003784722219</c:v>
                </c:pt>
                <c:pt idx="1773">
                  <c:v>42888.003935185188</c:v>
                </c:pt>
                <c:pt idx="1774">
                  <c:v>42890.879224537035</c:v>
                </c:pt>
                <c:pt idx="1775">
                  <c:v>42893.003888888888</c:v>
                </c:pt>
                <c:pt idx="1776">
                  <c:v>42894.002858796295</c:v>
                </c:pt>
                <c:pt idx="1777">
                  <c:v>42895.003032407411</c:v>
                </c:pt>
                <c:pt idx="1778">
                  <c:v>42897.877418981479</c:v>
                </c:pt>
                <c:pt idx="1779">
                  <c:v>42899.007256944446</c:v>
                </c:pt>
                <c:pt idx="1780">
                  <c:v>42900.005509259259</c:v>
                </c:pt>
                <c:pt idx="1781">
                  <c:v>42901.004699074074</c:v>
                </c:pt>
                <c:pt idx="1782">
                  <c:v>42904.878275462965</c:v>
                </c:pt>
                <c:pt idx="1783">
                  <c:v>42906.002187500002</c:v>
                </c:pt>
                <c:pt idx="1784">
                  <c:v>42907.003460648149</c:v>
                </c:pt>
                <c:pt idx="1785">
                  <c:v>42908.002187500002</c:v>
                </c:pt>
                <c:pt idx="1786">
                  <c:v>42909.003692129627</c:v>
                </c:pt>
                <c:pt idx="1787">
                  <c:v>42911.881053240744</c:v>
                </c:pt>
                <c:pt idx="1788">
                  <c:v>42913.003425925926</c:v>
                </c:pt>
                <c:pt idx="1789">
                  <c:v>42914.003912037035</c:v>
                </c:pt>
                <c:pt idx="1790">
                  <c:v>42915.00403935185</c:v>
                </c:pt>
                <c:pt idx="1791">
                  <c:v>42916.002152777779</c:v>
                </c:pt>
                <c:pt idx="1792">
                  <c:v>42917.003599537034</c:v>
                </c:pt>
                <c:pt idx="1793">
                  <c:v>42920.003611111111</c:v>
                </c:pt>
                <c:pt idx="1794">
                  <c:v>42921.001921296294</c:v>
                </c:pt>
                <c:pt idx="1795">
                  <c:v>42922.002395833333</c:v>
                </c:pt>
                <c:pt idx="1796">
                  <c:v>42923.002835648149</c:v>
                </c:pt>
                <c:pt idx="1797">
                  <c:v>42925.878009259257</c:v>
                </c:pt>
                <c:pt idx="1798">
                  <c:v>42927.002638888887</c:v>
                </c:pt>
                <c:pt idx="1799">
                  <c:v>42928.003182870372</c:v>
                </c:pt>
                <c:pt idx="1800">
                  <c:v>42929.002835648149</c:v>
                </c:pt>
                <c:pt idx="1801">
                  <c:v>42930.002766203703</c:v>
                </c:pt>
                <c:pt idx="1802">
                  <c:v>42932.878113425926</c:v>
                </c:pt>
                <c:pt idx="1803">
                  <c:v>42934.002546296295</c:v>
                </c:pt>
                <c:pt idx="1804">
                  <c:v>42935.00199074074</c:v>
                </c:pt>
                <c:pt idx="1805">
                  <c:v>42936.003125000003</c:v>
                </c:pt>
                <c:pt idx="1806">
                  <c:v>42937.002187500002</c:v>
                </c:pt>
                <c:pt idx="1807">
                  <c:v>42939.878240740742</c:v>
                </c:pt>
                <c:pt idx="1808">
                  <c:v>42941.003333333334</c:v>
                </c:pt>
                <c:pt idx="1809">
                  <c:v>42942.00371527778</c:v>
                </c:pt>
                <c:pt idx="1810">
                  <c:v>42943.003275462965</c:v>
                </c:pt>
                <c:pt idx="1811">
                  <c:v>42944.002546296295</c:v>
                </c:pt>
                <c:pt idx="1812">
                  <c:v>42946.878101851849</c:v>
                </c:pt>
                <c:pt idx="1813">
                  <c:v>42948.004293981481</c:v>
                </c:pt>
                <c:pt idx="1814">
                  <c:v>42949.005243055559</c:v>
                </c:pt>
                <c:pt idx="1815">
                  <c:v>42950.002986111111</c:v>
                </c:pt>
                <c:pt idx="1816">
                  <c:v>42951.002129629633</c:v>
                </c:pt>
                <c:pt idx="1817">
                  <c:v>42953.878680555557</c:v>
                </c:pt>
                <c:pt idx="1818">
                  <c:v>42955.002893518518</c:v>
                </c:pt>
                <c:pt idx="1819">
                  <c:v>42956.003981481481</c:v>
                </c:pt>
                <c:pt idx="1820">
                  <c:v>42957.024224537039</c:v>
                </c:pt>
                <c:pt idx="1821">
                  <c:v>42958.003611111111</c:v>
                </c:pt>
                <c:pt idx="1822">
                  <c:v>42960.878692129627</c:v>
                </c:pt>
                <c:pt idx="1823">
                  <c:v>42962.002349537041</c:v>
                </c:pt>
                <c:pt idx="1824">
                  <c:v>42964.008831018517</c:v>
                </c:pt>
                <c:pt idx="1825">
                  <c:v>42965.003530092596</c:v>
                </c:pt>
                <c:pt idx="1826">
                  <c:v>42967.878182870372</c:v>
                </c:pt>
                <c:pt idx="1827">
                  <c:v>42969.003287037034</c:v>
                </c:pt>
                <c:pt idx="1828">
                  <c:v>42970.004664351851</c:v>
                </c:pt>
                <c:pt idx="1829">
                  <c:v>42971.002083333333</c:v>
                </c:pt>
                <c:pt idx="1830">
                  <c:v>42972.003159722219</c:v>
                </c:pt>
                <c:pt idx="1831">
                  <c:v>42974.878518518519</c:v>
                </c:pt>
                <c:pt idx="1832">
                  <c:v>42976.003217592595</c:v>
                </c:pt>
                <c:pt idx="1833">
                  <c:v>42977.002592592595</c:v>
                </c:pt>
                <c:pt idx="1834">
                  <c:v>42978.002523148149</c:v>
                </c:pt>
                <c:pt idx="1835">
                  <c:v>42979.004826388889</c:v>
                </c:pt>
                <c:pt idx="1836">
                  <c:v>42980.005682870367</c:v>
                </c:pt>
                <c:pt idx="1837">
                  <c:v>42983.002268518518</c:v>
                </c:pt>
                <c:pt idx="1838">
                  <c:v>42984.014050925929</c:v>
                </c:pt>
                <c:pt idx="1839">
                  <c:v>42985.002060185187</c:v>
                </c:pt>
                <c:pt idx="1840">
                  <c:v>42986.002708333333</c:v>
                </c:pt>
                <c:pt idx="1841">
                  <c:v>42988.880810185183</c:v>
                </c:pt>
                <c:pt idx="1842">
                  <c:v>42990.006631944445</c:v>
                </c:pt>
                <c:pt idx="1843">
                  <c:v>42991.003101851849</c:v>
                </c:pt>
                <c:pt idx="1844">
                  <c:v>42992.002743055556</c:v>
                </c:pt>
                <c:pt idx="1845">
                  <c:v>42993.001759259256</c:v>
                </c:pt>
                <c:pt idx="1846">
                  <c:v>42995.879756944443</c:v>
                </c:pt>
                <c:pt idx="1847">
                  <c:v>42997.003217592595</c:v>
                </c:pt>
                <c:pt idx="1848">
                  <c:v>42998.002997685187</c:v>
                </c:pt>
                <c:pt idx="1849">
                  <c:v>42999.00209490741</c:v>
                </c:pt>
                <c:pt idx="1850">
                  <c:v>43000.003379629627</c:v>
                </c:pt>
                <c:pt idx="1851">
                  <c:v>43002.878252314818</c:v>
                </c:pt>
                <c:pt idx="1852">
                  <c:v>43004.003113425926</c:v>
                </c:pt>
                <c:pt idx="1853">
                  <c:v>43005.002210648148</c:v>
                </c:pt>
                <c:pt idx="1854">
                  <c:v>43006.003611111111</c:v>
                </c:pt>
                <c:pt idx="1855">
                  <c:v>43007.002418981479</c:v>
                </c:pt>
                <c:pt idx="1856">
                  <c:v>43008.003240740742</c:v>
                </c:pt>
                <c:pt idx="1857">
                  <c:v>43011.003946759258</c:v>
                </c:pt>
                <c:pt idx="1858">
                  <c:v>43013.002615740741</c:v>
                </c:pt>
                <c:pt idx="1859">
                  <c:v>43014.001435185186</c:v>
                </c:pt>
                <c:pt idx="1860">
                  <c:v>43016.878009259257</c:v>
                </c:pt>
                <c:pt idx="1861">
                  <c:v>43018.018287037034</c:v>
                </c:pt>
                <c:pt idx="1862">
                  <c:v>43019.000914351855</c:v>
                </c:pt>
                <c:pt idx="1863">
                  <c:v>43020.001296296294</c:v>
                </c:pt>
                <c:pt idx="1864">
                  <c:v>43021.002511574072</c:v>
                </c:pt>
                <c:pt idx="1865">
                  <c:v>43023.879108796296</c:v>
                </c:pt>
                <c:pt idx="1866">
                  <c:v>43025.00199074074</c:v>
                </c:pt>
                <c:pt idx="1867">
                  <c:v>43026.000648148147</c:v>
                </c:pt>
                <c:pt idx="1868">
                  <c:v>43027.00377314815</c:v>
                </c:pt>
                <c:pt idx="1869">
                  <c:v>43028.001562500001</c:v>
                </c:pt>
                <c:pt idx="1870">
                  <c:v>43030.876932870371</c:v>
                </c:pt>
                <c:pt idx="1871">
                  <c:v>43032.005185185182</c:v>
                </c:pt>
                <c:pt idx="1872">
                  <c:v>43033.001828703702</c:v>
                </c:pt>
                <c:pt idx="1873">
                  <c:v>43034.00335648148</c:v>
                </c:pt>
                <c:pt idx="1874">
                  <c:v>43035.000381944446</c:v>
                </c:pt>
                <c:pt idx="1875">
                  <c:v>43037.877986111111</c:v>
                </c:pt>
                <c:pt idx="1876">
                  <c:v>43039.003194444442</c:v>
                </c:pt>
                <c:pt idx="1877">
                  <c:v>43042.002916666665</c:v>
                </c:pt>
                <c:pt idx="1878">
                  <c:v>43044.877303240741</c:v>
                </c:pt>
                <c:pt idx="1879">
                  <c:v>43046.002164351848</c:v>
                </c:pt>
                <c:pt idx="1880">
                  <c:v>43047.002256944441</c:v>
                </c:pt>
                <c:pt idx="1881">
                  <c:v>43048.000497685185</c:v>
                </c:pt>
                <c:pt idx="1882">
                  <c:v>43049.002337962964</c:v>
                </c:pt>
                <c:pt idx="1883">
                  <c:v>43051.878344907411</c:v>
                </c:pt>
                <c:pt idx="1884">
                  <c:v>43053.002766203703</c:v>
                </c:pt>
                <c:pt idx="1885">
                  <c:v>43054.004710648151</c:v>
                </c:pt>
                <c:pt idx="1886">
                  <c:v>43055.001655092594</c:v>
                </c:pt>
                <c:pt idx="1887">
                  <c:v>43056.001307870371</c:v>
                </c:pt>
                <c:pt idx="1888">
                  <c:v>43058.877002314817</c:v>
                </c:pt>
                <c:pt idx="1889">
                  <c:v>43060.002905092595</c:v>
                </c:pt>
                <c:pt idx="1890">
                  <c:v>43061.001620370371</c:v>
                </c:pt>
                <c:pt idx="1891">
                  <c:v>43062.001458333332</c:v>
                </c:pt>
                <c:pt idx="1892">
                  <c:v>43063.002858796295</c:v>
                </c:pt>
                <c:pt idx="1893">
                  <c:v>43065.881076388891</c:v>
                </c:pt>
                <c:pt idx="1894">
                  <c:v>43067.002187500002</c:v>
                </c:pt>
                <c:pt idx="1895">
                  <c:v>43068.002465277779</c:v>
                </c:pt>
                <c:pt idx="1896">
                  <c:v>43069.002025462964</c:v>
                </c:pt>
                <c:pt idx="1897">
                  <c:v>43070.009363425925</c:v>
                </c:pt>
                <c:pt idx="1898">
                  <c:v>43071.010509259257</c:v>
                </c:pt>
                <c:pt idx="1899">
                  <c:v>43074.002141203702</c:v>
                </c:pt>
                <c:pt idx="1900">
                  <c:v>43075.002118055556</c:v>
                </c:pt>
                <c:pt idx="1901">
                  <c:v>43076.002013888887</c:v>
                </c:pt>
                <c:pt idx="1902">
                  <c:v>43077.003738425927</c:v>
                </c:pt>
                <c:pt idx="1903">
                  <c:v>43079.879618055558</c:v>
                </c:pt>
                <c:pt idx="1904">
                  <c:v>43081.002152777779</c:v>
                </c:pt>
                <c:pt idx="1905">
                  <c:v>43082.026319444441</c:v>
                </c:pt>
                <c:pt idx="1906">
                  <c:v>43083.00072916667</c:v>
                </c:pt>
                <c:pt idx="1907">
                  <c:v>43084.001284722224</c:v>
                </c:pt>
                <c:pt idx="1908">
                  <c:v>43088.001886574071</c:v>
                </c:pt>
                <c:pt idx="1909">
                  <c:v>43089.001712962963</c:v>
                </c:pt>
                <c:pt idx="1910">
                  <c:v>43090.001956018517</c:v>
                </c:pt>
                <c:pt idx="1911">
                  <c:v>43091.002638888887</c:v>
                </c:pt>
                <c:pt idx="1912">
                  <c:v>43093.879236111112</c:v>
                </c:pt>
                <c:pt idx="1913">
                  <c:v>43097.001655092594</c:v>
                </c:pt>
                <c:pt idx="1914">
                  <c:v>43098.001736111109</c:v>
                </c:pt>
                <c:pt idx="1915">
                  <c:v>43099.002800925926</c:v>
                </c:pt>
                <c:pt idx="1916">
                  <c:v>43103.002476851849</c:v>
                </c:pt>
                <c:pt idx="1917">
                  <c:v>43104.001979166664</c:v>
                </c:pt>
                <c:pt idx="1918">
                  <c:v>43105.001203703701</c:v>
                </c:pt>
                <c:pt idx="1919">
                  <c:v>43107.877812500003</c:v>
                </c:pt>
                <c:pt idx="1920">
                  <c:v>43109.005185185182</c:v>
                </c:pt>
                <c:pt idx="1921">
                  <c:v>43110.001851851855</c:v>
                </c:pt>
                <c:pt idx="1922">
                  <c:v>43111.001597222225</c:v>
                </c:pt>
                <c:pt idx="1923">
                  <c:v>43112.001666666663</c:v>
                </c:pt>
                <c:pt idx="1924">
                  <c:v>43114.879317129627</c:v>
                </c:pt>
                <c:pt idx="1925">
                  <c:v>43116.001701388886</c:v>
                </c:pt>
                <c:pt idx="1926">
                  <c:v>43117.001122685186</c:v>
                </c:pt>
                <c:pt idx="1927">
                  <c:v>43118.001979166664</c:v>
                </c:pt>
                <c:pt idx="1928">
                  <c:v>43119.004027777781</c:v>
                </c:pt>
                <c:pt idx="1929">
                  <c:v>43121.878368055557</c:v>
                </c:pt>
                <c:pt idx="1930">
                  <c:v>43123.003125000003</c:v>
                </c:pt>
                <c:pt idx="1931">
                  <c:v>43124.003020833334</c:v>
                </c:pt>
                <c:pt idx="1932">
                  <c:v>43125.003240740742</c:v>
                </c:pt>
                <c:pt idx="1933">
                  <c:v>43126.002060185187</c:v>
                </c:pt>
                <c:pt idx="1934">
                  <c:v>43128.878668981481</c:v>
                </c:pt>
                <c:pt idx="1935">
                  <c:v>43130.007175925923</c:v>
                </c:pt>
                <c:pt idx="1936">
                  <c:v>43131.00199074074</c:v>
                </c:pt>
                <c:pt idx="1937">
                  <c:v>43132.001944444448</c:v>
                </c:pt>
                <c:pt idx="1938">
                  <c:v>43133.005613425928</c:v>
                </c:pt>
                <c:pt idx="1939">
                  <c:v>43135.87840277778</c:v>
                </c:pt>
                <c:pt idx="1940">
                  <c:v>43137.003252314818</c:v>
                </c:pt>
                <c:pt idx="1941">
                  <c:v>43138.001747685186</c:v>
                </c:pt>
                <c:pt idx="1942">
                  <c:v>43139.002569444441</c:v>
                </c:pt>
                <c:pt idx="1943">
                  <c:v>43140.002314814818</c:v>
                </c:pt>
                <c:pt idx="1944">
                  <c:v>43142.877997685187</c:v>
                </c:pt>
                <c:pt idx="1945">
                  <c:v>43144.001921296294</c:v>
                </c:pt>
                <c:pt idx="1946">
                  <c:v>43145.001875000002</c:v>
                </c:pt>
                <c:pt idx="1947">
                  <c:v>43146.003750000003</c:v>
                </c:pt>
                <c:pt idx="1948">
                  <c:v>43147.001666666663</c:v>
                </c:pt>
                <c:pt idx="1949">
                  <c:v>43149.879155092596</c:v>
                </c:pt>
                <c:pt idx="1950">
                  <c:v>43151.002210648148</c:v>
                </c:pt>
                <c:pt idx="1951">
                  <c:v>43152.001585648148</c:v>
                </c:pt>
                <c:pt idx="1952">
                  <c:v>43153.001712962963</c:v>
                </c:pt>
                <c:pt idx="1953">
                  <c:v>43154.002118055556</c:v>
                </c:pt>
                <c:pt idx="1954">
                  <c:v>43156.878217592595</c:v>
                </c:pt>
                <c:pt idx="1955">
                  <c:v>43158.002465277779</c:v>
                </c:pt>
                <c:pt idx="1956">
                  <c:v>43159.001076388886</c:v>
                </c:pt>
                <c:pt idx="1957">
                  <c:v>43160.003067129626</c:v>
                </c:pt>
                <c:pt idx="1958">
                  <c:v>43161.002152777779</c:v>
                </c:pt>
                <c:pt idx="1959">
                  <c:v>43163.878171296295</c:v>
                </c:pt>
                <c:pt idx="1960">
                  <c:v>43165.001238425924</c:v>
                </c:pt>
                <c:pt idx="1961">
                  <c:v>43166.001701388886</c:v>
                </c:pt>
                <c:pt idx="1962">
                  <c:v>43167.002604166664</c:v>
                </c:pt>
                <c:pt idx="1963">
                  <c:v>43168.00172453704</c:v>
                </c:pt>
                <c:pt idx="1964">
                  <c:v>43170.878784722219</c:v>
                </c:pt>
                <c:pt idx="1965">
                  <c:v>43172.002650462964</c:v>
                </c:pt>
                <c:pt idx="1966">
                  <c:v>43173.005694444444</c:v>
                </c:pt>
                <c:pt idx="1967">
                  <c:v>43174.001979166664</c:v>
                </c:pt>
                <c:pt idx="1968">
                  <c:v>43175.001168981478</c:v>
                </c:pt>
                <c:pt idx="1969">
                  <c:v>43177.878368055557</c:v>
                </c:pt>
                <c:pt idx="1970">
                  <c:v>43179.001481481479</c:v>
                </c:pt>
                <c:pt idx="1971">
                  <c:v>43180.00409722222</c:v>
                </c:pt>
                <c:pt idx="1972">
                  <c:v>43181.005543981482</c:v>
                </c:pt>
                <c:pt idx="1973">
                  <c:v>43182.001932870371</c:v>
                </c:pt>
                <c:pt idx="1974">
                  <c:v>43184.878159722219</c:v>
                </c:pt>
                <c:pt idx="1975">
                  <c:v>43186.001944444448</c:v>
                </c:pt>
                <c:pt idx="1976">
                  <c:v>43187.003344907411</c:v>
                </c:pt>
                <c:pt idx="1977">
                  <c:v>43188.001226851855</c:v>
                </c:pt>
                <c:pt idx="1978">
                  <c:v>43189.003310185188</c:v>
                </c:pt>
                <c:pt idx="1979">
                  <c:v>43194.008564814816</c:v>
                </c:pt>
                <c:pt idx="1980">
                  <c:v>43195.001759259256</c:v>
                </c:pt>
                <c:pt idx="1981">
                  <c:v>43196.001967592594</c:v>
                </c:pt>
                <c:pt idx="1982">
                  <c:v>43198.877581018518</c:v>
                </c:pt>
                <c:pt idx="1983">
                  <c:v>43200.001666666663</c:v>
                </c:pt>
                <c:pt idx="1984">
                  <c:v>43201.003923611112</c:v>
                </c:pt>
                <c:pt idx="1985">
                  <c:v>43202.000810185185</c:v>
                </c:pt>
                <c:pt idx="1986">
                  <c:v>43203.003622685188</c:v>
                </c:pt>
                <c:pt idx="1987">
                  <c:v>43205.877060185187</c:v>
                </c:pt>
                <c:pt idx="1988">
                  <c:v>43207.002395833333</c:v>
                </c:pt>
                <c:pt idx="1989">
                  <c:v>43208.00068287037</c:v>
                </c:pt>
                <c:pt idx="1990">
                  <c:v>43209.003252314818</c:v>
                </c:pt>
                <c:pt idx="1991">
                  <c:v>43210.000833333332</c:v>
                </c:pt>
                <c:pt idx="1992">
                  <c:v>43212.877557870372</c:v>
                </c:pt>
                <c:pt idx="1993">
                  <c:v>43214.003437500003</c:v>
                </c:pt>
                <c:pt idx="1994">
                  <c:v>43215.013194444444</c:v>
                </c:pt>
                <c:pt idx="1995">
                  <c:v>43216.002060185187</c:v>
                </c:pt>
                <c:pt idx="1996">
                  <c:v>43217.00409722222</c:v>
                </c:pt>
                <c:pt idx="1997">
                  <c:v>43219.879756944443</c:v>
                </c:pt>
                <c:pt idx="1998">
                  <c:v>43221.002928240741</c:v>
                </c:pt>
                <c:pt idx="1999">
                  <c:v>43224.001435185186</c:v>
                </c:pt>
                <c:pt idx="2000">
                  <c:v>43226.877500000002</c:v>
                </c:pt>
                <c:pt idx="2001">
                  <c:v>43228.008171296293</c:v>
                </c:pt>
                <c:pt idx="2002">
                  <c:v>43229.000937500001</c:v>
                </c:pt>
                <c:pt idx="2003">
                  <c:v>43230.003333333334</c:v>
                </c:pt>
                <c:pt idx="2004">
                  <c:v>43233.877418981479</c:v>
                </c:pt>
                <c:pt idx="2005">
                  <c:v>43235.003240740742</c:v>
                </c:pt>
                <c:pt idx="2006">
                  <c:v>43236.004259259258</c:v>
                </c:pt>
                <c:pt idx="2007">
                  <c:v>43237.00409722222</c:v>
                </c:pt>
                <c:pt idx="2008">
                  <c:v>43238.004131944443</c:v>
                </c:pt>
                <c:pt idx="2009">
                  <c:v>43240.877534722225</c:v>
                </c:pt>
                <c:pt idx="2010">
                  <c:v>43243.00273148148</c:v>
                </c:pt>
                <c:pt idx="2011">
                  <c:v>43244.005520833336</c:v>
                </c:pt>
                <c:pt idx="2012">
                  <c:v>43245.004618055558</c:v>
                </c:pt>
                <c:pt idx="2013">
                  <c:v>43247.877974537034</c:v>
                </c:pt>
                <c:pt idx="2014">
                  <c:v>43249.005497685182</c:v>
                </c:pt>
                <c:pt idx="2015">
                  <c:v>43251.005428240744</c:v>
                </c:pt>
                <c:pt idx="2016">
                  <c:v>43253.005312499998</c:v>
                </c:pt>
                <c:pt idx="2017">
                  <c:v>43256.003750000003</c:v>
                </c:pt>
                <c:pt idx="2018">
                  <c:v>43257.002858796295</c:v>
                </c:pt>
                <c:pt idx="2019">
                  <c:v>43258.004062499997</c:v>
                </c:pt>
                <c:pt idx="2020">
                  <c:v>43259.002754629626</c:v>
                </c:pt>
                <c:pt idx="2021">
                  <c:v>43261.87667824074</c:v>
                </c:pt>
                <c:pt idx="2022">
                  <c:v>43263.004074074073</c:v>
                </c:pt>
                <c:pt idx="2023">
                  <c:v>43264.004282407404</c:v>
                </c:pt>
                <c:pt idx="2024">
                  <c:v>43265.003206018519</c:v>
                </c:pt>
                <c:pt idx="2025">
                  <c:v>43266.012372685182</c:v>
                </c:pt>
                <c:pt idx="2026">
                  <c:v>43268.877442129633</c:v>
                </c:pt>
                <c:pt idx="2027">
                  <c:v>43270.00204861111</c:v>
                </c:pt>
                <c:pt idx="2028">
                  <c:v>43271.00105324074</c:v>
                </c:pt>
                <c:pt idx="2029">
                  <c:v>43272.00068287037</c:v>
                </c:pt>
                <c:pt idx="2030">
                  <c:v>43273.000949074078</c:v>
                </c:pt>
                <c:pt idx="2031">
                  <c:v>43275.878217592595</c:v>
                </c:pt>
                <c:pt idx="2032">
                  <c:v>43277.029722222222</c:v>
                </c:pt>
                <c:pt idx="2033">
                  <c:v>43278.001828703702</c:v>
                </c:pt>
                <c:pt idx="2034">
                  <c:v>43279.000740740739</c:v>
                </c:pt>
                <c:pt idx="2035">
                  <c:v>43280.001631944448</c:v>
                </c:pt>
                <c:pt idx="2036">
                  <c:v>43281.001921296294</c:v>
                </c:pt>
                <c:pt idx="2037">
                  <c:v>43284.004189814812</c:v>
                </c:pt>
                <c:pt idx="2038">
                  <c:v>43285.000914351855</c:v>
                </c:pt>
                <c:pt idx="2039">
                  <c:v>43286.001388888886</c:v>
                </c:pt>
                <c:pt idx="2040">
                  <c:v>43287.00072916667</c:v>
                </c:pt>
                <c:pt idx="2041">
                  <c:v>43289.877187500002</c:v>
                </c:pt>
                <c:pt idx="2042">
                  <c:v>43291.000914351855</c:v>
                </c:pt>
                <c:pt idx="2043">
                  <c:v>43292.00141203704</c:v>
                </c:pt>
                <c:pt idx="2044">
                  <c:v>43293.022187499999</c:v>
                </c:pt>
                <c:pt idx="2045">
                  <c:v>43294.000520833331</c:v>
                </c:pt>
                <c:pt idx="2046">
                  <c:v>43296.878113425926</c:v>
                </c:pt>
                <c:pt idx="2047">
                  <c:v>43298.007152777776</c:v>
                </c:pt>
                <c:pt idx="2048">
                  <c:v>43299.001840277779</c:v>
                </c:pt>
                <c:pt idx="2049">
                  <c:v>43300.001550925925</c:v>
                </c:pt>
                <c:pt idx="2050">
                  <c:v>43301.001574074071</c:v>
                </c:pt>
                <c:pt idx="2051">
                  <c:v>43303.877881944441</c:v>
                </c:pt>
                <c:pt idx="2052">
                  <c:v>43305.001655092594</c:v>
                </c:pt>
                <c:pt idx="2053">
                  <c:v>43306.001493055555</c:v>
                </c:pt>
                <c:pt idx="2054">
                  <c:v>43307.000590277778</c:v>
                </c:pt>
                <c:pt idx="2055">
                  <c:v>43308.002453703702</c:v>
                </c:pt>
                <c:pt idx="2056">
                  <c:v>43310.878946759258</c:v>
                </c:pt>
                <c:pt idx="2057">
                  <c:v>43312.000520833331</c:v>
                </c:pt>
                <c:pt idx="2058">
                  <c:v>43313.002245370371</c:v>
                </c:pt>
                <c:pt idx="2059">
                  <c:v>43314.003981481481</c:v>
                </c:pt>
                <c:pt idx="2060">
                  <c:v>43315.001006944447</c:v>
                </c:pt>
                <c:pt idx="2061">
                  <c:v>43317.877743055556</c:v>
                </c:pt>
                <c:pt idx="2062">
                  <c:v>43319.000868055555</c:v>
                </c:pt>
                <c:pt idx="2063">
                  <c:v>43320.001238425924</c:v>
                </c:pt>
                <c:pt idx="2064">
                  <c:v>43321.001076388886</c:v>
                </c:pt>
                <c:pt idx="2065">
                  <c:v>43322.001064814816</c:v>
                </c:pt>
                <c:pt idx="2066">
                  <c:v>43324.876770833333</c:v>
                </c:pt>
                <c:pt idx="2067">
                  <c:v>43326.002326388887</c:v>
                </c:pt>
                <c:pt idx="2068">
                  <c:v>43327.00509259259</c:v>
                </c:pt>
                <c:pt idx="2069">
                  <c:v>43329.000416666669</c:v>
                </c:pt>
                <c:pt idx="2070">
                  <c:v>43331.877268518518</c:v>
                </c:pt>
                <c:pt idx="2071">
                  <c:v>43333.001516203702</c:v>
                </c:pt>
                <c:pt idx="2072">
                  <c:v>43334.000879629632</c:v>
                </c:pt>
                <c:pt idx="2073">
                  <c:v>43335.001435185186</c:v>
                </c:pt>
                <c:pt idx="2074">
                  <c:v>43336.000509259262</c:v>
                </c:pt>
                <c:pt idx="2075">
                  <c:v>43338.877025462964</c:v>
                </c:pt>
                <c:pt idx="2076">
                  <c:v>43340.000879629632</c:v>
                </c:pt>
                <c:pt idx="2077">
                  <c:v>43341.00099537037</c:v>
                </c:pt>
                <c:pt idx="2078">
                  <c:v>43342.001215277778</c:v>
                </c:pt>
                <c:pt idx="2079">
                  <c:v>43343.000914351855</c:v>
                </c:pt>
                <c:pt idx="2080">
                  <c:v>43344.003564814811</c:v>
                </c:pt>
                <c:pt idx="2081">
                  <c:v>43347.002743055556</c:v>
                </c:pt>
                <c:pt idx="2082">
                  <c:v>43348.001793981479</c:v>
                </c:pt>
                <c:pt idx="2083">
                  <c:v>43349.001157407409</c:v>
                </c:pt>
                <c:pt idx="2084">
                  <c:v>43350.000497685185</c:v>
                </c:pt>
                <c:pt idx="2085">
                  <c:v>43352.876875000002</c:v>
                </c:pt>
                <c:pt idx="2086">
                  <c:v>43354.000416666669</c:v>
                </c:pt>
                <c:pt idx="2087">
                  <c:v>43355.001192129632</c:v>
                </c:pt>
                <c:pt idx="2088">
                  <c:v>43356.002175925925</c:v>
                </c:pt>
                <c:pt idx="2089">
                  <c:v>43357.002175925925</c:v>
                </c:pt>
                <c:pt idx="2090">
                  <c:v>43359.877071759256</c:v>
                </c:pt>
                <c:pt idx="2091">
                  <c:v>43361.002326388887</c:v>
                </c:pt>
                <c:pt idx="2092">
                  <c:v>43362.001886574071</c:v>
                </c:pt>
                <c:pt idx="2093">
                  <c:v>43363.001840277779</c:v>
                </c:pt>
                <c:pt idx="2094">
                  <c:v>43364.002743055556</c:v>
                </c:pt>
                <c:pt idx="2095">
                  <c:v>43366.877500000002</c:v>
                </c:pt>
                <c:pt idx="2096">
                  <c:v>43368.001122685186</c:v>
                </c:pt>
                <c:pt idx="2097">
                  <c:v>43369.000787037039</c:v>
                </c:pt>
                <c:pt idx="2098">
                  <c:v>43370.000671296293</c:v>
                </c:pt>
                <c:pt idx="2099">
                  <c:v>43371.000798611109</c:v>
                </c:pt>
                <c:pt idx="2100">
                  <c:v>43372.001828703702</c:v>
                </c:pt>
                <c:pt idx="2101">
                  <c:v>43375.004999999997</c:v>
                </c:pt>
                <c:pt idx="2102">
                  <c:v>43376.001180555555</c:v>
                </c:pt>
                <c:pt idx="2103">
                  <c:v>43377.999756944446</c:v>
                </c:pt>
                <c:pt idx="2104">
                  <c:v>43380.878391203703</c:v>
                </c:pt>
                <c:pt idx="2105">
                  <c:v>43382.001168981478</c:v>
                </c:pt>
                <c:pt idx="2106">
                  <c:v>43383.001909722225</c:v>
                </c:pt>
                <c:pt idx="2107">
                  <c:v>43384.002592592595</c:v>
                </c:pt>
                <c:pt idx="2108">
                  <c:v>43385.000937500001</c:v>
                </c:pt>
                <c:pt idx="2109">
                  <c:v>43387.876400462963</c:v>
                </c:pt>
                <c:pt idx="2110">
                  <c:v>43389.000960648147</c:v>
                </c:pt>
                <c:pt idx="2111">
                  <c:v>43390.000879629632</c:v>
                </c:pt>
                <c:pt idx="2112">
                  <c:v>43391.004756944443</c:v>
                </c:pt>
                <c:pt idx="2113">
                  <c:v>43392.000532407408</c:v>
                </c:pt>
                <c:pt idx="2114">
                  <c:v>43394.877476851849</c:v>
                </c:pt>
                <c:pt idx="2115">
                  <c:v>43396.003391203703</c:v>
                </c:pt>
                <c:pt idx="2116">
                  <c:v>43397.00167824074</c:v>
                </c:pt>
                <c:pt idx="2117">
                  <c:v>43398.001585648148</c:v>
                </c:pt>
                <c:pt idx="2118">
                  <c:v>43399.007615740738</c:v>
                </c:pt>
                <c:pt idx="2119">
                  <c:v>43401.876516203702</c:v>
                </c:pt>
                <c:pt idx="2120">
                  <c:v>43403.00172453704</c:v>
                </c:pt>
                <c:pt idx="2121">
                  <c:v>43404.003078703703</c:v>
                </c:pt>
                <c:pt idx="2122">
                  <c:v>43405.003842592596</c:v>
                </c:pt>
                <c:pt idx="2123">
                  <c:v>43407.003321759257</c:v>
                </c:pt>
                <c:pt idx="2124">
                  <c:v>43410.000914351855</c:v>
                </c:pt>
                <c:pt idx="2125">
                  <c:v>43411.000833333332</c:v>
                </c:pt>
                <c:pt idx="2126">
                  <c:v>43412.001481481479</c:v>
                </c:pt>
                <c:pt idx="2127">
                  <c:v>43415.878368055557</c:v>
                </c:pt>
                <c:pt idx="2128">
                  <c:v>43417.00267361111</c:v>
                </c:pt>
                <c:pt idx="2129">
                  <c:v>43418.008437500001</c:v>
                </c:pt>
                <c:pt idx="2130">
                  <c:v>43419.001898148148</c:v>
                </c:pt>
                <c:pt idx="2131">
                  <c:v>43420.001863425925</c:v>
                </c:pt>
                <c:pt idx="2132">
                  <c:v>43422.878368055557</c:v>
                </c:pt>
                <c:pt idx="2133">
                  <c:v>43424.001979166664</c:v>
                </c:pt>
                <c:pt idx="2134">
                  <c:v>43425.002511574072</c:v>
                </c:pt>
                <c:pt idx="2135">
                  <c:v>43426.001574074071</c:v>
                </c:pt>
                <c:pt idx="2136">
                  <c:v>43427.001018518517</c:v>
                </c:pt>
                <c:pt idx="2137">
                  <c:v>43429.877743055556</c:v>
                </c:pt>
                <c:pt idx="2138">
                  <c:v>43431.005960648145</c:v>
                </c:pt>
                <c:pt idx="2139">
                  <c:v>43432.001932870371</c:v>
                </c:pt>
                <c:pt idx="2140">
                  <c:v>43433.002013888887</c:v>
                </c:pt>
                <c:pt idx="2141">
                  <c:v>43434.00199074074</c:v>
                </c:pt>
                <c:pt idx="2142">
                  <c:v>43435.002442129633</c:v>
                </c:pt>
                <c:pt idx="2143">
                  <c:v>43438.003935185188</c:v>
                </c:pt>
                <c:pt idx="2144">
                  <c:v>43439.005046296297</c:v>
                </c:pt>
                <c:pt idx="2145">
                  <c:v>43440.001458333332</c:v>
                </c:pt>
                <c:pt idx="2146">
                  <c:v>43441.001226851855</c:v>
                </c:pt>
                <c:pt idx="2147">
                  <c:v>43443.879444444443</c:v>
                </c:pt>
                <c:pt idx="2148">
                  <c:v>43445.043969907405</c:v>
                </c:pt>
                <c:pt idx="2149">
                  <c:v>43446.002488425926</c:v>
                </c:pt>
                <c:pt idx="2150">
                  <c:v>43447.000555555554</c:v>
                </c:pt>
                <c:pt idx="2151">
                  <c:v>43448.001770833333</c:v>
                </c:pt>
                <c:pt idx="2152">
                  <c:v>43450.87636574074</c:v>
                </c:pt>
                <c:pt idx="2153">
                  <c:v>43452.002523148149</c:v>
                </c:pt>
                <c:pt idx="2154">
                  <c:v>43453.000613425924</c:v>
                </c:pt>
                <c:pt idx="2155">
                  <c:v>43454.000717592593</c:v>
                </c:pt>
                <c:pt idx="2156">
                  <c:v>43455.001296296294</c:v>
                </c:pt>
                <c:pt idx="2157">
                  <c:v>43457.885092592594</c:v>
                </c:pt>
                <c:pt idx="2158">
                  <c:v>43462.000891203701</c:v>
                </c:pt>
                <c:pt idx="2159">
                  <c:v>43463.003842592596</c:v>
                </c:pt>
                <c:pt idx="2160">
                  <c:v>43468.003935185188</c:v>
                </c:pt>
                <c:pt idx="2161">
                  <c:v>43469.00072916667</c:v>
                </c:pt>
                <c:pt idx="2162">
                  <c:v>43471.877847222226</c:v>
                </c:pt>
                <c:pt idx="2163">
                  <c:v>43473.002939814818</c:v>
                </c:pt>
                <c:pt idx="2164">
                  <c:v>43474.002442129633</c:v>
                </c:pt>
              </c:numCache>
            </c:numRef>
          </c:cat>
          <c:val>
            <c:numRef>
              <c:f>'Der Alpha'!$B$6:$B$2170</c:f>
              <c:numCache>
                <c:formatCode>#,##0.00\ "€"</c:formatCode>
                <c:ptCount val="2165"/>
                <c:pt idx="0">
                  <c:v>5.18</c:v>
                </c:pt>
                <c:pt idx="1">
                  <c:v>5.29</c:v>
                </c:pt>
                <c:pt idx="2">
                  <c:v>5.37</c:v>
                </c:pt>
                <c:pt idx="3">
                  <c:v>5.38</c:v>
                </c:pt>
                <c:pt idx="4">
                  <c:v>5.35</c:v>
                </c:pt>
                <c:pt idx="5">
                  <c:v>5.44</c:v>
                </c:pt>
                <c:pt idx="6">
                  <c:v>5.6</c:v>
                </c:pt>
                <c:pt idx="7">
                  <c:v>5.69</c:v>
                </c:pt>
                <c:pt idx="8">
                  <c:v>5.78</c:v>
                </c:pt>
                <c:pt idx="9">
                  <c:v>1.92</c:v>
                </c:pt>
                <c:pt idx="10">
                  <c:v>1.94</c:v>
                </c:pt>
                <c:pt idx="11">
                  <c:v>1.95</c:v>
                </c:pt>
                <c:pt idx="12">
                  <c:v>1.96</c:v>
                </c:pt>
                <c:pt idx="13">
                  <c:v>1.92</c:v>
                </c:pt>
                <c:pt idx="14">
                  <c:v>1.95</c:v>
                </c:pt>
                <c:pt idx="15">
                  <c:v>1.95</c:v>
                </c:pt>
                <c:pt idx="16">
                  <c:v>1.89</c:v>
                </c:pt>
                <c:pt idx="17">
                  <c:v>1.93</c:v>
                </c:pt>
                <c:pt idx="18">
                  <c:v>1.94</c:v>
                </c:pt>
                <c:pt idx="19">
                  <c:v>1.9</c:v>
                </c:pt>
                <c:pt idx="20">
                  <c:v>1.76</c:v>
                </c:pt>
                <c:pt idx="21">
                  <c:v>1.76</c:v>
                </c:pt>
                <c:pt idx="22">
                  <c:v>1.75</c:v>
                </c:pt>
                <c:pt idx="23">
                  <c:v>1.73</c:v>
                </c:pt>
                <c:pt idx="24">
                  <c:v>1.66</c:v>
                </c:pt>
                <c:pt idx="25">
                  <c:v>6.64</c:v>
                </c:pt>
                <c:pt idx="26">
                  <c:v>6.74</c:v>
                </c:pt>
                <c:pt idx="27">
                  <c:v>6.78</c:v>
                </c:pt>
                <c:pt idx="28">
                  <c:v>6.44</c:v>
                </c:pt>
                <c:pt idx="29">
                  <c:v>5.94</c:v>
                </c:pt>
                <c:pt idx="30">
                  <c:v>6.15</c:v>
                </c:pt>
                <c:pt idx="31">
                  <c:v>6.23</c:v>
                </c:pt>
                <c:pt idx="32">
                  <c:v>6.3</c:v>
                </c:pt>
                <c:pt idx="33">
                  <c:v>6.26</c:v>
                </c:pt>
                <c:pt idx="34">
                  <c:v>6.4</c:v>
                </c:pt>
                <c:pt idx="35">
                  <c:v>6.5</c:v>
                </c:pt>
                <c:pt idx="36">
                  <c:v>6.8</c:v>
                </c:pt>
                <c:pt idx="37">
                  <c:v>6.87</c:v>
                </c:pt>
                <c:pt idx="38">
                  <c:v>6.87</c:v>
                </c:pt>
                <c:pt idx="39">
                  <c:v>6.97</c:v>
                </c:pt>
                <c:pt idx="40">
                  <c:v>6.7</c:v>
                </c:pt>
                <c:pt idx="41">
                  <c:v>6.63</c:v>
                </c:pt>
                <c:pt idx="42">
                  <c:v>6.61</c:v>
                </c:pt>
                <c:pt idx="43">
                  <c:v>11.69</c:v>
                </c:pt>
                <c:pt idx="44">
                  <c:v>11.84</c:v>
                </c:pt>
                <c:pt idx="45">
                  <c:v>11.87</c:v>
                </c:pt>
                <c:pt idx="46">
                  <c:v>11.98</c:v>
                </c:pt>
                <c:pt idx="47">
                  <c:v>12.3</c:v>
                </c:pt>
                <c:pt idx="48">
                  <c:v>12.56</c:v>
                </c:pt>
                <c:pt idx="49">
                  <c:v>12.55</c:v>
                </c:pt>
                <c:pt idx="50">
                  <c:v>12.74</c:v>
                </c:pt>
                <c:pt idx="51">
                  <c:v>12.89</c:v>
                </c:pt>
                <c:pt idx="52">
                  <c:v>12.93</c:v>
                </c:pt>
                <c:pt idx="53">
                  <c:v>12.89</c:v>
                </c:pt>
                <c:pt idx="54">
                  <c:v>12.92</c:v>
                </c:pt>
                <c:pt idx="55">
                  <c:v>13.09</c:v>
                </c:pt>
                <c:pt idx="56">
                  <c:v>13.16</c:v>
                </c:pt>
                <c:pt idx="57">
                  <c:v>13.11</c:v>
                </c:pt>
                <c:pt idx="58">
                  <c:v>12.76</c:v>
                </c:pt>
                <c:pt idx="59">
                  <c:v>13.26</c:v>
                </c:pt>
                <c:pt idx="60">
                  <c:v>13.57</c:v>
                </c:pt>
                <c:pt idx="61">
                  <c:v>13.76</c:v>
                </c:pt>
                <c:pt idx="62">
                  <c:v>13.77</c:v>
                </c:pt>
                <c:pt idx="63">
                  <c:v>13.8</c:v>
                </c:pt>
                <c:pt idx="64">
                  <c:v>13.96</c:v>
                </c:pt>
                <c:pt idx="65">
                  <c:v>14.05</c:v>
                </c:pt>
                <c:pt idx="66">
                  <c:v>19.16</c:v>
                </c:pt>
                <c:pt idx="67">
                  <c:v>19.54</c:v>
                </c:pt>
                <c:pt idx="68">
                  <c:v>19.46</c:v>
                </c:pt>
                <c:pt idx="69">
                  <c:v>19.079999999999998</c:v>
                </c:pt>
                <c:pt idx="70">
                  <c:v>19.47</c:v>
                </c:pt>
                <c:pt idx="71">
                  <c:v>19.440000000000001</c:v>
                </c:pt>
                <c:pt idx="72">
                  <c:v>19.420000000000002</c:v>
                </c:pt>
                <c:pt idx="73">
                  <c:v>19.68</c:v>
                </c:pt>
                <c:pt idx="74">
                  <c:v>19.89</c:v>
                </c:pt>
                <c:pt idx="75">
                  <c:v>19.600000000000001</c:v>
                </c:pt>
                <c:pt idx="76">
                  <c:v>18.68</c:v>
                </c:pt>
                <c:pt idx="77">
                  <c:v>19.57</c:v>
                </c:pt>
                <c:pt idx="78">
                  <c:v>19.690000000000001</c:v>
                </c:pt>
                <c:pt idx="79">
                  <c:v>19.39</c:v>
                </c:pt>
                <c:pt idx="80">
                  <c:v>19.91</c:v>
                </c:pt>
                <c:pt idx="81">
                  <c:v>20.100000000000001</c:v>
                </c:pt>
                <c:pt idx="82">
                  <c:v>19.28</c:v>
                </c:pt>
                <c:pt idx="83">
                  <c:v>18.66</c:v>
                </c:pt>
                <c:pt idx="84">
                  <c:v>19.22</c:v>
                </c:pt>
                <c:pt idx="85">
                  <c:v>15.13</c:v>
                </c:pt>
                <c:pt idx="86">
                  <c:v>15.05</c:v>
                </c:pt>
                <c:pt idx="87">
                  <c:v>13.76</c:v>
                </c:pt>
                <c:pt idx="88">
                  <c:v>13.62</c:v>
                </c:pt>
                <c:pt idx="89">
                  <c:v>14.07</c:v>
                </c:pt>
                <c:pt idx="90">
                  <c:v>14.02</c:v>
                </c:pt>
                <c:pt idx="91">
                  <c:v>13.9</c:v>
                </c:pt>
                <c:pt idx="92">
                  <c:v>12.9</c:v>
                </c:pt>
                <c:pt idx="93">
                  <c:v>11.98</c:v>
                </c:pt>
                <c:pt idx="94">
                  <c:v>10.76</c:v>
                </c:pt>
                <c:pt idx="95">
                  <c:v>11.2</c:v>
                </c:pt>
                <c:pt idx="96">
                  <c:v>12.3</c:v>
                </c:pt>
                <c:pt idx="97">
                  <c:v>12.51</c:v>
                </c:pt>
                <c:pt idx="98">
                  <c:v>12.15</c:v>
                </c:pt>
                <c:pt idx="99">
                  <c:v>16.78</c:v>
                </c:pt>
                <c:pt idx="100">
                  <c:v>17.14</c:v>
                </c:pt>
                <c:pt idx="101">
                  <c:v>17.61</c:v>
                </c:pt>
                <c:pt idx="102">
                  <c:v>16.079999999999998</c:v>
                </c:pt>
                <c:pt idx="103">
                  <c:v>16.190000000000001</c:v>
                </c:pt>
                <c:pt idx="104">
                  <c:v>16.43</c:v>
                </c:pt>
                <c:pt idx="105">
                  <c:v>16.95</c:v>
                </c:pt>
                <c:pt idx="106">
                  <c:v>17.64</c:v>
                </c:pt>
                <c:pt idx="107">
                  <c:v>18.079999999999998</c:v>
                </c:pt>
                <c:pt idx="108">
                  <c:v>18.37</c:v>
                </c:pt>
                <c:pt idx="109">
                  <c:v>18.71</c:v>
                </c:pt>
                <c:pt idx="110">
                  <c:v>18.559999999999999</c:v>
                </c:pt>
                <c:pt idx="111">
                  <c:v>18.440000000000001</c:v>
                </c:pt>
                <c:pt idx="112">
                  <c:v>2039.19</c:v>
                </c:pt>
                <c:pt idx="113">
                  <c:v>2018.77</c:v>
                </c:pt>
                <c:pt idx="114">
                  <c:v>1991.64</c:v>
                </c:pt>
                <c:pt idx="115">
                  <c:v>1962.29</c:v>
                </c:pt>
                <c:pt idx="116">
                  <c:v>1959.21</c:v>
                </c:pt>
                <c:pt idx="117">
                  <c:v>1902.62</c:v>
                </c:pt>
                <c:pt idx="118">
                  <c:v>1875.74</c:v>
                </c:pt>
                <c:pt idx="119">
                  <c:v>1854.43</c:v>
                </c:pt>
                <c:pt idx="120">
                  <c:v>1883.23</c:v>
                </c:pt>
                <c:pt idx="121">
                  <c:v>1866.25</c:v>
                </c:pt>
                <c:pt idx="122">
                  <c:v>1922.04</c:v>
                </c:pt>
                <c:pt idx="123">
                  <c:v>1941.46</c:v>
                </c:pt>
                <c:pt idx="124">
                  <c:v>1946.44</c:v>
                </c:pt>
                <c:pt idx="125">
                  <c:v>1967.19</c:v>
                </c:pt>
                <c:pt idx="126">
                  <c:v>1977.61</c:v>
                </c:pt>
                <c:pt idx="127">
                  <c:v>1972.63</c:v>
                </c:pt>
                <c:pt idx="128">
                  <c:v>1947.62</c:v>
                </c:pt>
                <c:pt idx="129">
                  <c:v>1906.81</c:v>
                </c:pt>
                <c:pt idx="130">
                  <c:v>1893.73</c:v>
                </c:pt>
                <c:pt idx="131">
                  <c:v>1919.57</c:v>
                </c:pt>
                <c:pt idx="132">
                  <c:v>1927.13</c:v>
                </c:pt>
                <c:pt idx="133">
                  <c:v>1951.53</c:v>
                </c:pt>
                <c:pt idx="134">
                  <c:v>1975.75</c:v>
                </c:pt>
                <c:pt idx="135">
                  <c:v>1977.61</c:v>
                </c:pt>
                <c:pt idx="136">
                  <c:v>1953.53</c:v>
                </c:pt>
                <c:pt idx="137">
                  <c:v>1986.03</c:v>
                </c:pt>
                <c:pt idx="138">
                  <c:v>1977.38</c:v>
                </c:pt>
                <c:pt idx="139">
                  <c:v>1993.03</c:v>
                </c:pt>
                <c:pt idx="140">
                  <c:v>1979.46</c:v>
                </c:pt>
                <c:pt idx="141">
                  <c:v>1980.22</c:v>
                </c:pt>
                <c:pt idx="142">
                  <c:v>1949.05</c:v>
                </c:pt>
                <c:pt idx="143">
                  <c:v>1941.08</c:v>
                </c:pt>
                <c:pt idx="144">
                  <c:v>1935.26</c:v>
                </c:pt>
                <c:pt idx="145">
                  <c:v>1932.53</c:v>
                </c:pt>
                <c:pt idx="146">
                  <c:v>1935.76</c:v>
                </c:pt>
                <c:pt idx="147">
                  <c:v>1951.89</c:v>
                </c:pt>
                <c:pt idx="148">
                  <c:v>1966.79</c:v>
                </c:pt>
                <c:pt idx="149">
                  <c:v>1924.13</c:v>
                </c:pt>
                <c:pt idx="150">
                  <c:v>1930.45</c:v>
                </c:pt>
                <c:pt idx="151">
                  <c:v>1908.76</c:v>
                </c:pt>
                <c:pt idx="152">
                  <c:v>1883.09</c:v>
                </c:pt>
                <c:pt idx="153">
                  <c:v>1889.88</c:v>
                </c:pt>
                <c:pt idx="154">
                  <c:v>1892.53</c:v>
                </c:pt>
                <c:pt idx="155">
                  <c:v>1919.1</c:v>
                </c:pt>
                <c:pt idx="156">
                  <c:v>1886.5</c:v>
                </c:pt>
                <c:pt idx="157">
                  <c:v>1906</c:v>
                </c:pt>
                <c:pt idx="158">
                  <c:v>1934.65</c:v>
                </c:pt>
                <c:pt idx="159">
                  <c:v>1948.5</c:v>
                </c:pt>
                <c:pt idx="160">
                  <c:v>1966.63</c:v>
                </c:pt>
                <c:pt idx="161">
                  <c:v>1957.03</c:v>
                </c:pt>
                <c:pt idx="162">
                  <c:v>1957.06</c:v>
                </c:pt>
                <c:pt idx="163">
                  <c:v>1965.3</c:v>
                </c:pt>
                <c:pt idx="164">
                  <c:v>1973.69</c:v>
                </c:pt>
                <c:pt idx="165">
                  <c:v>1988.19</c:v>
                </c:pt>
                <c:pt idx="166">
                  <c:v>1973.54</c:v>
                </c:pt>
                <c:pt idx="167">
                  <c:v>1989.74</c:v>
                </c:pt>
                <c:pt idx="168">
                  <c:v>1985.96</c:v>
                </c:pt>
                <c:pt idx="169">
                  <c:v>1991.1</c:v>
                </c:pt>
                <c:pt idx="170">
                  <c:v>1979.16</c:v>
                </c:pt>
                <c:pt idx="171">
                  <c:v>1998.44</c:v>
                </c:pt>
                <c:pt idx="172">
                  <c:v>1966.35</c:v>
                </c:pt>
                <c:pt idx="173">
                  <c:v>1941.99</c:v>
                </c:pt>
                <c:pt idx="174">
                  <c:v>1944.36</c:v>
                </c:pt>
                <c:pt idx="175">
                  <c:v>1961.92</c:v>
                </c:pt>
                <c:pt idx="176">
                  <c:v>1958.03</c:v>
                </c:pt>
                <c:pt idx="177">
                  <c:v>1952.42</c:v>
                </c:pt>
                <c:pt idx="178">
                  <c:v>1934.57</c:v>
                </c:pt>
                <c:pt idx="179">
                  <c:v>1930.54</c:v>
                </c:pt>
                <c:pt idx="180">
                  <c:v>1919.36</c:v>
                </c:pt>
                <c:pt idx="181">
                  <c:v>1916.36</c:v>
                </c:pt>
                <c:pt idx="182">
                  <c:v>1943.98</c:v>
                </c:pt>
                <c:pt idx="183">
                  <c:v>1935.62</c:v>
                </c:pt>
                <c:pt idx="184">
                  <c:v>1928.23</c:v>
                </c:pt>
                <c:pt idx="185">
                  <c:v>1934.36</c:v>
                </c:pt>
                <c:pt idx="186">
                  <c:v>1920.47</c:v>
                </c:pt>
                <c:pt idx="187">
                  <c:v>1942.51</c:v>
                </c:pt>
                <c:pt idx="188">
                  <c:v>1956.68</c:v>
                </c:pt>
                <c:pt idx="189">
                  <c:v>1947.01</c:v>
                </c:pt>
                <c:pt idx="190">
                  <c:v>1959.2</c:v>
                </c:pt>
                <c:pt idx="191">
                  <c:v>1963.89</c:v>
                </c:pt>
                <c:pt idx="192">
                  <c:v>1946.51</c:v>
                </c:pt>
                <c:pt idx="193">
                  <c:v>1948.71</c:v>
                </c:pt>
                <c:pt idx="194">
                  <c:v>1952.24</c:v>
                </c:pt>
                <c:pt idx="195">
                  <c:v>1953.47</c:v>
                </c:pt>
                <c:pt idx="196">
                  <c:v>1950.94</c:v>
                </c:pt>
                <c:pt idx="197">
                  <c:v>1959.38</c:v>
                </c:pt>
                <c:pt idx="198">
                  <c:v>1957.62</c:v>
                </c:pt>
                <c:pt idx="199">
                  <c:v>1946.55</c:v>
                </c:pt>
                <c:pt idx="200">
                  <c:v>1956.07</c:v>
                </c:pt>
                <c:pt idx="201">
                  <c:v>1957.63</c:v>
                </c:pt>
                <c:pt idx="202">
                  <c:v>1959.54</c:v>
                </c:pt>
                <c:pt idx="203">
                  <c:v>1977</c:v>
                </c:pt>
                <c:pt idx="204">
                  <c:v>1997.31</c:v>
                </c:pt>
                <c:pt idx="205">
                  <c:v>2005.69</c:v>
                </c:pt>
                <c:pt idx="206">
                  <c:v>2011.87</c:v>
                </c:pt>
                <c:pt idx="207">
                  <c:v>2011.29</c:v>
                </c:pt>
                <c:pt idx="208">
                  <c:v>1998.28</c:v>
                </c:pt>
                <c:pt idx="209">
                  <c:v>2001.86</c:v>
                </c:pt>
                <c:pt idx="210">
                  <c:v>1991.56</c:v>
                </c:pt>
                <c:pt idx="211">
                  <c:v>1980.72</c:v>
                </c:pt>
                <c:pt idx="212">
                  <c:v>2000.49</c:v>
                </c:pt>
                <c:pt idx="213">
                  <c:v>1998.61</c:v>
                </c:pt>
                <c:pt idx="214">
                  <c:v>2000.49</c:v>
                </c:pt>
                <c:pt idx="215">
                  <c:v>1988.42</c:v>
                </c:pt>
                <c:pt idx="216">
                  <c:v>1981.88</c:v>
                </c:pt>
                <c:pt idx="217">
                  <c:v>1999.58</c:v>
                </c:pt>
                <c:pt idx="218">
                  <c:v>1986.83</c:v>
                </c:pt>
                <c:pt idx="219">
                  <c:v>1990.69</c:v>
                </c:pt>
                <c:pt idx="220">
                  <c:v>1986.61</c:v>
                </c:pt>
                <c:pt idx="221">
                  <c:v>2001.75</c:v>
                </c:pt>
                <c:pt idx="222">
                  <c:v>2030.45</c:v>
                </c:pt>
                <c:pt idx="223">
                  <c:v>2038.93</c:v>
                </c:pt>
                <c:pt idx="224">
                  <c:v>2028.13</c:v>
                </c:pt>
                <c:pt idx="225">
                  <c:v>2123.08</c:v>
                </c:pt>
                <c:pt idx="226">
                  <c:v>2131.89</c:v>
                </c:pt>
                <c:pt idx="227">
                  <c:v>2138.59</c:v>
                </c:pt>
                <c:pt idx="228">
                  <c:v>2146.5</c:v>
                </c:pt>
                <c:pt idx="229">
                  <c:v>2163.3000000000002</c:v>
                </c:pt>
                <c:pt idx="230">
                  <c:v>2140.96</c:v>
                </c:pt>
                <c:pt idx="231">
                  <c:v>2146.46</c:v>
                </c:pt>
                <c:pt idx="232">
                  <c:v>2150.5700000000002</c:v>
                </c:pt>
                <c:pt idx="233">
                  <c:v>2151.17</c:v>
                </c:pt>
                <c:pt idx="234">
                  <c:v>2169.9299999999998</c:v>
                </c:pt>
                <c:pt idx="235">
                  <c:v>2173.73</c:v>
                </c:pt>
                <c:pt idx="236">
                  <c:v>2186.35</c:v>
                </c:pt>
                <c:pt idx="237">
                  <c:v>2189.2800000000002</c:v>
                </c:pt>
                <c:pt idx="238">
                  <c:v>2177.9899999999998</c:v>
                </c:pt>
                <c:pt idx="239">
                  <c:v>2173.62</c:v>
                </c:pt>
                <c:pt idx="240">
                  <c:v>2186.31</c:v>
                </c:pt>
                <c:pt idx="241">
                  <c:v>2168.7600000000002</c:v>
                </c:pt>
                <c:pt idx="242">
                  <c:v>2182.52</c:v>
                </c:pt>
                <c:pt idx="243">
                  <c:v>2201.02</c:v>
                </c:pt>
                <c:pt idx="244">
                  <c:v>2182.79</c:v>
                </c:pt>
                <c:pt idx="245">
                  <c:v>2240.73</c:v>
                </c:pt>
                <c:pt idx="246">
                  <c:v>2228.2399999999998</c:v>
                </c:pt>
                <c:pt idx="247">
                  <c:v>2232.92</c:v>
                </c:pt>
                <c:pt idx="248">
                  <c:v>2253.6799999999998</c:v>
                </c:pt>
                <c:pt idx="249">
                  <c:v>2266.59</c:v>
                </c:pt>
                <c:pt idx="250">
                  <c:v>2230.1999999999998</c:v>
                </c:pt>
                <c:pt idx="251">
                  <c:v>2256.44</c:v>
                </c:pt>
                <c:pt idx="252">
                  <c:v>2258.63</c:v>
                </c:pt>
                <c:pt idx="253">
                  <c:v>2256.21</c:v>
                </c:pt>
                <c:pt idx="254">
                  <c:v>2225.86</c:v>
                </c:pt>
                <c:pt idx="255">
                  <c:v>2227.63</c:v>
                </c:pt>
                <c:pt idx="256">
                  <c:v>2223.29</c:v>
                </c:pt>
                <c:pt idx="257">
                  <c:v>2222.9899999999998</c:v>
                </c:pt>
                <c:pt idx="258">
                  <c:v>2221.0300000000002</c:v>
                </c:pt>
                <c:pt idx="259">
                  <c:v>2241.04</c:v>
                </c:pt>
                <c:pt idx="260">
                  <c:v>2237.34</c:v>
                </c:pt>
                <c:pt idx="261">
                  <c:v>2213.21</c:v>
                </c:pt>
                <c:pt idx="262">
                  <c:v>2228.46</c:v>
                </c:pt>
                <c:pt idx="263">
                  <c:v>2248.88</c:v>
                </c:pt>
                <c:pt idx="264">
                  <c:v>2245.3200000000002</c:v>
                </c:pt>
                <c:pt idx="265">
                  <c:v>2266.5500000000002</c:v>
                </c:pt>
                <c:pt idx="266">
                  <c:v>2282.0300000000002</c:v>
                </c:pt>
                <c:pt idx="267">
                  <c:v>2284.6</c:v>
                </c:pt>
                <c:pt idx="268">
                  <c:v>2287.59</c:v>
                </c:pt>
                <c:pt idx="269">
                  <c:v>2271.73</c:v>
                </c:pt>
                <c:pt idx="270">
                  <c:v>2279.91</c:v>
                </c:pt>
                <c:pt idx="271">
                  <c:v>2300.15</c:v>
                </c:pt>
                <c:pt idx="272">
                  <c:v>2306.2399999999998</c:v>
                </c:pt>
                <c:pt idx="273">
                  <c:v>2302.12</c:v>
                </c:pt>
                <c:pt idx="274">
                  <c:v>2316.91</c:v>
                </c:pt>
                <c:pt idx="275">
                  <c:v>2324.5100000000002</c:v>
                </c:pt>
                <c:pt idx="276">
                  <c:v>2308.25</c:v>
                </c:pt>
                <c:pt idx="277">
                  <c:v>2284.9</c:v>
                </c:pt>
                <c:pt idx="278">
                  <c:v>2260.19</c:v>
                </c:pt>
                <c:pt idx="279">
                  <c:v>2232.84</c:v>
                </c:pt>
                <c:pt idx="280">
                  <c:v>2242.6799999999998</c:v>
                </c:pt>
                <c:pt idx="281">
                  <c:v>2256.64</c:v>
                </c:pt>
                <c:pt idx="282">
                  <c:v>2272.7600000000002</c:v>
                </c:pt>
                <c:pt idx="283">
                  <c:v>2237.4499999999998</c:v>
                </c:pt>
                <c:pt idx="284">
                  <c:v>2253.19</c:v>
                </c:pt>
                <c:pt idx="285">
                  <c:v>2256.9499999999998</c:v>
                </c:pt>
                <c:pt idx="286">
                  <c:v>2241.02</c:v>
                </c:pt>
                <c:pt idx="287">
                  <c:v>2244.9299999999998</c:v>
                </c:pt>
                <c:pt idx="288">
                  <c:v>2227.41</c:v>
                </c:pt>
                <c:pt idx="289">
                  <c:v>2195.6999999999998</c:v>
                </c:pt>
                <c:pt idx="290">
                  <c:v>2167.75</c:v>
                </c:pt>
                <c:pt idx="291">
                  <c:v>2087.8200000000002</c:v>
                </c:pt>
                <c:pt idx="292">
                  <c:v>2118.3000000000002</c:v>
                </c:pt>
                <c:pt idx="293">
                  <c:v>2095.3200000000002</c:v>
                </c:pt>
                <c:pt idx="294">
                  <c:v>2123.35</c:v>
                </c:pt>
                <c:pt idx="295">
                  <c:v>2142.08</c:v>
                </c:pt>
                <c:pt idx="296">
                  <c:v>2152.09</c:v>
                </c:pt>
                <c:pt idx="297">
                  <c:v>2148.6799999999998</c:v>
                </c:pt>
                <c:pt idx="298">
                  <c:v>2169.04</c:v>
                </c:pt>
                <c:pt idx="299">
                  <c:v>2176.8200000000002</c:v>
                </c:pt>
                <c:pt idx="300">
                  <c:v>2189.86</c:v>
                </c:pt>
                <c:pt idx="301">
                  <c:v>2181.0300000000002</c:v>
                </c:pt>
                <c:pt idx="302">
                  <c:v>2211.59</c:v>
                </c:pt>
                <c:pt idx="303">
                  <c:v>2201.62</c:v>
                </c:pt>
                <c:pt idx="304">
                  <c:v>2207</c:v>
                </c:pt>
                <c:pt idx="305">
                  <c:v>2218.41</c:v>
                </c:pt>
                <c:pt idx="306">
                  <c:v>2214</c:v>
                </c:pt>
                <c:pt idx="307">
                  <c:v>2212.7800000000002</c:v>
                </c:pt>
                <c:pt idx="308">
                  <c:v>2217.27</c:v>
                </c:pt>
                <c:pt idx="309">
                  <c:v>2209.17</c:v>
                </c:pt>
                <c:pt idx="310">
                  <c:v>2201.65</c:v>
                </c:pt>
                <c:pt idx="311">
                  <c:v>2186.14</c:v>
                </c:pt>
                <c:pt idx="312">
                  <c:v>2171.1999999999998</c:v>
                </c:pt>
                <c:pt idx="313">
                  <c:v>2160.94</c:v>
                </c:pt>
                <c:pt idx="314">
                  <c:v>2160.8200000000002</c:v>
                </c:pt>
                <c:pt idx="315">
                  <c:v>2161.3200000000002</c:v>
                </c:pt>
                <c:pt idx="316">
                  <c:v>2150.4499999999998</c:v>
                </c:pt>
                <c:pt idx="317">
                  <c:v>2164.02</c:v>
                </c:pt>
                <c:pt idx="318">
                  <c:v>2161.0500000000002</c:v>
                </c:pt>
                <c:pt idx="319">
                  <c:v>2137.5700000000002</c:v>
                </c:pt>
                <c:pt idx="320">
                  <c:v>2146.14</c:v>
                </c:pt>
                <c:pt idx="321">
                  <c:v>2175.6999999999998</c:v>
                </c:pt>
                <c:pt idx="322">
                  <c:v>2189.04</c:v>
                </c:pt>
                <c:pt idx="323">
                  <c:v>2167.02</c:v>
                </c:pt>
                <c:pt idx="324">
                  <c:v>2176.29</c:v>
                </c:pt>
                <c:pt idx="325">
                  <c:v>2163.84</c:v>
                </c:pt>
                <c:pt idx="326">
                  <c:v>2164.87</c:v>
                </c:pt>
                <c:pt idx="327">
                  <c:v>2149.21</c:v>
                </c:pt>
                <c:pt idx="328">
                  <c:v>2163.65</c:v>
                </c:pt>
                <c:pt idx="329">
                  <c:v>2149.4</c:v>
                </c:pt>
                <c:pt idx="330">
                  <c:v>2141.61</c:v>
                </c:pt>
                <c:pt idx="331">
                  <c:v>2137.41</c:v>
                </c:pt>
                <c:pt idx="332">
                  <c:v>2141.19</c:v>
                </c:pt>
                <c:pt idx="333">
                  <c:v>2142.64</c:v>
                </c:pt>
                <c:pt idx="334">
                  <c:v>2143.56</c:v>
                </c:pt>
                <c:pt idx="335">
                  <c:v>2146.4299999999998</c:v>
                </c:pt>
                <c:pt idx="336">
                  <c:v>2162.81</c:v>
                </c:pt>
                <c:pt idx="337">
                  <c:v>2153.4899999999998</c:v>
                </c:pt>
                <c:pt idx="338">
                  <c:v>2080.8000000000002</c:v>
                </c:pt>
                <c:pt idx="339">
                  <c:v>2074.06</c:v>
                </c:pt>
                <c:pt idx="340">
                  <c:v>2062.42</c:v>
                </c:pt>
                <c:pt idx="341">
                  <c:v>2484.17</c:v>
                </c:pt>
                <c:pt idx="342">
                  <c:v>2506.77</c:v>
                </c:pt>
                <c:pt idx="343">
                  <c:v>2503.36</c:v>
                </c:pt>
                <c:pt idx="344">
                  <c:v>2509.2199999999998</c:v>
                </c:pt>
                <c:pt idx="345">
                  <c:v>2490.58</c:v>
                </c:pt>
                <c:pt idx="346">
                  <c:v>2498.61</c:v>
                </c:pt>
                <c:pt idx="347">
                  <c:v>2475.64</c:v>
                </c:pt>
                <c:pt idx="348">
                  <c:v>2485.5500000000002</c:v>
                </c:pt>
                <c:pt idx="349">
                  <c:v>2502.21</c:v>
                </c:pt>
                <c:pt idx="350">
                  <c:v>2495.1</c:v>
                </c:pt>
                <c:pt idx="351">
                  <c:v>2476.7399999999998</c:v>
                </c:pt>
                <c:pt idx="352">
                  <c:v>2469.5</c:v>
                </c:pt>
                <c:pt idx="353">
                  <c:v>2513.14</c:v>
                </c:pt>
                <c:pt idx="354">
                  <c:v>2538.0500000000002</c:v>
                </c:pt>
                <c:pt idx="355">
                  <c:v>2557.67</c:v>
                </c:pt>
                <c:pt idx="356">
                  <c:v>2561.04</c:v>
                </c:pt>
                <c:pt idx="357">
                  <c:v>2569.83</c:v>
                </c:pt>
                <c:pt idx="358">
                  <c:v>2578.61</c:v>
                </c:pt>
                <c:pt idx="359">
                  <c:v>2543.39</c:v>
                </c:pt>
                <c:pt idx="360">
                  <c:v>2512.4699999999998</c:v>
                </c:pt>
                <c:pt idx="361">
                  <c:v>2514.04</c:v>
                </c:pt>
                <c:pt idx="362">
                  <c:v>2484.33</c:v>
                </c:pt>
                <c:pt idx="363">
                  <c:v>2482.34</c:v>
                </c:pt>
                <c:pt idx="364">
                  <c:v>2478.73</c:v>
                </c:pt>
                <c:pt idx="365">
                  <c:v>2471.9899999999998</c:v>
                </c:pt>
                <c:pt idx="366">
                  <c:v>2497.36</c:v>
                </c:pt>
                <c:pt idx="367">
                  <c:v>2491.35</c:v>
                </c:pt>
                <c:pt idx="368">
                  <c:v>2513.63</c:v>
                </c:pt>
                <c:pt idx="369">
                  <c:v>2504.85</c:v>
                </c:pt>
                <c:pt idx="370">
                  <c:v>2490.2399999999998</c:v>
                </c:pt>
                <c:pt idx="371">
                  <c:v>2489.7800000000002</c:v>
                </c:pt>
                <c:pt idx="372">
                  <c:v>2467.69</c:v>
                </c:pt>
                <c:pt idx="373">
                  <c:v>2471.48</c:v>
                </c:pt>
                <c:pt idx="374">
                  <c:v>2474.25</c:v>
                </c:pt>
                <c:pt idx="375">
                  <c:v>2448.62</c:v>
                </c:pt>
                <c:pt idx="376">
                  <c:v>2405.9699999999998</c:v>
                </c:pt>
                <c:pt idx="377">
                  <c:v>2368.3200000000002</c:v>
                </c:pt>
                <c:pt idx="378">
                  <c:v>2283.9899999999998</c:v>
                </c:pt>
                <c:pt idx="379">
                  <c:v>2220.59</c:v>
                </c:pt>
                <c:pt idx="380">
                  <c:v>2072.8200000000002</c:v>
                </c:pt>
                <c:pt idx="381">
                  <c:v>1959.96</c:v>
                </c:pt>
                <c:pt idx="382">
                  <c:v>2043.44</c:v>
                </c:pt>
                <c:pt idx="383">
                  <c:v>1884.29</c:v>
                </c:pt>
                <c:pt idx="384">
                  <c:v>2161.65</c:v>
                </c:pt>
                <c:pt idx="385">
                  <c:v>2128.08</c:v>
                </c:pt>
                <c:pt idx="386">
                  <c:v>2125.14</c:v>
                </c:pt>
                <c:pt idx="387">
                  <c:v>1923.83</c:v>
                </c:pt>
                <c:pt idx="388">
                  <c:v>1790.95</c:v>
                </c:pt>
                <c:pt idx="389">
                  <c:v>1883.08</c:v>
                </c:pt>
                <c:pt idx="390">
                  <c:v>1899.49</c:v>
                </c:pt>
                <c:pt idx="391">
                  <c:v>1938.57</c:v>
                </c:pt>
                <c:pt idx="392">
                  <c:v>1949.86</c:v>
                </c:pt>
                <c:pt idx="393">
                  <c:v>1871.32</c:v>
                </c:pt>
                <c:pt idx="394">
                  <c:v>2011.66</c:v>
                </c:pt>
                <c:pt idx="395">
                  <c:v>2090.73</c:v>
                </c:pt>
                <c:pt idx="396">
                  <c:v>2165.9</c:v>
                </c:pt>
                <c:pt idx="397">
                  <c:v>2172.88</c:v>
                </c:pt>
                <c:pt idx="398">
                  <c:v>2065.6799999999998</c:v>
                </c:pt>
                <c:pt idx="399">
                  <c:v>1886.19</c:v>
                </c:pt>
                <c:pt idx="400">
                  <c:v>1955.68</c:v>
                </c:pt>
                <c:pt idx="401">
                  <c:v>2027.7</c:v>
                </c:pt>
                <c:pt idx="402">
                  <c:v>2080.02</c:v>
                </c:pt>
                <c:pt idx="403">
                  <c:v>2024.3</c:v>
                </c:pt>
                <c:pt idx="404">
                  <c:v>1861.72</c:v>
                </c:pt>
                <c:pt idx="405">
                  <c:v>1979.48</c:v>
                </c:pt>
                <c:pt idx="406">
                  <c:v>2033.91</c:v>
                </c:pt>
                <c:pt idx="407">
                  <c:v>2103.23</c:v>
                </c:pt>
                <c:pt idx="408">
                  <c:v>2141.69</c:v>
                </c:pt>
                <c:pt idx="409">
                  <c:v>2081.42</c:v>
                </c:pt>
                <c:pt idx="410">
                  <c:v>2102.39</c:v>
                </c:pt>
                <c:pt idx="411">
                  <c:v>2002.2</c:v>
                </c:pt>
                <c:pt idx="412">
                  <c:v>1736.68</c:v>
                </c:pt>
                <c:pt idx="413">
                  <c:v>1814.51</c:v>
                </c:pt>
                <c:pt idx="414">
                  <c:v>1934.85</c:v>
                </c:pt>
                <c:pt idx="415">
                  <c:v>2015.13</c:v>
                </c:pt>
                <c:pt idx="416">
                  <c:v>1985.96</c:v>
                </c:pt>
                <c:pt idx="417">
                  <c:v>1912.93</c:v>
                </c:pt>
                <c:pt idx="418">
                  <c:v>1878.88</c:v>
                </c:pt>
                <c:pt idx="419">
                  <c:v>1736.67</c:v>
                </c:pt>
                <c:pt idx="420">
                  <c:v>1881.56</c:v>
                </c:pt>
                <c:pt idx="421">
                  <c:v>1980.47</c:v>
                </c:pt>
                <c:pt idx="422">
                  <c:v>2001.53</c:v>
                </c:pt>
                <c:pt idx="423">
                  <c:v>2018.72</c:v>
                </c:pt>
                <c:pt idx="424">
                  <c:v>2062.1999999999998</c:v>
                </c:pt>
                <c:pt idx="425">
                  <c:v>2100.7199999999998</c:v>
                </c:pt>
                <c:pt idx="426">
                  <c:v>2079.1799999999998</c:v>
                </c:pt>
                <c:pt idx="427">
                  <c:v>2124.9899999999998</c:v>
                </c:pt>
                <c:pt idx="428">
                  <c:v>2121.4699999999998</c:v>
                </c:pt>
                <c:pt idx="429">
                  <c:v>2066.6</c:v>
                </c:pt>
                <c:pt idx="430">
                  <c:v>2135.62</c:v>
                </c:pt>
                <c:pt idx="431">
                  <c:v>2092.54</c:v>
                </c:pt>
                <c:pt idx="432">
                  <c:v>2174.44</c:v>
                </c:pt>
                <c:pt idx="433">
                  <c:v>2193.44</c:v>
                </c:pt>
                <c:pt idx="434">
                  <c:v>2176.66</c:v>
                </c:pt>
                <c:pt idx="435">
                  <c:v>2274.92</c:v>
                </c:pt>
                <c:pt idx="436">
                  <c:v>2271.12</c:v>
                </c:pt>
                <c:pt idx="437">
                  <c:v>2039.13</c:v>
                </c:pt>
                <c:pt idx="438">
                  <c:v>2110.87</c:v>
                </c:pt>
                <c:pt idx="439">
                  <c:v>2190.19</c:v>
                </c:pt>
                <c:pt idx="440">
                  <c:v>2203.48</c:v>
                </c:pt>
                <c:pt idx="441">
                  <c:v>2130.64</c:v>
                </c:pt>
                <c:pt idx="442">
                  <c:v>2171.7199999999998</c:v>
                </c:pt>
                <c:pt idx="443">
                  <c:v>2108.9699999999998</c:v>
                </c:pt>
                <c:pt idx="444">
                  <c:v>2144.64</c:v>
                </c:pt>
                <c:pt idx="445">
                  <c:v>2145.9</c:v>
                </c:pt>
                <c:pt idx="446">
                  <c:v>2172.88</c:v>
                </c:pt>
                <c:pt idx="447">
                  <c:v>2167.1999999999998</c:v>
                </c:pt>
                <c:pt idx="448">
                  <c:v>2198.4899999999998</c:v>
                </c:pt>
                <c:pt idx="449">
                  <c:v>2134.87</c:v>
                </c:pt>
                <c:pt idx="450">
                  <c:v>2064.77</c:v>
                </c:pt>
                <c:pt idx="451">
                  <c:v>1988.03</c:v>
                </c:pt>
                <c:pt idx="452">
                  <c:v>1942.71</c:v>
                </c:pt>
                <c:pt idx="453">
                  <c:v>1922.05</c:v>
                </c:pt>
                <c:pt idx="454">
                  <c:v>1914.14</c:v>
                </c:pt>
                <c:pt idx="455">
                  <c:v>1914.55</c:v>
                </c:pt>
                <c:pt idx="456">
                  <c:v>2076.63</c:v>
                </c:pt>
                <c:pt idx="457">
                  <c:v>2146.0500000000002</c:v>
                </c:pt>
                <c:pt idx="458">
                  <c:v>2315.15</c:v>
                </c:pt>
                <c:pt idx="459">
                  <c:v>2316.29</c:v>
                </c:pt>
                <c:pt idx="460">
                  <c:v>2320.23</c:v>
                </c:pt>
                <c:pt idx="461">
                  <c:v>2327.38</c:v>
                </c:pt>
                <c:pt idx="462">
                  <c:v>2318.2199999999998</c:v>
                </c:pt>
                <c:pt idx="463">
                  <c:v>2289.08</c:v>
                </c:pt>
                <c:pt idx="464">
                  <c:v>2292.84</c:v>
                </c:pt>
                <c:pt idx="465">
                  <c:v>2296.8200000000002</c:v>
                </c:pt>
                <c:pt idx="466">
                  <c:v>2291.83</c:v>
                </c:pt>
                <c:pt idx="467">
                  <c:v>2285.42</c:v>
                </c:pt>
                <c:pt idx="468">
                  <c:v>2282.38</c:v>
                </c:pt>
                <c:pt idx="469">
                  <c:v>2275.4</c:v>
                </c:pt>
                <c:pt idx="470">
                  <c:v>2270.4899999999998</c:v>
                </c:pt>
                <c:pt idx="471">
                  <c:v>2319.1799999999998</c:v>
                </c:pt>
                <c:pt idx="472">
                  <c:v>2341.0300000000002</c:v>
                </c:pt>
                <c:pt idx="473">
                  <c:v>2352.7600000000002</c:v>
                </c:pt>
                <c:pt idx="474">
                  <c:v>2341.35</c:v>
                </c:pt>
                <c:pt idx="475">
                  <c:v>2365.9899999999998</c:v>
                </c:pt>
                <c:pt idx="476">
                  <c:v>2398.37</c:v>
                </c:pt>
                <c:pt idx="477">
                  <c:v>2413.38</c:v>
                </c:pt>
                <c:pt idx="478">
                  <c:v>2410.2199999999998</c:v>
                </c:pt>
                <c:pt idx="479">
                  <c:v>2414.2600000000002</c:v>
                </c:pt>
                <c:pt idx="480">
                  <c:v>2445.15</c:v>
                </c:pt>
                <c:pt idx="481">
                  <c:v>2452.04</c:v>
                </c:pt>
                <c:pt idx="482">
                  <c:v>2475.31</c:v>
                </c:pt>
                <c:pt idx="483">
                  <c:v>2455.94</c:v>
                </c:pt>
                <c:pt idx="484">
                  <c:v>2462.41</c:v>
                </c:pt>
                <c:pt idx="485">
                  <c:v>2482.56</c:v>
                </c:pt>
                <c:pt idx="486">
                  <c:v>2487.25</c:v>
                </c:pt>
                <c:pt idx="487">
                  <c:v>2502.0300000000002</c:v>
                </c:pt>
                <c:pt idx="488">
                  <c:v>2507.9899999999998</c:v>
                </c:pt>
                <c:pt idx="489">
                  <c:v>2518.7399999999998</c:v>
                </c:pt>
                <c:pt idx="490">
                  <c:v>2500.79</c:v>
                </c:pt>
                <c:pt idx="491">
                  <c:v>2498.4499999999998</c:v>
                </c:pt>
                <c:pt idx="492">
                  <c:v>2510.75</c:v>
                </c:pt>
                <c:pt idx="493">
                  <c:v>2500.2800000000002</c:v>
                </c:pt>
                <c:pt idx="494">
                  <c:v>2480.04</c:v>
                </c:pt>
                <c:pt idx="495">
                  <c:v>2494.31</c:v>
                </c:pt>
                <c:pt idx="496">
                  <c:v>2529.0100000000002</c:v>
                </c:pt>
                <c:pt idx="497">
                  <c:v>2535.31</c:v>
                </c:pt>
                <c:pt idx="498">
                  <c:v>2572.33</c:v>
                </c:pt>
                <c:pt idx="499">
                  <c:v>2562.9499999999998</c:v>
                </c:pt>
                <c:pt idx="500">
                  <c:v>2559.36</c:v>
                </c:pt>
                <c:pt idx="501">
                  <c:v>2550.62</c:v>
                </c:pt>
                <c:pt idx="502">
                  <c:v>2538.85</c:v>
                </c:pt>
                <c:pt idx="503">
                  <c:v>2541.61</c:v>
                </c:pt>
                <c:pt idx="504">
                  <c:v>2554.7199999999998</c:v>
                </c:pt>
                <c:pt idx="505">
                  <c:v>2565.85</c:v>
                </c:pt>
                <c:pt idx="506">
                  <c:v>2568.29</c:v>
                </c:pt>
                <c:pt idx="507">
                  <c:v>2584.1999999999998</c:v>
                </c:pt>
                <c:pt idx="508">
                  <c:v>2557.75</c:v>
                </c:pt>
                <c:pt idx="509">
                  <c:v>2556.19</c:v>
                </c:pt>
                <c:pt idx="510">
                  <c:v>2542.7600000000002</c:v>
                </c:pt>
                <c:pt idx="511">
                  <c:v>2553.29</c:v>
                </c:pt>
                <c:pt idx="512">
                  <c:v>2559.36</c:v>
                </c:pt>
                <c:pt idx="513">
                  <c:v>2558.35</c:v>
                </c:pt>
                <c:pt idx="514">
                  <c:v>2582.46</c:v>
                </c:pt>
                <c:pt idx="515">
                  <c:v>2577.7600000000002</c:v>
                </c:pt>
                <c:pt idx="516">
                  <c:v>2542.27</c:v>
                </c:pt>
                <c:pt idx="517">
                  <c:v>2537.21</c:v>
                </c:pt>
                <c:pt idx="518">
                  <c:v>2569.69</c:v>
                </c:pt>
                <c:pt idx="519">
                  <c:v>2570.4299999999998</c:v>
                </c:pt>
                <c:pt idx="520">
                  <c:v>2623.93</c:v>
                </c:pt>
                <c:pt idx="521">
                  <c:v>2639</c:v>
                </c:pt>
                <c:pt idx="522">
                  <c:v>2633.47</c:v>
                </c:pt>
                <c:pt idx="523">
                  <c:v>2605.2199999999998</c:v>
                </c:pt>
                <c:pt idx="524">
                  <c:v>2604.48</c:v>
                </c:pt>
                <c:pt idx="525">
                  <c:v>2581.0300000000002</c:v>
                </c:pt>
                <c:pt idx="526">
                  <c:v>2591.58</c:v>
                </c:pt>
                <c:pt idx="527">
                  <c:v>2609.0500000000002</c:v>
                </c:pt>
                <c:pt idx="528">
                  <c:v>2597.89</c:v>
                </c:pt>
                <c:pt idx="529">
                  <c:v>2575.13</c:v>
                </c:pt>
                <c:pt idx="530">
                  <c:v>2574.52</c:v>
                </c:pt>
                <c:pt idx="531">
                  <c:v>2591.7800000000002</c:v>
                </c:pt>
                <c:pt idx="532">
                  <c:v>2574.42</c:v>
                </c:pt>
                <c:pt idx="533">
                  <c:v>2557.39</c:v>
                </c:pt>
                <c:pt idx="534">
                  <c:v>2518.98</c:v>
                </c:pt>
                <c:pt idx="535">
                  <c:v>2518.14</c:v>
                </c:pt>
                <c:pt idx="536">
                  <c:v>2539.71</c:v>
                </c:pt>
                <c:pt idx="537">
                  <c:v>2524.0100000000002</c:v>
                </c:pt>
                <c:pt idx="538">
                  <c:v>2518.0500000000002</c:v>
                </c:pt>
                <c:pt idx="539">
                  <c:v>2539.66</c:v>
                </c:pt>
                <c:pt idx="540">
                  <c:v>2532.87</c:v>
                </c:pt>
                <c:pt idx="541">
                  <c:v>2520.8200000000002</c:v>
                </c:pt>
                <c:pt idx="542">
                  <c:v>2492.5700000000002</c:v>
                </c:pt>
                <c:pt idx="543">
                  <c:v>2493.4899999999998</c:v>
                </c:pt>
                <c:pt idx="544">
                  <c:v>2508.73</c:v>
                </c:pt>
                <c:pt idx="545">
                  <c:v>2508.17</c:v>
                </c:pt>
                <c:pt idx="546">
                  <c:v>2534.81</c:v>
                </c:pt>
                <c:pt idx="547">
                  <c:v>2529.2199999999998</c:v>
                </c:pt>
                <c:pt idx="548">
                  <c:v>2549.4899999999998</c:v>
                </c:pt>
                <c:pt idx="549">
                  <c:v>2532.6</c:v>
                </c:pt>
                <c:pt idx="550">
                  <c:v>2504.66</c:v>
                </c:pt>
                <c:pt idx="551">
                  <c:v>2511.37</c:v>
                </c:pt>
                <c:pt idx="552">
                  <c:v>2492.04</c:v>
                </c:pt>
                <c:pt idx="553">
                  <c:v>2495.7399999999998</c:v>
                </c:pt>
                <c:pt idx="554">
                  <c:v>2500.3200000000002</c:v>
                </c:pt>
                <c:pt idx="555">
                  <c:v>2486.5300000000002</c:v>
                </c:pt>
                <c:pt idx="556">
                  <c:v>2488.52</c:v>
                </c:pt>
                <c:pt idx="557">
                  <c:v>2480.33</c:v>
                </c:pt>
                <c:pt idx="558">
                  <c:v>2428.06</c:v>
                </c:pt>
                <c:pt idx="559">
                  <c:v>2449.02</c:v>
                </c:pt>
                <c:pt idx="560">
                  <c:v>2444.02</c:v>
                </c:pt>
                <c:pt idx="561">
                  <c:v>2469.7399999999998</c:v>
                </c:pt>
                <c:pt idx="562">
                  <c:v>2462.75</c:v>
                </c:pt>
                <c:pt idx="563">
                  <c:v>2485.88</c:v>
                </c:pt>
                <c:pt idx="564">
                  <c:v>2483.94</c:v>
                </c:pt>
                <c:pt idx="565">
                  <c:v>2448.5100000000002</c:v>
                </c:pt>
                <c:pt idx="566">
                  <c:v>2854.03</c:v>
                </c:pt>
                <c:pt idx="567">
                  <c:v>2847.7</c:v>
                </c:pt>
                <c:pt idx="568">
                  <c:v>2889.09</c:v>
                </c:pt>
                <c:pt idx="569">
                  <c:v>2912.4</c:v>
                </c:pt>
                <c:pt idx="570">
                  <c:v>2932.61</c:v>
                </c:pt>
                <c:pt idx="571">
                  <c:v>2912.13</c:v>
                </c:pt>
                <c:pt idx="572">
                  <c:v>2920.1</c:v>
                </c:pt>
                <c:pt idx="573">
                  <c:v>2897.93</c:v>
                </c:pt>
                <c:pt idx="574">
                  <c:v>2926.71</c:v>
                </c:pt>
                <c:pt idx="575">
                  <c:v>2939.27</c:v>
                </c:pt>
                <c:pt idx="576">
                  <c:v>2952.16</c:v>
                </c:pt>
                <c:pt idx="577">
                  <c:v>2975.31</c:v>
                </c:pt>
                <c:pt idx="578">
                  <c:v>2977.49</c:v>
                </c:pt>
                <c:pt idx="579">
                  <c:v>2919.12</c:v>
                </c:pt>
                <c:pt idx="580">
                  <c:v>2933.75</c:v>
                </c:pt>
                <c:pt idx="581">
                  <c:v>2955.38</c:v>
                </c:pt>
                <c:pt idx="582">
                  <c:v>2988.41</c:v>
                </c:pt>
                <c:pt idx="583">
                  <c:v>3026.08</c:v>
                </c:pt>
                <c:pt idx="584">
                  <c:v>3040.85</c:v>
                </c:pt>
                <c:pt idx="585">
                  <c:v>3062.07</c:v>
                </c:pt>
                <c:pt idx="586">
                  <c:v>3077.33</c:v>
                </c:pt>
                <c:pt idx="587">
                  <c:v>3080.88</c:v>
                </c:pt>
                <c:pt idx="588">
                  <c:v>3060.65</c:v>
                </c:pt>
                <c:pt idx="589">
                  <c:v>3070.33</c:v>
                </c:pt>
                <c:pt idx="590">
                  <c:v>3059.28</c:v>
                </c:pt>
                <c:pt idx="591">
                  <c:v>3051.51</c:v>
                </c:pt>
                <c:pt idx="592">
                  <c:v>3059.12</c:v>
                </c:pt>
                <c:pt idx="593">
                  <c:v>3077.11</c:v>
                </c:pt>
                <c:pt idx="594">
                  <c:v>3070.33</c:v>
                </c:pt>
                <c:pt idx="595">
                  <c:v>3086.74</c:v>
                </c:pt>
                <c:pt idx="596">
                  <c:v>3114.3</c:v>
                </c:pt>
                <c:pt idx="597">
                  <c:v>3110.03</c:v>
                </c:pt>
                <c:pt idx="598">
                  <c:v>3084.06</c:v>
                </c:pt>
                <c:pt idx="599">
                  <c:v>3078.64</c:v>
                </c:pt>
                <c:pt idx="600">
                  <c:v>3061.74</c:v>
                </c:pt>
                <c:pt idx="601">
                  <c:v>3061.91</c:v>
                </c:pt>
                <c:pt idx="602">
                  <c:v>3069.73</c:v>
                </c:pt>
                <c:pt idx="603">
                  <c:v>3117.96</c:v>
                </c:pt>
                <c:pt idx="604">
                  <c:v>3121.35</c:v>
                </c:pt>
                <c:pt idx="605">
                  <c:v>3101.56</c:v>
                </c:pt>
                <c:pt idx="606">
                  <c:v>3120.98</c:v>
                </c:pt>
                <c:pt idx="607">
                  <c:v>3122.73</c:v>
                </c:pt>
                <c:pt idx="608">
                  <c:v>3130.34</c:v>
                </c:pt>
                <c:pt idx="609">
                  <c:v>3133.9</c:v>
                </c:pt>
                <c:pt idx="610">
                  <c:v>3156.09</c:v>
                </c:pt>
                <c:pt idx="611">
                  <c:v>3169.07</c:v>
                </c:pt>
                <c:pt idx="612">
                  <c:v>3186.26</c:v>
                </c:pt>
                <c:pt idx="613">
                  <c:v>3194.21</c:v>
                </c:pt>
                <c:pt idx="614">
                  <c:v>3170.38</c:v>
                </c:pt>
                <c:pt idx="615">
                  <c:v>3200.07</c:v>
                </c:pt>
                <c:pt idx="616">
                  <c:v>3203.24</c:v>
                </c:pt>
                <c:pt idx="617">
                  <c:v>3197.33</c:v>
                </c:pt>
                <c:pt idx="618">
                  <c:v>3176.73</c:v>
                </c:pt>
                <c:pt idx="619">
                  <c:v>3158.28</c:v>
                </c:pt>
                <c:pt idx="620">
                  <c:v>3136.26</c:v>
                </c:pt>
                <c:pt idx="621">
                  <c:v>3153.4</c:v>
                </c:pt>
                <c:pt idx="622">
                  <c:v>3149.73</c:v>
                </c:pt>
                <c:pt idx="623">
                  <c:v>3140.59</c:v>
                </c:pt>
                <c:pt idx="624">
                  <c:v>3137.3</c:v>
                </c:pt>
                <c:pt idx="625">
                  <c:v>3129.08</c:v>
                </c:pt>
                <c:pt idx="626">
                  <c:v>3132.47</c:v>
                </c:pt>
                <c:pt idx="627">
                  <c:v>3125.39</c:v>
                </c:pt>
                <c:pt idx="628">
                  <c:v>3126.38</c:v>
                </c:pt>
                <c:pt idx="629">
                  <c:v>3131.1</c:v>
                </c:pt>
                <c:pt idx="630">
                  <c:v>3174.65</c:v>
                </c:pt>
                <c:pt idx="631">
                  <c:v>3172.62</c:v>
                </c:pt>
                <c:pt idx="632">
                  <c:v>3161.43</c:v>
                </c:pt>
                <c:pt idx="633">
                  <c:v>3181.51</c:v>
                </c:pt>
                <c:pt idx="634">
                  <c:v>3169.11</c:v>
                </c:pt>
                <c:pt idx="635">
                  <c:v>3196.65</c:v>
                </c:pt>
                <c:pt idx="636">
                  <c:v>3195.44</c:v>
                </c:pt>
                <c:pt idx="637">
                  <c:v>3191.13</c:v>
                </c:pt>
                <c:pt idx="638">
                  <c:v>3205.42</c:v>
                </c:pt>
                <c:pt idx="639">
                  <c:v>3209.98</c:v>
                </c:pt>
                <c:pt idx="640">
                  <c:v>3211.03</c:v>
                </c:pt>
                <c:pt idx="641">
                  <c:v>3216.08</c:v>
                </c:pt>
                <c:pt idx="642">
                  <c:v>3186.35</c:v>
                </c:pt>
                <c:pt idx="643">
                  <c:v>3175.69</c:v>
                </c:pt>
                <c:pt idx="644">
                  <c:v>3180.47</c:v>
                </c:pt>
                <c:pt idx="645">
                  <c:v>3173.32</c:v>
                </c:pt>
                <c:pt idx="646">
                  <c:v>3169.58</c:v>
                </c:pt>
                <c:pt idx="647">
                  <c:v>3162.04</c:v>
                </c:pt>
                <c:pt idx="648">
                  <c:v>3167.44</c:v>
                </c:pt>
                <c:pt idx="649">
                  <c:v>3155.94</c:v>
                </c:pt>
                <c:pt idx="650">
                  <c:v>3144.71</c:v>
                </c:pt>
                <c:pt idx="651">
                  <c:v>3137</c:v>
                </c:pt>
                <c:pt idx="652">
                  <c:v>3138.87</c:v>
                </c:pt>
                <c:pt idx="653">
                  <c:v>3145.75</c:v>
                </c:pt>
                <c:pt idx="654">
                  <c:v>3168.21</c:v>
                </c:pt>
                <c:pt idx="655">
                  <c:v>3184.23</c:v>
                </c:pt>
                <c:pt idx="656">
                  <c:v>3122.64</c:v>
                </c:pt>
                <c:pt idx="657">
                  <c:v>3125.61</c:v>
                </c:pt>
                <c:pt idx="658">
                  <c:v>3134.97</c:v>
                </c:pt>
                <c:pt idx="659">
                  <c:v>3115.76</c:v>
                </c:pt>
                <c:pt idx="660">
                  <c:v>3170</c:v>
                </c:pt>
                <c:pt idx="661">
                  <c:v>3175.35</c:v>
                </c:pt>
                <c:pt idx="662">
                  <c:v>3136.32</c:v>
                </c:pt>
                <c:pt idx="663">
                  <c:v>3130.42</c:v>
                </c:pt>
                <c:pt idx="664">
                  <c:v>3112.68</c:v>
                </c:pt>
                <c:pt idx="665">
                  <c:v>3117.53</c:v>
                </c:pt>
                <c:pt idx="666">
                  <c:v>3074.26</c:v>
                </c:pt>
                <c:pt idx="667">
                  <c:v>3065.22</c:v>
                </c:pt>
                <c:pt idx="668">
                  <c:v>3072.66</c:v>
                </c:pt>
                <c:pt idx="669">
                  <c:v>3105.84</c:v>
                </c:pt>
                <c:pt idx="670">
                  <c:v>3120.61</c:v>
                </c:pt>
                <c:pt idx="671">
                  <c:v>3120.83</c:v>
                </c:pt>
                <c:pt idx="672">
                  <c:v>3122.49</c:v>
                </c:pt>
                <c:pt idx="673">
                  <c:v>3130.7</c:v>
                </c:pt>
                <c:pt idx="674">
                  <c:v>3136.2</c:v>
                </c:pt>
                <c:pt idx="675">
                  <c:v>3128.41</c:v>
                </c:pt>
                <c:pt idx="676">
                  <c:v>3155.48</c:v>
                </c:pt>
                <c:pt idx="677">
                  <c:v>3154.21</c:v>
                </c:pt>
                <c:pt idx="678">
                  <c:v>3157.02</c:v>
                </c:pt>
                <c:pt idx="679">
                  <c:v>3140.7</c:v>
                </c:pt>
                <c:pt idx="680">
                  <c:v>3144.08</c:v>
                </c:pt>
                <c:pt idx="681">
                  <c:v>3160.51</c:v>
                </c:pt>
                <c:pt idx="682">
                  <c:v>3190.05</c:v>
                </c:pt>
                <c:pt idx="683">
                  <c:v>3192.65</c:v>
                </c:pt>
                <c:pt idx="684">
                  <c:v>3199.29</c:v>
                </c:pt>
                <c:pt idx="685">
                  <c:v>3207.7</c:v>
                </c:pt>
                <c:pt idx="686">
                  <c:v>3194.2</c:v>
                </c:pt>
                <c:pt idx="687">
                  <c:v>3185.29</c:v>
                </c:pt>
                <c:pt idx="688">
                  <c:v>3156.53</c:v>
                </c:pt>
                <c:pt idx="689">
                  <c:v>3182.36</c:v>
                </c:pt>
                <c:pt idx="690">
                  <c:v>3205.1</c:v>
                </c:pt>
                <c:pt idx="691">
                  <c:v>3190.66</c:v>
                </c:pt>
                <c:pt idx="692">
                  <c:v>3170.58</c:v>
                </c:pt>
                <c:pt idx="693">
                  <c:v>3172.4</c:v>
                </c:pt>
                <c:pt idx="694">
                  <c:v>3169.69</c:v>
                </c:pt>
                <c:pt idx="695">
                  <c:v>3264.18</c:v>
                </c:pt>
                <c:pt idx="696">
                  <c:v>3281.91</c:v>
                </c:pt>
                <c:pt idx="697">
                  <c:v>3291.11</c:v>
                </c:pt>
                <c:pt idx="698">
                  <c:v>3269.61</c:v>
                </c:pt>
                <c:pt idx="699">
                  <c:v>3277.2</c:v>
                </c:pt>
                <c:pt idx="700">
                  <c:v>3292.05</c:v>
                </c:pt>
                <c:pt idx="701">
                  <c:v>3268.34</c:v>
                </c:pt>
                <c:pt idx="702">
                  <c:v>3250</c:v>
                </c:pt>
                <c:pt idx="703">
                  <c:v>3238.7</c:v>
                </c:pt>
                <c:pt idx="704">
                  <c:v>3247.45</c:v>
                </c:pt>
                <c:pt idx="705">
                  <c:v>3244.46</c:v>
                </c:pt>
                <c:pt idx="706">
                  <c:v>3255.32</c:v>
                </c:pt>
                <c:pt idx="707">
                  <c:v>3262.19</c:v>
                </c:pt>
                <c:pt idx="708">
                  <c:v>3256.04</c:v>
                </c:pt>
                <c:pt idx="709">
                  <c:v>3269.72</c:v>
                </c:pt>
                <c:pt idx="710">
                  <c:v>3256.59</c:v>
                </c:pt>
                <c:pt idx="711">
                  <c:v>3258.53</c:v>
                </c:pt>
                <c:pt idx="712">
                  <c:v>3253.05</c:v>
                </c:pt>
                <c:pt idx="713">
                  <c:v>3260.03</c:v>
                </c:pt>
                <c:pt idx="714">
                  <c:v>3234.82</c:v>
                </c:pt>
                <c:pt idx="715">
                  <c:v>3214.99</c:v>
                </c:pt>
                <c:pt idx="716">
                  <c:v>3232.78</c:v>
                </c:pt>
                <c:pt idx="717">
                  <c:v>3217.25</c:v>
                </c:pt>
                <c:pt idx="718">
                  <c:v>3226.18</c:v>
                </c:pt>
                <c:pt idx="719">
                  <c:v>3219.46</c:v>
                </c:pt>
                <c:pt idx="720">
                  <c:v>3235.83</c:v>
                </c:pt>
                <c:pt idx="721">
                  <c:v>3258.96</c:v>
                </c:pt>
                <c:pt idx="722">
                  <c:v>3252.86</c:v>
                </c:pt>
                <c:pt idx="723">
                  <c:v>3256.08</c:v>
                </c:pt>
                <c:pt idx="724">
                  <c:v>3259.52</c:v>
                </c:pt>
                <c:pt idx="725">
                  <c:v>3277.88</c:v>
                </c:pt>
                <c:pt idx="726">
                  <c:v>3268.73</c:v>
                </c:pt>
                <c:pt idx="727">
                  <c:v>3273.56</c:v>
                </c:pt>
                <c:pt idx="728">
                  <c:v>3275.44</c:v>
                </c:pt>
                <c:pt idx="729">
                  <c:v>3254.3</c:v>
                </c:pt>
                <c:pt idx="730">
                  <c:v>3244.65</c:v>
                </c:pt>
                <c:pt idx="731">
                  <c:v>3266.79</c:v>
                </c:pt>
                <c:pt idx="732">
                  <c:v>3241.49</c:v>
                </c:pt>
                <c:pt idx="733">
                  <c:v>3242.38</c:v>
                </c:pt>
                <c:pt idx="734">
                  <c:v>3271.84</c:v>
                </c:pt>
                <c:pt idx="735">
                  <c:v>3281.77</c:v>
                </c:pt>
                <c:pt idx="736">
                  <c:v>3581.27</c:v>
                </c:pt>
                <c:pt idx="737">
                  <c:v>3598.11</c:v>
                </c:pt>
                <c:pt idx="738">
                  <c:v>3631.55</c:v>
                </c:pt>
                <c:pt idx="739">
                  <c:v>3636.68</c:v>
                </c:pt>
                <c:pt idx="740">
                  <c:v>3629.68</c:v>
                </c:pt>
                <c:pt idx="741">
                  <c:v>3661.91</c:v>
                </c:pt>
                <c:pt idx="742">
                  <c:v>3669.63</c:v>
                </c:pt>
                <c:pt idx="743">
                  <c:v>3654.36</c:v>
                </c:pt>
                <c:pt idx="744">
                  <c:v>3678.33</c:v>
                </c:pt>
                <c:pt idx="745">
                  <c:v>3684.78</c:v>
                </c:pt>
                <c:pt idx="746">
                  <c:v>3652.98</c:v>
                </c:pt>
                <c:pt idx="747">
                  <c:v>3675.49</c:v>
                </c:pt>
                <c:pt idx="748">
                  <c:v>3674.1</c:v>
                </c:pt>
                <c:pt idx="749">
                  <c:v>3682.97</c:v>
                </c:pt>
                <c:pt idx="750">
                  <c:v>3659.25</c:v>
                </c:pt>
                <c:pt idx="751">
                  <c:v>3666.31</c:v>
                </c:pt>
                <c:pt idx="752">
                  <c:v>3678.81</c:v>
                </c:pt>
                <c:pt idx="753">
                  <c:v>3695.71</c:v>
                </c:pt>
                <c:pt idx="754">
                  <c:v>3721.3</c:v>
                </c:pt>
                <c:pt idx="755">
                  <c:v>3708.61</c:v>
                </c:pt>
                <c:pt idx="756">
                  <c:v>3732.12</c:v>
                </c:pt>
                <c:pt idx="757">
                  <c:v>3699.54</c:v>
                </c:pt>
                <c:pt idx="758">
                  <c:v>3657.79</c:v>
                </c:pt>
                <c:pt idx="759">
                  <c:v>3633.13</c:v>
                </c:pt>
                <c:pt idx="760">
                  <c:v>3641.71</c:v>
                </c:pt>
                <c:pt idx="761">
                  <c:v>3647.76</c:v>
                </c:pt>
                <c:pt idx="762">
                  <c:v>3701.72</c:v>
                </c:pt>
                <c:pt idx="763">
                  <c:v>3704.14</c:v>
                </c:pt>
                <c:pt idx="764">
                  <c:v>3677.73</c:v>
                </c:pt>
                <c:pt idx="765">
                  <c:v>3640.93</c:v>
                </c:pt>
                <c:pt idx="766">
                  <c:v>3626.67</c:v>
                </c:pt>
                <c:pt idx="767">
                  <c:v>3611.44</c:v>
                </c:pt>
                <c:pt idx="768">
                  <c:v>3608.24</c:v>
                </c:pt>
                <c:pt idx="769">
                  <c:v>3640.38</c:v>
                </c:pt>
                <c:pt idx="770">
                  <c:v>3661.78</c:v>
                </c:pt>
                <c:pt idx="771">
                  <c:v>3700.21</c:v>
                </c:pt>
                <c:pt idx="772">
                  <c:v>3709.45</c:v>
                </c:pt>
                <c:pt idx="773">
                  <c:v>3720.03</c:v>
                </c:pt>
                <c:pt idx="774">
                  <c:v>3711.39</c:v>
                </c:pt>
                <c:pt idx="775">
                  <c:v>3744.38</c:v>
                </c:pt>
                <c:pt idx="776">
                  <c:v>3715.18</c:v>
                </c:pt>
                <c:pt idx="777">
                  <c:v>3753</c:v>
                </c:pt>
                <c:pt idx="778">
                  <c:v>3785.18</c:v>
                </c:pt>
                <c:pt idx="779">
                  <c:v>3810.05</c:v>
                </c:pt>
                <c:pt idx="780">
                  <c:v>3826.68</c:v>
                </c:pt>
                <c:pt idx="781">
                  <c:v>3843.92</c:v>
                </c:pt>
                <c:pt idx="782">
                  <c:v>3864.86</c:v>
                </c:pt>
                <c:pt idx="783">
                  <c:v>3865.46</c:v>
                </c:pt>
                <c:pt idx="784">
                  <c:v>3920.39</c:v>
                </c:pt>
                <c:pt idx="785">
                  <c:v>3943.02</c:v>
                </c:pt>
                <c:pt idx="786">
                  <c:v>3926.87</c:v>
                </c:pt>
                <c:pt idx="787">
                  <c:v>3958.33</c:v>
                </c:pt>
                <c:pt idx="788">
                  <c:v>3955.97</c:v>
                </c:pt>
                <c:pt idx="789">
                  <c:v>3892.14</c:v>
                </c:pt>
                <c:pt idx="790">
                  <c:v>3887.97</c:v>
                </c:pt>
                <c:pt idx="791">
                  <c:v>3881.25</c:v>
                </c:pt>
                <c:pt idx="792">
                  <c:v>3909.56</c:v>
                </c:pt>
                <c:pt idx="793">
                  <c:v>3918.4</c:v>
                </c:pt>
                <c:pt idx="794">
                  <c:v>3844.65</c:v>
                </c:pt>
                <c:pt idx="795">
                  <c:v>4542.75</c:v>
                </c:pt>
                <c:pt idx="796">
                  <c:v>4544.62</c:v>
                </c:pt>
                <c:pt idx="797">
                  <c:v>4499.3900000000003</c:v>
                </c:pt>
                <c:pt idx="798">
                  <c:v>4440.1400000000003</c:v>
                </c:pt>
                <c:pt idx="799">
                  <c:v>4406.2700000000004</c:v>
                </c:pt>
                <c:pt idx="800">
                  <c:v>4485.6499999999996</c:v>
                </c:pt>
                <c:pt idx="801">
                  <c:v>4416.2</c:v>
                </c:pt>
                <c:pt idx="802">
                  <c:v>4419.79</c:v>
                </c:pt>
                <c:pt idx="803">
                  <c:v>4356.88</c:v>
                </c:pt>
                <c:pt idx="804">
                  <c:v>4416.7</c:v>
                </c:pt>
                <c:pt idx="805">
                  <c:v>4444.3100000000004</c:v>
                </c:pt>
                <c:pt idx="806">
                  <c:v>4427.13</c:v>
                </c:pt>
                <c:pt idx="807">
                  <c:v>4439.0600000000004</c:v>
                </c:pt>
                <c:pt idx="808">
                  <c:v>4338.1099999999997</c:v>
                </c:pt>
                <c:pt idx="809">
                  <c:v>4347.46</c:v>
                </c:pt>
                <c:pt idx="810">
                  <c:v>4289.8599999999997</c:v>
                </c:pt>
                <c:pt idx="811">
                  <c:v>4295.3999999999996</c:v>
                </c:pt>
                <c:pt idx="812">
                  <c:v>4339.62</c:v>
                </c:pt>
                <c:pt idx="813">
                  <c:v>4396.1400000000003</c:v>
                </c:pt>
                <c:pt idx="814">
                  <c:v>4426.4799999999996</c:v>
                </c:pt>
                <c:pt idx="815">
                  <c:v>4421.01</c:v>
                </c:pt>
                <c:pt idx="816">
                  <c:v>4448.76</c:v>
                </c:pt>
                <c:pt idx="817">
                  <c:v>4435.95</c:v>
                </c:pt>
                <c:pt idx="818">
                  <c:v>4460.78</c:v>
                </c:pt>
                <c:pt idx="819">
                  <c:v>4534.1899999999996</c:v>
                </c:pt>
                <c:pt idx="820">
                  <c:v>4544.1899999999996</c:v>
                </c:pt>
                <c:pt idx="821">
                  <c:v>4561.6099999999997</c:v>
                </c:pt>
                <c:pt idx="822">
                  <c:v>4602.34</c:v>
                </c:pt>
                <c:pt idx="823">
                  <c:v>4592.99</c:v>
                </c:pt>
                <c:pt idx="824">
                  <c:v>4614.1400000000003</c:v>
                </c:pt>
                <c:pt idx="825">
                  <c:v>4611.1899999999996</c:v>
                </c:pt>
                <c:pt idx="826">
                  <c:v>4608.1000000000004</c:v>
                </c:pt>
                <c:pt idx="827">
                  <c:v>4577.22</c:v>
                </c:pt>
                <c:pt idx="828">
                  <c:v>4598.38</c:v>
                </c:pt>
                <c:pt idx="829">
                  <c:v>4605.8</c:v>
                </c:pt>
                <c:pt idx="830">
                  <c:v>4607.3100000000004</c:v>
                </c:pt>
                <c:pt idx="831">
                  <c:v>4613.1400000000003</c:v>
                </c:pt>
                <c:pt idx="832">
                  <c:v>4595.22</c:v>
                </c:pt>
                <c:pt idx="833">
                  <c:v>4555.49</c:v>
                </c:pt>
                <c:pt idx="834">
                  <c:v>4562.3999999999996</c:v>
                </c:pt>
                <c:pt idx="835">
                  <c:v>4559.8100000000004</c:v>
                </c:pt>
                <c:pt idx="836">
                  <c:v>4559.88</c:v>
                </c:pt>
                <c:pt idx="837">
                  <c:v>4548.22</c:v>
                </c:pt>
                <c:pt idx="838">
                  <c:v>4584.78</c:v>
                </c:pt>
                <c:pt idx="839">
                  <c:v>4621.3999999999996</c:v>
                </c:pt>
                <c:pt idx="840">
                  <c:v>4609.22</c:v>
                </c:pt>
                <c:pt idx="841">
                  <c:v>4616.3599999999997</c:v>
                </c:pt>
                <c:pt idx="842">
                  <c:v>4571.1899999999996</c:v>
                </c:pt>
                <c:pt idx="843">
                  <c:v>4552.97</c:v>
                </c:pt>
                <c:pt idx="844">
                  <c:v>4561.47</c:v>
                </c:pt>
                <c:pt idx="845">
                  <c:v>4561.25</c:v>
                </c:pt>
                <c:pt idx="846">
                  <c:v>4587.47</c:v>
                </c:pt>
                <c:pt idx="847">
                  <c:v>4610.45</c:v>
                </c:pt>
                <c:pt idx="848">
                  <c:v>4519.76</c:v>
                </c:pt>
                <c:pt idx="849">
                  <c:v>4515.8</c:v>
                </c:pt>
                <c:pt idx="850">
                  <c:v>4474.67</c:v>
                </c:pt>
                <c:pt idx="851">
                  <c:v>4466.3900000000003</c:v>
                </c:pt>
                <c:pt idx="852">
                  <c:v>4468.62</c:v>
                </c:pt>
                <c:pt idx="853">
                  <c:v>4499.09</c:v>
                </c:pt>
                <c:pt idx="854">
                  <c:v>4513.28</c:v>
                </c:pt>
                <c:pt idx="855">
                  <c:v>4478.8500000000004</c:v>
                </c:pt>
                <c:pt idx="856">
                  <c:v>4427.21</c:v>
                </c:pt>
                <c:pt idx="857">
                  <c:v>4475.1099999999997</c:v>
                </c:pt>
                <c:pt idx="858">
                  <c:v>4486.7</c:v>
                </c:pt>
                <c:pt idx="859">
                  <c:v>4522.96</c:v>
                </c:pt>
                <c:pt idx="860">
                  <c:v>4541.2</c:v>
                </c:pt>
                <c:pt idx="861">
                  <c:v>4528.2299999999996</c:v>
                </c:pt>
                <c:pt idx="862">
                  <c:v>4557.42</c:v>
                </c:pt>
                <c:pt idx="863">
                  <c:v>4585.47</c:v>
                </c:pt>
                <c:pt idx="864">
                  <c:v>4593.04</c:v>
                </c:pt>
                <c:pt idx="865">
                  <c:v>4631.3900000000003</c:v>
                </c:pt>
                <c:pt idx="866">
                  <c:v>4651.22</c:v>
                </c:pt>
                <c:pt idx="867">
                  <c:v>4647.68</c:v>
                </c:pt>
                <c:pt idx="868">
                  <c:v>4640.1899999999996</c:v>
                </c:pt>
                <c:pt idx="869">
                  <c:v>4686.18</c:v>
                </c:pt>
                <c:pt idx="870">
                  <c:v>4656.62</c:v>
                </c:pt>
                <c:pt idx="871">
                  <c:v>4683.51</c:v>
                </c:pt>
                <c:pt idx="872">
                  <c:v>4663.8999999999996</c:v>
                </c:pt>
                <c:pt idx="873">
                  <c:v>4647.54</c:v>
                </c:pt>
                <c:pt idx="874">
                  <c:v>4642.5600000000004</c:v>
                </c:pt>
                <c:pt idx="875">
                  <c:v>4636.9399999999996</c:v>
                </c:pt>
                <c:pt idx="876">
                  <c:v>4647.25</c:v>
                </c:pt>
                <c:pt idx="877">
                  <c:v>4634.78</c:v>
                </c:pt>
                <c:pt idx="878">
                  <c:v>4595.99</c:v>
                </c:pt>
                <c:pt idx="879">
                  <c:v>4617.5200000000004</c:v>
                </c:pt>
                <c:pt idx="880">
                  <c:v>4559.6499999999996</c:v>
                </c:pt>
                <c:pt idx="881">
                  <c:v>4562.8999999999996</c:v>
                </c:pt>
                <c:pt idx="882">
                  <c:v>4564.99</c:v>
                </c:pt>
                <c:pt idx="883">
                  <c:v>4537.6400000000003</c:v>
                </c:pt>
                <c:pt idx="884">
                  <c:v>4568.09</c:v>
                </c:pt>
                <c:pt idx="885">
                  <c:v>4607.41</c:v>
                </c:pt>
                <c:pt idx="886">
                  <c:v>4600.63</c:v>
                </c:pt>
                <c:pt idx="887">
                  <c:v>4653.88</c:v>
                </c:pt>
                <c:pt idx="888">
                  <c:v>4636.71</c:v>
                </c:pt>
                <c:pt idx="889">
                  <c:v>4665.5</c:v>
                </c:pt>
                <c:pt idx="890">
                  <c:v>4689.57</c:v>
                </c:pt>
                <c:pt idx="891">
                  <c:v>4725.07</c:v>
                </c:pt>
                <c:pt idx="892">
                  <c:v>4727.97</c:v>
                </c:pt>
                <c:pt idx="893">
                  <c:v>4701.93</c:v>
                </c:pt>
                <c:pt idx="894">
                  <c:v>4707.3599999999997</c:v>
                </c:pt>
                <c:pt idx="895">
                  <c:v>4701.21</c:v>
                </c:pt>
                <c:pt idx="896">
                  <c:v>4713.79</c:v>
                </c:pt>
                <c:pt idx="897">
                  <c:v>4724.28</c:v>
                </c:pt>
                <c:pt idx="898">
                  <c:v>4751.47</c:v>
                </c:pt>
                <c:pt idx="899">
                  <c:v>4744.17</c:v>
                </c:pt>
                <c:pt idx="900">
                  <c:v>4798.4799999999996</c:v>
                </c:pt>
                <c:pt idx="901">
                  <c:v>4801.8100000000004</c:v>
                </c:pt>
                <c:pt idx="902">
                  <c:v>4821.0600000000004</c:v>
                </c:pt>
                <c:pt idx="903">
                  <c:v>4806.58</c:v>
                </c:pt>
                <c:pt idx="904">
                  <c:v>4789.8599999999997</c:v>
                </c:pt>
                <c:pt idx="905">
                  <c:v>4838.5</c:v>
                </c:pt>
                <c:pt idx="906">
                  <c:v>4840.67</c:v>
                </c:pt>
                <c:pt idx="907">
                  <c:v>4800</c:v>
                </c:pt>
                <c:pt idx="908">
                  <c:v>4838.57</c:v>
                </c:pt>
                <c:pt idx="909">
                  <c:v>4866.6499999999996</c:v>
                </c:pt>
                <c:pt idx="910">
                  <c:v>4888.51</c:v>
                </c:pt>
                <c:pt idx="911">
                  <c:v>4862.17</c:v>
                </c:pt>
                <c:pt idx="912">
                  <c:v>4842.7700000000004</c:v>
                </c:pt>
                <c:pt idx="913">
                  <c:v>4864.7</c:v>
                </c:pt>
                <c:pt idx="914">
                  <c:v>4862.3100000000004</c:v>
                </c:pt>
                <c:pt idx="915">
                  <c:v>4876.8599999999997</c:v>
                </c:pt>
                <c:pt idx="916">
                  <c:v>4862.17</c:v>
                </c:pt>
                <c:pt idx="917">
                  <c:v>4848.92</c:v>
                </c:pt>
                <c:pt idx="918">
                  <c:v>4859.71</c:v>
                </c:pt>
                <c:pt idx="919">
                  <c:v>4862.17</c:v>
                </c:pt>
                <c:pt idx="920">
                  <c:v>4864.5200000000004</c:v>
                </c:pt>
                <c:pt idx="921">
                  <c:v>4849.38</c:v>
                </c:pt>
                <c:pt idx="922">
                  <c:v>4794.99</c:v>
                </c:pt>
                <c:pt idx="923">
                  <c:v>4766.38</c:v>
                </c:pt>
                <c:pt idx="924">
                  <c:v>4788.6099999999997</c:v>
                </c:pt>
                <c:pt idx="925">
                  <c:v>4782.1000000000004</c:v>
                </c:pt>
                <c:pt idx="926">
                  <c:v>4767.54</c:v>
                </c:pt>
                <c:pt idx="927">
                  <c:v>4703.29</c:v>
                </c:pt>
                <c:pt idx="928">
                  <c:v>4692.28</c:v>
                </c:pt>
                <c:pt idx="929">
                  <c:v>4697.5</c:v>
                </c:pt>
                <c:pt idx="930">
                  <c:v>4711.9799999999996</c:v>
                </c:pt>
                <c:pt idx="931">
                  <c:v>4795.3500000000004</c:v>
                </c:pt>
                <c:pt idx="932">
                  <c:v>4814.33</c:v>
                </c:pt>
                <c:pt idx="933">
                  <c:v>4833.88</c:v>
                </c:pt>
                <c:pt idx="934">
                  <c:v>4865.6099999999997</c:v>
                </c:pt>
                <c:pt idx="935">
                  <c:v>4895.8500000000004</c:v>
                </c:pt>
                <c:pt idx="936">
                  <c:v>4894.7700000000004</c:v>
                </c:pt>
                <c:pt idx="937">
                  <c:v>4878.3900000000003</c:v>
                </c:pt>
                <c:pt idx="938">
                  <c:v>4897.5200000000004</c:v>
                </c:pt>
                <c:pt idx="939">
                  <c:v>4896.1400000000003</c:v>
                </c:pt>
                <c:pt idx="940">
                  <c:v>4902.96</c:v>
                </c:pt>
                <c:pt idx="941">
                  <c:v>4890.93</c:v>
                </c:pt>
                <c:pt idx="942">
                  <c:v>4838.38</c:v>
                </c:pt>
                <c:pt idx="943">
                  <c:v>4893.68</c:v>
                </c:pt>
                <c:pt idx="944">
                  <c:v>4913.6099999999997</c:v>
                </c:pt>
                <c:pt idx="945">
                  <c:v>4924.34</c:v>
                </c:pt>
                <c:pt idx="946">
                  <c:v>4936.59</c:v>
                </c:pt>
                <c:pt idx="947">
                  <c:v>4954.71</c:v>
                </c:pt>
                <c:pt idx="948">
                  <c:v>4961.16</c:v>
                </c:pt>
                <c:pt idx="949">
                  <c:v>4923.6899999999996</c:v>
                </c:pt>
                <c:pt idx="950">
                  <c:v>4838.67</c:v>
                </c:pt>
                <c:pt idx="951">
                  <c:v>4747.63</c:v>
                </c:pt>
                <c:pt idx="952">
                  <c:v>4751.6099999999997</c:v>
                </c:pt>
                <c:pt idx="953">
                  <c:v>4758.8599999999997</c:v>
                </c:pt>
                <c:pt idx="954">
                  <c:v>4720.8100000000004</c:v>
                </c:pt>
                <c:pt idx="955">
                  <c:v>4754.4399999999996</c:v>
                </c:pt>
                <c:pt idx="956">
                  <c:v>4789.33</c:v>
                </c:pt>
                <c:pt idx="957">
                  <c:v>4685.53</c:v>
                </c:pt>
                <c:pt idx="958">
                  <c:v>4708.3100000000004</c:v>
                </c:pt>
                <c:pt idx="959">
                  <c:v>4720.6400000000003</c:v>
                </c:pt>
                <c:pt idx="960">
                  <c:v>4761.7</c:v>
                </c:pt>
                <c:pt idx="961">
                  <c:v>4788.25</c:v>
                </c:pt>
                <c:pt idx="962">
                  <c:v>4804.13</c:v>
                </c:pt>
                <c:pt idx="963">
                  <c:v>4871.74</c:v>
                </c:pt>
                <c:pt idx="964">
                  <c:v>4873.9799999999996</c:v>
                </c:pt>
                <c:pt idx="965">
                  <c:v>4882.47</c:v>
                </c:pt>
                <c:pt idx="966">
                  <c:v>4901.1099999999997</c:v>
                </c:pt>
                <c:pt idx="967">
                  <c:v>4897.99</c:v>
                </c:pt>
                <c:pt idx="968">
                  <c:v>4890.01</c:v>
                </c:pt>
                <c:pt idx="969">
                  <c:v>4876.67</c:v>
                </c:pt>
                <c:pt idx="970">
                  <c:v>4911.12</c:v>
                </c:pt>
                <c:pt idx="971">
                  <c:v>4901.33</c:v>
                </c:pt>
                <c:pt idx="972">
                  <c:v>4926.72</c:v>
                </c:pt>
                <c:pt idx="973">
                  <c:v>4932.96</c:v>
                </c:pt>
                <c:pt idx="974">
                  <c:v>4943.55</c:v>
                </c:pt>
                <c:pt idx="975">
                  <c:v>4946.01</c:v>
                </c:pt>
                <c:pt idx="976">
                  <c:v>4884.51</c:v>
                </c:pt>
                <c:pt idx="977">
                  <c:v>4939.3100000000004</c:v>
                </c:pt>
                <c:pt idx="978">
                  <c:v>4964.72</c:v>
                </c:pt>
                <c:pt idx="979">
                  <c:v>4977.21</c:v>
                </c:pt>
                <c:pt idx="980">
                  <c:v>4933.3599999999997</c:v>
                </c:pt>
                <c:pt idx="981">
                  <c:v>4909.1899999999996</c:v>
                </c:pt>
                <c:pt idx="982">
                  <c:v>4911.7299999999996</c:v>
                </c:pt>
                <c:pt idx="983">
                  <c:v>4875.6499999999996</c:v>
                </c:pt>
                <c:pt idx="984">
                  <c:v>4848.6499999999996</c:v>
                </c:pt>
                <c:pt idx="985">
                  <c:v>4799.8</c:v>
                </c:pt>
                <c:pt idx="986">
                  <c:v>4813.37</c:v>
                </c:pt>
                <c:pt idx="987">
                  <c:v>4835.95</c:v>
                </c:pt>
                <c:pt idx="988">
                  <c:v>4867.2299999999996</c:v>
                </c:pt>
                <c:pt idx="989">
                  <c:v>4843.5</c:v>
                </c:pt>
                <c:pt idx="990">
                  <c:v>4883.93</c:v>
                </c:pt>
                <c:pt idx="991">
                  <c:v>4870.3599999999997</c:v>
                </c:pt>
                <c:pt idx="992">
                  <c:v>4854.53</c:v>
                </c:pt>
                <c:pt idx="993">
                  <c:v>4903.96</c:v>
                </c:pt>
                <c:pt idx="994">
                  <c:v>4894.75</c:v>
                </c:pt>
                <c:pt idx="995">
                  <c:v>4921.53</c:v>
                </c:pt>
                <c:pt idx="996">
                  <c:v>4931.33</c:v>
                </c:pt>
                <c:pt idx="997">
                  <c:v>4953.03</c:v>
                </c:pt>
                <c:pt idx="998">
                  <c:v>4982.6499999999996</c:v>
                </c:pt>
                <c:pt idx="999">
                  <c:v>5003.78</c:v>
                </c:pt>
                <c:pt idx="1000">
                  <c:v>5014.6099999999997</c:v>
                </c:pt>
                <c:pt idx="1001">
                  <c:v>4958.46</c:v>
                </c:pt>
                <c:pt idx="1002">
                  <c:v>4907.6099999999997</c:v>
                </c:pt>
                <c:pt idx="1003">
                  <c:v>4920.1000000000004</c:v>
                </c:pt>
                <c:pt idx="1004">
                  <c:v>4949.59</c:v>
                </c:pt>
                <c:pt idx="1005">
                  <c:v>4838.24</c:v>
                </c:pt>
                <c:pt idx="1006">
                  <c:v>4824.58</c:v>
                </c:pt>
                <c:pt idx="1007">
                  <c:v>4870.71</c:v>
                </c:pt>
                <c:pt idx="1008">
                  <c:v>4877.46</c:v>
                </c:pt>
                <c:pt idx="1009">
                  <c:v>4914.66</c:v>
                </c:pt>
                <c:pt idx="1010">
                  <c:v>4957.08</c:v>
                </c:pt>
                <c:pt idx="1011">
                  <c:v>4968.12</c:v>
                </c:pt>
                <c:pt idx="1012">
                  <c:v>4957.4399999999996</c:v>
                </c:pt>
                <c:pt idx="1013">
                  <c:v>4948.8</c:v>
                </c:pt>
                <c:pt idx="1014">
                  <c:v>4920.54</c:v>
                </c:pt>
                <c:pt idx="1015">
                  <c:v>4931.58</c:v>
                </c:pt>
                <c:pt idx="1016">
                  <c:v>4975.45</c:v>
                </c:pt>
                <c:pt idx="1017">
                  <c:v>4956.1000000000004</c:v>
                </c:pt>
                <c:pt idx="1018">
                  <c:v>4958.21</c:v>
                </c:pt>
                <c:pt idx="1019">
                  <c:v>4933.8599999999997</c:v>
                </c:pt>
                <c:pt idx="1020">
                  <c:v>4955.01</c:v>
                </c:pt>
                <c:pt idx="1021">
                  <c:v>5027.5600000000004</c:v>
                </c:pt>
                <c:pt idx="1022">
                  <c:v>5070.96</c:v>
                </c:pt>
                <c:pt idx="1023">
                  <c:v>5096.47</c:v>
                </c:pt>
                <c:pt idx="1024">
                  <c:v>5101.12</c:v>
                </c:pt>
                <c:pt idx="1025">
                  <c:v>5045.66</c:v>
                </c:pt>
                <c:pt idx="1026">
                  <c:v>5059.76</c:v>
                </c:pt>
                <c:pt idx="1027">
                  <c:v>5074.88</c:v>
                </c:pt>
                <c:pt idx="1028">
                  <c:v>5039.04</c:v>
                </c:pt>
                <c:pt idx="1029">
                  <c:v>5088.62</c:v>
                </c:pt>
                <c:pt idx="1030">
                  <c:v>5109.7700000000004</c:v>
                </c:pt>
                <c:pt idx="1031">
                  <c:v>5127.51</c:v>
                </c:pt>
                <c:pt idx="1032">
                  <c:v>5128.67</c:v>
                </c:pt>
                <c:pt idx="1033">
                  <c:v>5154.04</c:v>
                </c:pt>
                <c:pt idx="1034">
                  <c:v>5170.32</c:v>
                </c:pt>
                <c:pt idx="1035">
                  <c:v>5899.81</c:v>
                </c:pt>
                <c:pt idx="1036">
                  <c:v>5899.31</c:v>
                </c:pt>
                <c:pt idx="1037">
                  <c:v>5892.02</c:v>
                </c:pt>
                <c:pt idx="1038">
                  <c:v>5910.65</c:v>
                </c:pt>
                <c:pt idx="1039">
                  <c:v>5922.16</c:v>
                </c:pt>
                <c:pt idx="1040">
                  <c:v>5980.53</c:v>
                </c:pt>
                <c:pt idx="1041">
                  <c:v>5990.96</c:v>
                </c:pt>
                <c:pt idx="1042">
                  <c:v>5937.31</c:v>
                </c:pt>
                <c:pt idx="1043">
                  <c:v>5964.8</c:v>
                </c:pt>
                <c:pt idx="1044">
                  <c:v>5958.42</c:v>
                </c:pt>
                <c:pt idx="1045">
                  <c:v>5968.52</c:v>
                </c:pt>
                <c:pt idx="1046">
                  <c:v>5992.94</c:v>
                </c:pt>
                <c:pt idx="1047">
                  <c:v>6010.74</c:v>
                </c:pt>
                <c:pt idx="1048">
                  <c:v>6008.18</c:v>
                </c:pt>
                <c:pt idx="1049">
                  <c:v>5965.29</c:v>
                </c:pt>
                <c:pt idx="1050">
                  <c:v>5973.57</c:v>
                </c:pt>
                <c:pt idx="1051">
                  <c:v>5966.45</c:v>
                </c:pt>
                <c:pt idx="1052">
                  <c:v>5969.68</c:v>
                </c:pt>
                <c:pt idx="1053">
                  <c:v>5963.97</c:v>
                </c:pt>
                <c:pt idx="1054">
                  <c:v>6028.19</c:v>
                </c:pt>
                <c:pt idx="1055">
                  <c:v>6033.99</c:v>
                </c:pt>
                <c:pt idx="1056">
                  <c:v>6093.29</c:v>
                </c:pt>
                <c:pt idx="1057">
                  <c:v>6085.09</c:v>
                </c:pt>
                <c:pt idx="1058">
                  <c:v>6058.34</c:v>
                </c:pt>
                <c:pt idx="1059">
                  <c:v>6009.55</c:v>
                </c:pt>
                <c:pt idx="1060">
                  <c:v>5978.08</c:v>
                </c:pt>
                <c:pt idx="1061">
                  <c:v>5997.54</c:v>
                </c:pt>
                <c:pt idx="1062">
                  <c:v>6007.15</c:v>
                </c:pt>
                <c:pt idx="1063">
                  <c:v>6035.23</c:v>
                </c:pt>
                <c:pt idx="1064">
                  <c:v>6057.01</c:v>
                </c:pt>
                <c:pt idx="1065">
                  <c:v>6061.65</c:v>
                </c:pt>
                <c:pt idx="1066">
                  <c:v>6010.46</c:v>
                </c:pt>
                <c:pt idx="1067">
                  <c:v>6053.87</c:v>
                </c:pt>
                <c:pt idx="1068">
                  <c:v>6063.81</c:v>
                </c:pt>
                <c:pt idx="1069">
                  <c:v>6117.73</c:v>
                </c:pt>
                <c:pt idx="1070">
                  <c:v>6123.94</c:v>
                </c:pt>
                <c:pt idx="1071">
                  <c:v>6113.5</c:v>
                </c:pt>
                <c:pt idx="1072">
                  <c:v>6103.81</c:v>
                </c:pt>
                <c:pt idx="1073">
                  <c:v>6114.91</c:v>
                </c:pt>
                <c:pt idx="1074">
                  <c:v>6106.05</c:v>
                </c:pt>
                <c:pt idx="1075">
                  <c:v>6058.51</c:v>
                </c:pt>
                <c:pt idx="1076">
                  <c:v>5959.52</c:v>
                </c:pt>
                <c:pt idx="1077">
                  <c:v>5955.04</c:v>
                </c:pt>
                <c:pt idx="1078">
                  <c:v>5992.16</c:v>
                </c:pt>
                <c:pt idx="1079">
                  <c:v>5954.46</c:v>
                </c:pt>
                <c:pt idx="1080">
                  <c:v>5956.94</c:v>
                </c:pt>
                <c:pt idx="1081">
                  <c:v>5904.98</c:v>
                </c:pt>
                <c:pt idx="1082">
                  <c:v>5971.45</c:v>
                </c:pt>
                <c:pt idx="1083">
                  <c:v>5994.07</c:v>
                </c:pt>
                <c:pt idx="1084">
                  <c:v>6001.2</c:v>
                </c:pt>
                <c:pt idx="1085">
                  <c:v>6027.05</c:v>
                </c:pt>
                <c:pt idx="1086">
                  <c:v>6045.95</c:v>
                </c:pt>
                <c:pt idx="1087">
                  <c:v>6105.62</c:v>
                </c:pt>
                <c:pt idx="1088">
                  <c:v>6146.06</c:v>
                </c:pt>
                <c:pt idx="1089">
                  <c:v>6163.79</c:v>
                </c:pt>
                <c:pt idx="1090">
                  <c:v>6211.03</c:v>
                </c:pt>
                <c:pt idx="1091">
                  <c:v>6232.91</c:v>
                </c:pt>
                <c:pt idx="1092">
                  <c:v>6254.54</c:v>
                </c:pt>
                <c:pt idx="1093">
                  <c:v>6237.05</c:v>
                </c:pt>
                <c:pt idx="1094">
                  <c:v>6246.25</c:v>
                </c:pt>
                <c:pt idx="1095">
                  <c:v>6279.9</c:v>
                </c:pt>
                <c:pt idx="1096">
                  <c:v>6283.39</c:v>
                </c:pt>
                <c:pt idx="1097">
                  <c:v>6295.25</c:v>
                </c:pt>
                <c:pt idx="1098">
                  <c:v>6290.44</c:v>
                </c:pt>
                <c:pt idx="1099">
                  <c:v>6354.19</c:v>
                </c:pt>
                <c:pt idx="1100">
                  <c:v>6355.36</c:v>
                </c:pt>
                <c:pt idx="1101">
                  <c:v>6366.63</c:v>
                </c:pt>
                <c:pt idx="1102">
                  <c:v>6304.45</c:v>
                </c:pt>
                <c:pt idx="1103">
                  <c:v>6327.08</c:v>
                </c:pt>
                <c:pt idx="1104">
                  <c:v>6321.2</c:v>
                </c:pt>
                <c:pt idx="1105">
                  <c:v>6291.93</c:v>
                </c:pt>
                <c:pt idx="1106">
                  <c:v>6274.52</c:v>
                </c:pt>
                <c:pt idx="1107">
                  <c:v>6307.6</c:v>
                </c:pt>
                <c:pt idx="1108">
                  <c:v>6335.04</c:v>
                </c:pt>
                <c:pt idx="1109">
                  <c:v>6376.33</c:v>
                </c:pt>
                <c:pt idx="1110">
                  <c:v>6371.77</c:v>
                </c:pt>
                <c:pt idx="1111">
                  <c:v>6314.73</c:v>
                </c:pt>
                <c:pt idx="1112">
                  <c:v>6288.12</c:v>
                </c:pt>
                <c:pt idx="1113">
                  <c:v>6393</c:v>
                </c:pt>
                <c:pt idx="1114">
                  <c:v>6301.13</c:v>
                </c:pt>
                <c:pt idx="1115">
                  <c:v>6348.23</c:v>
                </c:pt>
                <c:pt idx="1116">
                  <c:v>6338.44</c:v>
                </c:pt>
                <c:pt idx="1117">
                  <c:v>6327.75</c:v>
                </c:pt>
                <c:pt idx="1118">
                  <c:v>6250.79</c:v>
                </c:pt>
                <c:pt idx="1119">
                  <c:v>6322.62</c:v>
                </c:pt>
                <c:pt idx="1120">
                  <c:v>6265.05</c:v>
                </c:pt>
                <c:pt idx="1121">
                  <c:v>6175.97</c:v>
                </c:pt>
                <c:pt idx="1122">
                  <c:v>6205.5</c:v>
                </c:pt>
                <c:pt idx="1123">
                  <c:v>6148.85</c:v>
                </c:pt>
                <c:pt idx="1124">
                  <c:v>6097.21</c:v>
                </c:pt>
                <c:pt idx="1125">
                  <c:v>6005.44</c:v>
                </c:pt>
                <c:pt idx="1126">
                  <c:v>6024.01</c:v>
                </c:pt>
                <c:pt idx="1127">
                  <c:v>5845.54</c:v>
                </c:pt>
                <c:pt idx="1128">
                  <c:v>5964.47</c:v>
                </c:pt>
                <c:pt idx="1129">
                  <c:v>5998.03</c:v>
                </c:pt>
                <c:pt idx="1130">
                  <c:v>6023.84</c:v>
                </c:pt>
                <c:pt idx="1131">
                  <c:v>6172.58</c:v>
                </c:pt>
                <c:pt idx="1132">
                  <c:v>6189.99</c:v>
                </c:pt>
                <c:pt idx="1133">
                  <c:v>6231.8</c:v>
                </c:pt>
                <c:pt idx="1134">
                  <c:v>6236.29</c:v>
                </c:pt>
                <c:pt idx="1135">
                  <c:v>6263.61</c:v>
                </c:pt>
                <c:pt idx="1136">
                  <c:v>6310.5</c:v>
                </c:pt>
                <c:pt idx="1137">
                  <c:v>6351.89</c:v>
                </c:pt>
                <c:pt idx="1138">
                  <c:v>6487.97</c:v>
                </c:pt>
                <c:pt idx="1139">
                  <c:v>6501.34</c:v>
                </c:pt>
                <c:pt idx="1140">
                  <c:v>6483.26</c:v>
                </c:pt>
                <c:pt idx="1141">
                  <c:v>6466.51</c:v>
                </c:pt>
                <c:pt idx="1142">
                  <c:v>6489.42</c:v>
                </c:pt>
                <c:pt idx="1143">
                  <c:v>6556.24</c:v>
                </c:pt>
                <c:pt idx="1144">
                  <c:v>6534.75</c:v>
                </c:pt>
                <c:pt idx="1145">
                  <c:v>6585.07</c:v>
                </c:pt>
                <c:pt idx="1146">
                  <c:v>6561.82</c:v>
                </c:pt>
                <c:pt idx="1147">
                  <c:v>6566.07</c:v>
                </c:pt>
                <c:pt idx="1148">
                  <c:v>6551.41</c:v>
                </c:pt>
                <c:pt idx="1149">
                  <c:v>6505.92</c:v>
                </c:pt>
                <c:pt idx="1150">
                  <c:v>6540.33</c:v>
                </c:pt>
                <c:pt idx="1151">
                  <c:v>6530.41</c:v>
                </c:pt>
                <c:pt idx="1152">
                  <c:v>6523.25</c:v>
                </c:pt>
                <c:pt idx="1153">
                  <c:v>6577.82</c:v>
                </c:pt>
                <c:pt idx="1154">
                  <c:v>6663.72</c:v>
                </c:pt>
                <c:pt idx="1155">
                  <c:v>6656.64</c:v>
                </c:pt>
                <c:pt idx="1156">
                  <c:v>6630.56</c:v>
                </c:pt>
                <c:pt idx="1157">
                  <c:v>6648.64</c:v>
                </c:pt>
                <c:pt idx="1158">
                  <c:v>6655.39</c:v>
                </c:pt>
                <c:pt idx="1159">
                  <c:v>6628.56</c:v>
                </c:pt>
                <c:pt idx="1160">
                  <c:v>6621.32</c:v>
                </c:pt>
                <c:pt idx="1161">
                  <c:v>6690.28</c:v>
                </c:pt>
                <c:pt idx="1162">
                  <c:v>6726.05</c:v>
                </c:pt>
                <c:pt idx="1163">
                  <c:v>6685.78</c:v>
                </c:pt>
                <c:pt idx="1164">
                  <c:v>6727.22</c:v>
                </c:pt>
                <c:pt idx="1165">
                  <c:v>6647.84</c:v>
                </c:pt>
                <c:pt idx="1166">
                  <c:v>6631.24</c:v>
                </c:pt>
                <c:pt idx="1167">
                  <c:v>6507.24</c:v>
                </c:pt>
                <c:pt idx="1168">
                  <c:v>6501.91</c:v>
                </c:pt>
                <c:pt idx="1169">
                  <c:v>6460.88</c:v>
                </c:pt>
                <c:pt idx="1170">
                  <c:v>6326.79</c:v>
                </c:pt>
                <c:pt idx="1171">
                  <c:v>6344.38</c:v>
                </c:pt>
                <c:pt idx="1172">
                  <c:v>6556.02</c:v>
                </c:pt>
                <c:pt idx="1173">
                  <c:v>6659.26</c:v>
                </c:pt>
                <c:pt idx="1174">
                  <c:v>6704.12</c:v>
                </c:pt>
                <c:pt idx="1175">
                  <c:v>6719.38</c:v>
                </c:pt>
                <c:pt idx="1176">
                  <c:v>6759.08</c:v>
                </c:pt>
                <c:pt idx="1177">
                  <c:v>6760.99</c:v>
                </c:pt>
                <c:pt idx="1178">
                  <c:v>6753.39</c:v>
                </c:pt>
                <c:pt idx="1179">
                  <c:v>6771.16</c:v>
                </c:pt>
                <c:pt idx="1180">
                  <c:v>6676.12</c:v>
                </c:pt>
                <c:pt idx="1181">
                  <c:v>6802.7</c:v>
                </c:pt>
                <c:pt idx="1182">
                  <c:v>6866.45</c:v>
                </c:pt>
                <c:pt idx="1183">
                  <c:v>6850.6</c:v>
                </c:pt>
                <c:pt idx="1184">
                  <c:v>6808.63</c:v>
                </c:pt>
                <c:pt idx="1185">
                  <c:v>6810.3</c:v>
                </c:pt>
                <c:pt idx="1186">
                  <c:v>6816.47</c:v>
                </c:pt>
                <c:pt idx="1187">
                  <c:v>6821.98</c:v>
                </c:pt>
                <c:pt idx="1188">
                  <c:v>6952.73</c:v>
                </c:pt>
                <c:pt idx="1189">
                  <c:v>6972.09</c:v>
                </c:pt>
                <c:pt idx="1190">
                  <c:v>6977.93</c:v>
                </c:pt>
                <c:pt idx="1191">
                  <c:v>6970.84</c:v>
                </c:pt>
                <c:pt idx="1192">
                  <c:v>7285</c:v>
                </c:pt>
                <c:pt idx="1193">
                  <c:v>7285.42</c:v>
                </c:pt>
                <c:pt idx="1194">
                  <c:v>7252.96</c:v>
                </c:pt>
                <c:pt idx="1195">
                  <c:v>7189.88</c:v>
                </c:pt>
                <c:pt idx="1196">
                  <c:v>7139.73</c:v>
                </c:pt>
                <c:pt idx="1197">
                  <c:v>7112.02</c:v>
                </c:pt>
                <c:pt idx="1198">
                  <c:v>7104.66</c:v>
                </c:pt>
                <c:pt idx="1199">
                  <c:v>7162.6</c:v>
                </c:pt>
                <c:pt idx="1200">
                  <c:v>7168.03</c:v>
                </c:pt>
                <c:pt idx="1201">
                  <c:v>7219.13</c:v>
                </c:pt>
                <c:pt idx="1202">
                  <c:v>7201.59</c:v>
                </c:pt>
                <c:pt idx="1203">
                  <c:v>7233.74</c:v>
                </c:pt>
                <c:pt idx="1204">
                  <c:v>7246.85</c:v>
                </c:pt>
                <c:pt idx="1205">
                  <c:v>7280.08</c:v>
                </c:pt>
                <c:pt idx="1206">
                  <c:v>7290.09</c:v>
                </c:pt>
                <c:pt idx="1207">
                  <c:v>7303.87</c:v>
                </c:pt>
                <c:pt idx="1208">
                  <c:v>7338.68</c:v>
                </c:pt>
                <c:pt idx="1209">
                  <c:v>7377.26</c:v>
                </c:pt>
                <c:pt idx="1210">
                  <c:v>7364.82</c:v>
                </c:pt>
                <c:pt idx="1211">
                  <c:v>7350.29</c:v>
                </c:pt>
                <c:pt idx="1212">
                  <c:v>7415.25</c:v>
                </c:pt>
                <c:pt idx="1213">
                  <c:v>7445.13</c:v>
                </c:pt>
                <c:pt idx="1214">
                  <c:v>7471.68</c:v>
                </c:pt>
                <c:pt idx="1215">
                  <c:v>7461.33</c:v>
                </c:pt>
                <c:pt idx="1216">
                  <c:v>7485.54</c:v>
                </c:pt>
                <c:pt idx="1217">
                  <c:v>7567.36</c:v>
                </c:pt>
                <c:pt idx="1218">
                  <c:v>7584.31</c:v>
                </c:pt>
                <c:pt idx="1219">
                  <c:v>7625.32</c:v>
                </c:pt>
                <c:pt idx="1220">
                  <c:v>7615.04</c:v>
                </c:pt>
                <c:pt idx="1221">
                  <c:v>7674.94</c:v>
                </c:pt>
                <c:pt idx="1222">
                  <c:v>7728.4</c:v>
                </c:pt>
                <c:pt idx="1223">
                  <c:v>7710.35</c:v>
                </c:pt>
                <c:pt idx="1224">
                  <c:v>7743.85</c:v>
                </c:pt>
                <c:pt idx="1225">
                  <c:v>7771.92</c:v>
                </c:pt>
                <c:pt idx="1226">
                  <c:v>7813.43</c:v>
                </c:pt>
                <c:pt idx="1227">
                  <c:v>7861.38</c:v>
                </c:pt>
                <c:pt idx="1228">
                  <c:v>7902.64</c:v>
                </c:pt>
                <c:pt idx="1229">
                  <c:v>7939.56</c:v>
                </c:pt>
                <c:pt idx="1230">
                  <c:v>7914.34</c:v>
                </c:pt>
                <c:pt idx="1231">
                  <c:v>7952.18</c:v>
                </c:pt>
                <c:pt idx="1232">
                  <c:v>7923.28</c:v>
                </c:pt>
                <c:pt idx="1233">
                  <c:v>7920.77</c:v>
                </c:pt>
                <c:pt idx="1234">
                  <c:v>7804.58</c:v>
                </c:pt>
                <c:pt idx="1235">
                  <c:v>7789.88</c:v>
                </c:pt>
                <c:pt idx="1236">
                  <c:v>7596.25</c:v>
                </c:pt>
                <c:pt idx="1237">
                  <c:v>7745.27</c:v>
                </c:pt>
                <c:pt idx="1238">
                  <c:v>7799.15</c:v>
                </c:pt>
                <c:pt idx="1239">
                  <c:v>7853.03</c:v>
                </c:pt>
                <c:pt idx="1240">
                  <c:v>7821.2</c:v>
                </c:pt>
                <c:pt idx="1241">
                  <c:v>7768.8</c:v>
                </c:pt>
                <c:pt idx="1242">
                  <c:v>7792.62</c:v>
                </c:pt>
                <c:pt idx="1243">
                  <c:v>7830.39</c:v>
                </c:pt>
                <c:pt idx="1244">
                  <c:v>7948.56</c:v>
                </c:pt>
                <c:pt idx="1245">
                  <c:v>8064.14</c:v>
                </c:pt>
                <c:pt idx="1246">
                  <c:v>8094.48</c:v>
                </c:pt>
                <c:pt idx="1247">
                  <c:v>8097.99</c:v>
                </c:pt>
                <c:pt idx="1248">
                  <c:v>8059.13</c:v>
                </c:pt>
                <c:pt idx="1249">
                  <c:v>8091.8</c:v>
                </c:pt>
                <c:pt idx="1250">
                  <c:v>7970.71</c:v>
                </c:pt>
                <c:pt idx="1251">
                  <c:v>7944.13</c:v>
                </c:pt>
                <c:pt idx="1252">
                  <c:v>8035.06</c:v>
                </c:pt>
                <c:pt idx="1253">
                  <c:v>7990.6</c:v>
                </c:pt>
                <c:pt idx="1254">
                  <c:v>8067.73</c:v>
                </c:pt>
                <c:pt idx="1255">
                  <c:v>7985.58</c:v>
                </c:pt>
                <c:pt idx="1256">
                  <c:v>8014.16</c:v>
                </c:pt>
                <c:pt idx="1257">
                  <c:v>7957.67</c:v>
                </c:pt>
                <c:pt idx="1258">
                  <c:v>7895.16</c:v>
                </c:pt>
                <c:pt idx="1259">
                  <c:v>7708.55</c:v>
                </c:pt>
                <c:pt idx="1260">
                  <c:v>7791.68</c:v>
                </c:pt>
                <c:pt idx="1261">
                  <c:v>7796.36</c:v>
                </c:pt>
                <c:pt idx="1262">
                  <c:v>7633.49</c:v>
                </c:pt>
                <c:pt idx="1263">
                  <c:v>7489.09</c:v>
                </c:pt>
                <c:pt idx="1264">
                  <c:v>7659.57</c:v>
                </c:pt>
                <c:pt idx="1265">
                  <c:v>7773.45</c:v>
                </c:pt>
                <c:pt idx="1266">
                  <c:v>7663.17</c:v>
                </c:pt>
                <c:pt idx="1267">
                  <c:v>7697.36</c:v>
                </c:pt>
                <c:pt idx="1268">
                  <c:v>7691.34</c:v>
                </c:pt>
                <c:pt idx="1269">
                  <c:v>7672.37</c:v>
                </c:pt>
                <c:pt idx="1270">
                  <c:v>7861.4</c:v>
                </c:pt>
                <c:pt idx="1271">
                  <c:v>7903.79</c:v>
                </c:pt>
                <c:pt idx="1272">
                  <c:v>7881.55</c:v>
                </c:pt>
                <c:pt idx="1273">
                  <c:v>7895.35</c:v>
                </c:pt>
                <c:pt idx="1274">
                  <c:v>8018.67</c:v>
                </c:pt>
                <c:pt idx="1275">
                  <c:v>7930.05</c:v>
                </c:pt>
                <c:pt idx="1276">
                  <c:v>7967.76</c:v>
                </c:pt>
                <c:pt idx="1277">
                  <c:v>7940.58</c:v>
                </c:pt>
                <c:pt idx="1278">
                  <c:v>7909.15</c:v>
                </c:pt>
                <c:pt idx="1279">
                  <c:v>8572.18</c:v>
                </c:pt>
                <c:pt idx="1280">
                  <c:v>8304.84</c:v>
                </c:pt>
                <c:pt idx="1281">
                  <c:v>8347.64</c:v>
                </c:pt>
                <c:pt idx="1282">
                  <c:v>8212.65</c:v>
                </c:pt>
                <c:pt idx="1283">
                  <c:v>8200.6</c:v>
                </c:pt>
                <c:pt idx="1284">
                  <c:v>8358.32</c:v>
                </c:pt>
                <c:pt idx="1285">
                  <c:v>8392.82</c:v>
                </c:pt>
                <c:pt idx="1286">
                  <c:v>8255.18</c:v>
                </c:pt>
                <c:pt idx="1287">
                  <c:v>8247.7900000000009</c:v>
                </c:pt>
                <c:pt idx="1288">
                  <c:v>8377.2199999999993</c:v>
                </c:pt>
                <c:pt idx="1289">
                  <c:v>8426.41</c:v>
                </c:pt>
                <c:pt idx="1290">
                  <c:v>8499.61</c:v>
                </c:pt>
                <c:pt idx="1291">
                  <c:v>8525.26</c:v>
                </c:pt>
                <c:pt idx="1292">
                  <c:v>8483.64</c:v>
                </c:pt>
                <c:pt idx="1293">
                  <c:v>8460.09</c:v>
                </c:pt>
                <c:pt idx="1294">
                  <c:v>8429.24</c:v>
                </c:pt>
                <c:pt idx="1295">
                  <c:v>8334.59</c:v>
                </c:pt>
                <c:pt idx="1296">
                  <c:v>8424.0400000000009</c:v>
                </c:pt>
                <c:pt idx="1297">
                  <c:v>8432.98</c:v>
                </c:pt>
                <c:pt idx="1298">
                  <c:v>8394.26</c:v>
                </c:pt>
                <c:pt idx="1299">
                  <c:v>8337.56</c:v>
                </c:pt>
                <c:pt idx="1300">
                  <c:v>8384.2199999999993</c:v>
                </c:pt>
                <c:pt idx="1301">
                  <c:v>8294.83</c:v>
                </c:pt>
                <c:pt idx="1302">
                  <c:v>8337.65</c:v>
                </c:pt>
                <c:pt idx="1303">
                  <c:v>8364.41</c:v>
                </c:pt>
                <c:pt idx="1304">
                  <c:v>8456.81</c:v>
                </c:pt>
                <c:pt idx="1305">
                  <c:v>8560.35</c:v>
                </c:pt>
                <c:pt idx="1306">
                  <c:v>8602.35</c:v>
                </c:pt>
                <c:pt idx="1307">
                  <c:v>8706.9</c:v>
                </c:pt>
                <c:pt idx="1308">
                  <c:v>8775.84</c:v>
                </c:pt>
                <c:pt idx="1309">
                  <c:v>8833.4500000000007</c:v>
                </c:pt>
                <c:pt idx="1310">
                  <c:v>8854.64</c:v>
                </c:pt>
                <c:pt idx="1311">
                  <c:v>8723.34</c:v>
                </c:pt>
                <c:pt idx="1312">
                  <c:v>8681.43</c:v>
                </c:pt>
                <c:pt idx="1313">
                  <c:v>8652.39</c:v>
                </c:pt>
                <c:pt idx="1314">
                  <c:v>8434.6200000000008</c:v>
                </c:pt>
                <c:pt idx="1315">
                  <c:v>8446.1299999999992</c:v>
                </c:pt>
                <c:pt idx="1316">
                  <c:v>8508.2199999999993</c:v>
                </c:pt>
                <c:pt idx="1317">
                  <c:v>8600.16</c:v>
                </c:pt>
                <c:pt idx="1318">
                  <c:v>8637.51</c:v>
                </c:pt>
                <c:pt idx="1319">
                  <c:v>8619.0499999999993</c:v>
                </c:pt>
                <c:pt idx="1320">
                  <c:v>8615.76</c:v>
                </c:pt>
                <c:pt idx="1321">
                  <c:v>8687.92</c:v>
                </c:pt>
                <c:pt idx="1322">
                  <c:v>8693.68</c:v>
                </c:pt>
                <c:pt idx="1323">
                  <c:v>8586.44</c:v>
                </c:pt>
                <c:pt idx="1324">
                  <c:v>8560.59</c:v>
                </c:pt>
                <c:pt idx="1325">
                  <c:v>8553.74</c:v>
                </c:pt>
                <c:pt idx="1326">
                  <c:v>8348.23</c:v>
                </c:pt>
                <c:pt idx="1327">
                  <c:v>8441.67</c:v>
                </c:pt>
                <c:pt idx="1328">
                  <c:v>8399.3799999999992</c:v>
                </c:pt>
                <c:pt idx="1329">
                  <c:v>8457.93</c:v>
                </c:pt>
                <c:pt idx="1330">
                  <c:v>8482.5</c:v>
                </c:pt>
                <c:pt idx="1331">
                  <c:v>8483.14</c:v>
                </c:pt>
                <c:pt idx="1332">
                  <c:v>8308.31</c:v>
                </c:pt>
                <c:pt idx="1333">
                  <c:v>8098.23</c:v>
                </c:pt>
                <c:pt idx="1334">
                  <c:v>7561.8</c:v>
                </c:pt>
                <c:pt idx="1335">
                  <c:v>7639.16</c:v>
                </c:pt>
                <c:pt idx="1336">
                  <c:v>7527</c:v>
                </c:pt>
                <c:pt idx="1337">
                  <c:v>7849.33</c:v>
                </c:pt>
                <c:pt idx="1338">
                  <c:v>7895.73</c:v>
                </c:pt>
                <c:pt idx="1339">
                  <c:v>7939.94</c:v>
                </c:pt>
                <c:pt idx="1340">
                  <c:v>7695.61</c:v>
                </c:pt>
                <c:pt idx="1341">
                  <c:v>7695.53</c:v>
                </c:pt>
                <c:pt idx="1342">
                  <c:v>7838.63</c:v>
                </c:pt>
                <c:pt idx="1343">
                  <c:v>7818.8</c:v>
                </c:pt>
                <c:pt idx="1344">
                  <c:v>7796.5</c:v>
                </c:pt>
                <c:pt idx="1345">
                  <c:v>7867.78</c:v>
                </c:pt>
                <c:pt idx="1346">
                  <c:v>8031.81</c:v>
                </c:pt>
                <c:pt idx="1347">
                  <c:v>7887.06</c:v>
                </c:pt>
                <c:pt idx="1348">
                  <c:v>7820.08</c:v>
                </c:pt>
                <c:pt idx="1349">
                  <c:v>7809.11</c:v>
                </c:pt>
                <c:pt idx="1350">
                  <c:v>7800.8</c:v>
                </c:pt>
                <c:pt idx="1351">
                  <c:v>7924.53</c:v>
                </c:pt>
                <c:pt idx="1352">
                  <c:v>7943.9</c:v>
                </c:pt>
                <c:pt idx="1353">
                  <c:v>7838.91</c:v>
                </c:pt>
                <c:pt idx="1354">
                  <c:v>7814.69</c:v>
                </c:pt>
                <c:pt idx="1355">
                  <c:v>7792.48</c:v>
                </c:pt>
                <c:pt idx="1356">
                  <c:v>7821.18</c:v>
                </c:pt>
                <c:pt idx="1357">
                  <c:v>7714.44</c:v>
                </c:pt>
                <c:pt idx="1358">
                  <c:v>7844.02</c:v>
                </c:pt>
                <c:pt idx="1359">
                  <c:v>7713.25</c:v>
                </c:pt>
                <c:pt idx="1360">
                  <c:v>7487.45</c:v>
                </c:pt>
                <c:pt idx="1361">
                  <c:v>7572.98</c:v>
                </c:pt>
                <c:pt idx="1362">
                  <c:v>7744.23</c:v>
                </c:pt>
                <c:pt idx="1363">
                  <c:v>7720.44</c:v>
                </c:pt>
                <c:pt idx="1364">
                  <c:v>7788.18</c:v>
                </c:pt>
                <c:pt idx="1365">
                  <c:v>7903.2</c:v>
                </c:pt>
                <c:pt idx="1366">
                  <c:v>7930.63</c:v>
                </c:pt>
                <c:pt idx="1367">
                  <c:v>7916.89</c:v>
                </c:pt>
                <c:pt idx="1368">
                  <c:v>7962.8</c:v>
                </c:pt>
                <c:pt idx="1369">
                  <c:v>7933.02</c:v>
                </c:pt>
                <c:pt idx="1370">
                  <c:v>7871.8</c:v>
                </c:pt>
                <c:pt idx="1371">
                  <c:v>7833.68</c:v>
                </c:pt>
                <c:pt idx="1372">
                  <c:v>7877.85</c:v>
                </c:pt>
                <c:pt idx="1373">
                  <c:v>7957.21</c:v>
                </c:pt>
                <c:pt idx="1374">
                  <c:v>7986.17</c:v>
                </c:pt>
                <c:pt idx="1375">
                  <c:v>7991.21</c:v>
                </c:pt>
                <c:pt idx="1376">
                  <c:v>7982.51</c:v>
                </c:pt>
                <c:pt idx="1377">
                  <c:v>7984.98</c:v>
                </c:pt>
                <c:pt idx="1378">
                  <c:v>8296.1</c:v>
                </c:pt>
                <c:pt idx="1379">
                  <c:v>8392.7800000000007</c:v>
                </c:pt>
                <c:pt idx="1380">
                  <c:v>8368.8700000000008</c:v>
                </c:pt>
                <c:pt idx="1381">
                  <c:v>8349.16</c:v>
                </c:pt>
                <c:pt idx="1382">
                  <c:v>8477</c:v>
                </c:pt>
                <c:pt idx="1383">
                  <c:v>8451.16</c:v>
                </c:pt>
                <c:pt idx="1384">
                  <c:v>8398.75</c:v>
                </c:pt>
                <c:pt idx="1385">
                  <c:v>8484.2800000000007</c:v>
                </c:pt>
                <c:pt idx="1386">
                  <c:v>8591.26</c:v>
                </c:pt>
                <c:pt idx="1387">
                  <c:v>8606.85</c:v>
                </c:pt>
                <c:pt idx="1388">
                  <c:v>8568.6200000000008</c:v>
                </c:pt>
                <c:pt idx="1389">
                  <c:v>8626.1</c:v>
                </c:pt>
                <c:pt idx="1390">
                  <c:v>8553.2199999999993</c:v>
                </c:pt>
                <c:pt idx="1391">
                  <c:v>8596.31</c:v>
                </c:pt>
                <c:pt idx="1392">
                  <c:v>8583.4699999999993</c:v>
                </c:pt>
                <c:pt idx="1393">
                  <c:v>8425.33</c:v>
                </c:pt>
                <c:pt idx="1394">
                  <c:v>8372.43</c:v>
                </c:pt>
                <c:pt idx="1395">
                  <c:v>8543.0400000000009</c:v>
                </c:pt>
                <c:pt idx="1396">
                  <c:v>8523.33</c:v>
                </c:pt>
                <c:pt idx="1397">
                  <c:v>8653.8799999999992</c:v>
                </c:pt>
                <c:pt idx="1398">
                  <c:v>8639.76</c:v>
                </c:pt>
                <c:pt idx="1399">
                  <c:v>8676.52</c:v>
                </c:pt>
                <c:pt idx="1400">
                  <c:v>8629.4</c:v>
                </c:pt>
                <c:pt idx="1401">
                  <c:v>8660.2999999999993</c:v>
                </c:pt>
                <c:pt idx="1402">
                  <c:v>8719.61</c:v>
                </c:pt>
                <c:pt idx="1403">
                  <c:v>8710.26</c:v>
                </c:pt>
                <c:pt idx="1404">
                  <c:v>8727.58</c:v>
                </c:pt>
                <c:pt idx="1405">
                  <c:v>8709.52</c:v>
                </c:pt>
                <c:pt idx="1406">
                  <c:v>8742.99</c:v>
                </c:pt>
                <c:pt idx="1407">
                  <c:v>8758.2199999999993</c:v>
                </c:pt>
                <c:pt idx="1408">
                  <c:v>8367.5499999999993</c:v>
                </c:pt>
                <c:pt idx="1409">
                  <c:v>8546.4699999999993</c:v>
                </c:pt>
                <c:pt idx="1410">
                  <c:v>8417.89</c:v>
                </c:pt>
                <c:pt idx="1411">
                  <c:v>8337.4699999999993</c:v>
                </c:pt>
                <c:pt idx="1412">
                  <c:v>8253.65</c:v>
                </c:pt>
                <c:pt idx="1413">
                  <c:v>8247.7800000000007</c:v>
                </c:pt>
                <c:pt idx="1414">
                  <c:v>8146.44</c:v>
                </c:pt>
                <c:pt idx="1415">
                  <c:v>8135.9</c:v>
                </c:pt>
                <c:pt idx="1416">
                  <c:v>8241.18</c:v>
                </c:pt>
                <c:pt idx="1417">
                  <c:v>8412.2099999999991</c:v>
                </c:pt>
                <c:pt idx="1418">
                  <c:v>8302.89</c:v>
                </c:pt>
                <c:pt idx="1419">
                  <c:v>8254.4699999999993</c:v>
                </c:pt>
                <c:pt idx="1420">
                  <c:v>8183.86</c:v>
                </c:pt>
                <c:pt idx="1421">
                  <c:v>8260.5300000000007</c:v>
                </c:pt>
                <c:pt idx="1422">
                  <c:v>8298.58</c:v>
                </c:pt>
                <c:pt idx="1423">
                  <c:v>8307.94</c:v>
                </c:pt>
                <c:pt idx="1424">
                  <c:v>8398.73</c:v>
                </c:pt>
                <c:pt idx="1425">
                  <c:v>8149.6</c:v>
                </c:pt>
                <c:pt idx="1426">
                  <c:v>8177.68</c:v>
                </c:pt>
                <c:pt idx="1427">
                  <c:v>7924.19</c:v>
                </c:pt>
                <c:pt idx="1428">
                  <c:v>7944.74</c:v>
                </c:pt>
                <c:pt idx="1429">
                  <c:v>7796.77</c:v>
                </c:pt>
                <c:pt idx="1430">
                  <c:v>7804.75</c:v>
                </c:pt>
                <c:pt idx="1431">
                  <c:v>7937.77</c:v>
                </c:pt>
                <c:pt idx="1432">
                  <c:v>7628.05</c:v>
                </c:pt>
                <c:pt idx="1433">
                  <c:v>7621.35</c:v>
                </c:pt>
                <c:pt idx="1434">
                  <c:v>7569.98</c:v>
                </c:pt>
                <c:pt idx="1435">
                  <c:v>7695.85</c:v>
                </c:pt>
                <c:pt idx="1436">
                  <c:v>7391.54</c:v>
                </c:pt>
                <c:pt idx="1437">
                  <c:v>7482.46</c:v>
                </c:pt>
                <c:pt idx="1438">
                  <c:v>7701.54</c:v>
                </c:pt>
                <c:pt idx="1439">
                  <c:v>7748.05</c:v>
                </c:pt>
                <c:pt idx="1440">
                  <c:v>7620.16</c:v>
                </c:pt>
                <c:pt idx="1441">
                  <c:v>7682.09</c:v>
                </c:pt>
                <c:pt idx="1442">
                  <c:v>7657.41</c:v>
                </c:pt>
                <c:pt idx="1443">
                  <c:v>7679.89</c:v>
                </c:pt>
                <c:pt idx="1444">
                  <c:v>7802.82</c:v>
                </c:pt>
                <c:pt idx="1445">
                  <c:v>7739.52</c:v>
                </c:pt>
                <c:pt idx="1446">
                  <c:v>7653.7</c:v>
                </c:pt>
                <c:pt idx="1447">
                  <c:v>7557.88</c:v>
                </c:pt>
                <c:pt idx="1448">
                  <c:v>7550.72</c:v>
                </c:pt>
                <c:pt idx="1449">
                  <c:v>7352.28</c:v>
                </c:pt>
                <c:pt idx="1450">
                  <c:v>7255.54</c:v>
                </c:pt>
                <c:pt idx="1451">
                  <c:v>7295.28</c:v>
                </c:pt>
                <c:pt idx="1452">
                  <c:v>7114.1</c:v>
                </c:pt>
                <c:pt idx="1453">
                  <c:v>7173.03</c:v>
                </c:pt>
                <c:pt idx="1454">
                  <c:v>7446.55</c:v>
                </c:pt>
                <c:pt idx="1455">
                  <c:v>7450.03</c:v>
                </c:pt>
                <c:pt idx="1456">
                  <c:v>7533.74</c:v>
                </c:pt>
                <c:pt idx="1457">
                  <c:v>7643.06</c:v>
                </c:pt>
                <c:pt idx="1458">
                  <c:v>7615.06</c:v>
                </c:pt>
                <c:pt idx="1459">
                  <c:v>7710.24</c:v>
                </c:pt>
                <c:pt idx="1460">
                  <c:v>7744.57</c:v>
                </c:pt>
                <c:pt idx="1461">
                  <c:v>7620.2</c:v>
                </c:pt>
                <c:pt idx="1462">
                  <c:v>7692.43</c:v>
                </c:pt>
                <c:pt idx="1463">
                  <c:v>7821.02</c:v>
                </c:pt>
                <c:pt idx="1464">
                  <c:v>7822.22</c:v>
                </c:pt>
                <c:pt idx="1465">
                  <c:v>7886.65</c:v>
                </c:pt>
                <c:pt idx="1466">
                  <c:v>8019.49</c:v>
                </c:pt>
                <c:pt idx="1467">
                  <c:v>8029.04</c:v>
                </c:pt>
                <c:pt idx="1468">
                  <c:v>8027.21</c:v>
                </c:pt>
                <c:pt idx="1469">
                  <c:v>8017.84</c:v>
                </c:pt>
                <c:pt idx="1470">
                  <c:v>7927.03</c:v>
                </c:pt>
                <c:pt idx="1471">
                  <c:v>7962.1</c:v>
                </c:pt>
                <c:pt idx="1472">
                  <c:v>7997.55</c:v>
                </c:pt>
                <c:pt idx="1473">
                  <c:v>8017.29</c:v>
                </c:pt>
                <c:pt idx="1474">
                  <c:v>7967.43</c:v>
                </c:pt>
                <c:pt idx="1475">
                  <c:v>7985.7</c:v>
                </c:pt>
                <c:pt idx="1476">
                  <c:v>7902.05</c:v>
                </c:pt>
                <c:pt idx="1477">
                  <c:v>7991.21</c:v>
                </c:pt>
                <c:pt idx="1478">
                  <c:v>8033.64</c:v>
                </c:pt>
                <c:pt idx="1479">
                  <c:v>8047.04</c:v>
                </c:pt>
                <c:pt idx="1480">
                  <c:v>7961.92</c:v>
                </c:pt>
                <c:pt idx="1481">
                  <c:v>7984.88</c:v>
                </c:pt>
                <c:pt idx="1482">
                  <c:v>8016.46</c:v>
                </c:pt>
                <c:pt idx="1483">
                  <c:v>7988.18</c:v>
                </c:pt>
                <c:pt idx="1484">
                  <c:v>7887.91</c:v>
                </c:pt>
                <c:pt idx="1485">
                  <c:v>7967.74</c:v>
                </c:pt>
                <c:pt idx="1486">
                  <c:v>7869.16</c:v>
                </c:pt>
                <c:pt idx="1487">
                  <c:v>7859.7</c:v>
                </c:pt>
                <c:pt idx="1488">
                  <c:v>7909.68</c:v>
                </c:pt>
                <c:pt idx="1489">
                  <c:v>7855.48</c:v>
                </c:pt>
                <c:pt idx="1490">
                  <c:v>7881.84</c:v>
                </c:pt>
                <c:pt idx="1491">
                  <c:v>7840.78</c:v>
                </c:pt>
                <c:pt idx="1492">
                  <c:v>8020.65</c:v>
                </c:pt>
                <c:pt idx="1493">
                  <c:v>8153.85</c:v>
                </c:pt>
                <c:pt idx="1494">
                  <c:v>8137.59</c:v>
                </c:pt>
                <c:pt idx="1495">
                  <c:v>8101.31</c:v>
                </c:pt>
                <c:pt idx="1496">
                  <c:v>8169.47</c:v>
                </c:pt>
                <c:pt idx="1497">
                  <c:v>8162.67</c:v>
                </c:pt>
                <c:pt idx="1498">
                  <c:v>8225.0499999999993</c:v>
                </c:pt>
                <c:pt idx="1499">
                  <c:v>8210.35</c:v>
                </c:pt>
                <c:pt idx="1500">
                  <c:v>8199.8799999999992</c:v>
                </c:pt>
                <c:pt idx="1501">
                  <c:v>8179.76</c:v>
                </c:pt>
                <c:pt idx="1502">
                  <c:v>8142.28</c:v>
                </c:pt>
                <c:pt idx="1503">
                  <c:v>8068.14</c:v>
                </c:pt>
                <c:pt idx="1504">
                  <c:v>8045.55</c:v>
                </c:pt>
                <c:pt idx="1505">
                  <c:v>7920.63</c:v>
                </c:pt>
                <c:pt idx="1506">
                  <c:v>7846.28</c:v>
                </c:pt>
                <c:pt idx="1507">
                  <c:v>7820.91</c:v>
                </c:pt>
                <c:pt idx="1508">
                  <c:v>7814.48</c:v>
                </c:pt>
                <c:pt idx="1509">
                  <c:v>7873.57</c:v>
                </c:pt>
                <c:pt idx="1510">
                  <c:v>7932.85</c:v>
                </c:pt>
                <c:pt idx="1511">
                  <c:v>7961.44</c:v>
                </c:pt>
                <c:pt idx="1512">
                  <c:v>7902.07</c:v>
                </c:pt>
                <c:pt idx="1513">
                  <c:v>7886.44</c:v>
                </c:pt>
                <c:pt idx="1514">
                  <c:v>7926.14</c:v>
                </c:pt>
                <c:pt idx="1515">
                  <c:v>7905.19</c:v>
                </c:pt>
                <c:pt idx="1516">
                  <c:v>7935.61</c:v>
                </c:pt>
                <c:pt idx="1517">
                  <c:v>7915.21</c:v>
                </c:pt>
                <c:pt idx="1518">
                  <c:v>7947.93</c:v>
                </c:pt>
                <c:pt idx="1519">
                  <c:v>7959.51</c:v>
                </c:pt>
                <c:pt idx="1520">
                  <c:v>8113.26</c:v>
                </c:pt>
                <c:pt idx="1521">
                  <c:v>8150.39</c:v>
                </c:pt>
                <c:pt idx="1522">
                  <c:v>8208.57</c:v>
                </c:pt>
                <c:pt idx="1523">
                  <c:v>8215.4599999999991</c:v>
                </c:pt>
                <c:pt idx="1524">
                  <c:v>8179.62</c:v>
                </c:pt>
                <c:pt idx="1525">
                  <c:v>8156.74</c:v>
                </c:pt>
                <c:pt idx="1526">
                  <c:v>8237.56</c:v>
                </c:pt>
                <c:pt idx="1527">
                  <c:v>8101.12</c:v>
                </c:pt>
                <c:pt idx="1528">
                  <c:v>8159.87</c:v>
                </c:pt>
                <c:pt idx="1529">
                  <c:v>8153.99</c:v>
                </c:pt>
                <c:pt idx="1530">
                  <c:v>8144.61</c:v>
                </c:pt>
                <c:pt idx="1531">
                  <c:v>8094.32</c:v>
                </c:pt>
                <c:pt idx="1532">
                  <c:v>8030.69</c:v>
                </c:pt>
                <c:pt idx="1533">
                  <c:v>7960.72</c:v>
                </c:pt>
                <c:pt idx="1534">
                  <c:v>7971.11</c:v>
                </c:pt>
                <c:pt idx="1535">
                  <c:v>7899.12</c:v>
                </c:pt>
                <c:pt idx="1536">
                  <c:v>7948.86</c:v>
                </c:pt>
                <c:pt idx="1537">
                  <c:v>8001.45</c:v>
                </c:pt>
                <c:pt idx="1538">
                  <c:v>8008.53</c:v>
                </c:pt>
                <c:pt idx="1539">
                  <c:v>8047.79</c:v>
                </c:pt>
                <c:pt idx="1540">
                  <c:v>8108.66</c:v>
                </c:pt>
                <c:pt idx="1541">
                  <c:v>7862.53</c:v>
                </c:pt>
                <c:pt idx="1542">
                  <c:v>7878.71</c:v>
                </c:pt>
                <c:pt idx="1543">
                  <c:v>7839.64</c:v>
                </c:pt>
                <c:pt idx="1544">
                  <c:v>7950.7</c:v>
                </c:pt>
                <c:pt idx="1545">
                  <c:v>8002.19</c:v>
                </c:pt>
                <c:pt idx="1546">
                  <c:v>8101.86</c:v>
                </c:pt>
                <c:pt idx="1547">
                  <c:v>8117.18</c:v>
                </c:pt>
                <c:pt idx="1548">
                  <c:v>8037.98</c:v>
                </c:pt>
                <c:pt idx="1549">
                  <c:v>8030.62</c:v>
                </c:pt>
                <c:pt idx="1550">
                  <c:v>8085.9</c:v>
                </c:pt>
                <c:pt idx="1551">
                  <c:v>8073.12</c:v>
                </c:pt>
                <c:pt idx="1552">
                  <c:v>8242.64</c:v>
                </c:pt>
                <c:pt idx="1553">
                  <c:v>8237.0300000000007</c:v>
                </c:pt>
                <c:pt idx="1554">
                  <c:v>8319.6299999999992</c:v>
                </c:pt>
                <c:pt idx="1555">
                  <c:v>8327.4500000000007</c:v>
                </c:pt>
                <c:pt idx="1556">
                  <c:v>8307.0300000000007</c:v>
                </c:pt>
                <c:pt idx="1557">
                  <c:v>8361.48</c:v>
                </c:pt>
                <c:pt idx="1558">
                  <c:v>8361.39</c:v>
                </c:pt>
                <c:pt idx="1559">
                  <c:v>8404.06</c:v>
                </c:pt>
                <c:pt idx="1560">
                  <c:v>8408.85</c:v>
                </c:pt>
                <c:pt idx="1561">
                  <c:v>8414</c:v>
                </c:pt>
                <c:pt idx="1562">
                  <c:v>8475.5300000000007</c:v>
                </c:pt>
                <c:pt idx="1563">
                  <c:v>8459.07</c:v>
                </c:pt>
                <c:pt idx="1564">
                  <c:v>8463.2999999999993</c:v>
                </c:pt>
                <c:pt idx="1565">
                  <c:v>8392.3799999999992</c:v>
                </c:pt>
                <c:pt idx="1566">
                  <c:v>8419.33</c:v>
                </c:pt>
                <c:pt idx="1567">
                  <c:v>8407.2800000000007</c:v>
                </c:pt>
                <c:pt idx="1568">
                  <c:v>8379.16</c:v>
                </c:pt>
                <c:pt idx="1569">
                  <c:v>8333.34</c:v>
                </c:pt>
                <c:pt idx="1570">
                  <c:v>8424.06</c:v>
                </c:pt>
                <c:pt idx="1571">
                  <c:v>8423.24</c:v>
                </c:pt>
                <c:pt idx="1572">
                  <c:v>8535.9500000000007</c:v>
                </c:pt>
                <c:pt idx="1573">
                  <c:v>8512.0300000000007</c:v>
                </c:pt>
                <c:pt idx="1574">
                  <c:v>8544.7900000000009</c:v>
                </c:pt>
                <c:pt idx="1575">
                  <c:v>8472.74</c:v>
                </c:pt>
                <c:pt idx="1576">
                  <c:v>8424.43</c:v>
                </c:pt>
                <c:pt idx="1577">
                  <c:v>8403.08</c:v>
                </c:pt>
                <c:pt idx="1578">
                  <c:v>8400.6</c:v>
                </c:pt>
                <c:pt idx="1579">
                  <c:v>8421.76</c:v>
                </c:pt>
                <c:pt idx="1580">
                  <c:v>8407.23</c:v>
                </c:pt>
                <c:pt idx="1581">
                  <c:v>8450.2000000000007</c:v>
                </c:pt>
                <c:pt idx="1582">
                  <c:v>8427.65</c:v>
                </c:pt>
                <c:pt idx="1583">
                  <c:v>8376.31</c:v>
                </c:pt>
                <c:pt idx="1584">
                  <c:v>8435.66</c:v>
                </c:pt>
                <c:pt idx="1585">
                  <c:v>8491.42</c:v>
                </c:pt>
                <c:pt idx="1586">
                  <c:v>8478.17</c:v>
                </c:pt>
                <c:pt idx="1587">
                  <c:v>9171.26</c:v>
                </c:pt>
                <c:pt idx="1588">
                  <c:v>9243.35</c:v>
                </c:pt>
                <c:pt idx="1589">
                  <c:v>9266.1200000000008</c:v>
                </c:pt>
                <c:pt idx="1590">
                  <c:v>9232.17</c:v>
                </c:pt>
                <c:pt idx="1591">
                  <c:v>9221.19</c:v>
                </c:pt>
                <c:pt idx="1592">
                  <c:v>9151.49</c:v>
                </c:pt>
                <c:pt idx="1593">
                  <c:v>8936.82</c:v>
                </c:pt>
                <c:pt idx="1594">
                  <c:v>9055.44</c:v>
                </c:pt>
                <c:pt idx="1595">
                  <c:v>8989.0400000000009</c:v>
                </c:pt>
                <c:pt idx="1596">
                  <c:v>8975.86</c:v>
                </c:pt>
                <c:pt idx="1597">
                  <c:v>9047.65</c:v>
                </c:pt>
                <c:pt idx="1598">
                  <c:v>9111.5499999999993</c:v>
                </c:pt>
                <c:pt idx="1599">
                  <c:v>9084.7000000000007</c:v>
                </c:pt>
                <c:pt idx="1600">
                  <c:v>9144</c:v>
                </c:pt>
                <c:pt idx="1601">
                  <c:v>9182.5499999999993</c:v>
                </c:pt>
                <c:pt idx="1602">
                  <c:v>9219.2900000000009</c:v>
                </c:pt>
                <c:pt idx="1603">
                  <c:v>9093.2800000000007</c:v>
                </c:pt>
                <c:pt idx="1604">
                  <c:v>9076.31</c:v>
                </c:pt>
                <c:pt idx="1605">
                  <c:v>9163.08</c:v>
                </c:pt>
                <c:pt idx="1606">
                  <c:v>9160.8799999999992</c:v>
                </c:pt>
                <c:pt idx="1607">
                  <c:v>9084.7000000000007</c:v>
                </c:pt>
                <c:pt idx="1608">
                  <c:v>9123.25</c:v>
                </c:pt>
                <c:pt idx="1609">
                  <c:v>9058.6299999999992</c:v>
                </c:pt>
                <c:pt idx="1610">
                  <c:v>9090.49</c:v>
                </c:pt>
                <c:pt idx="1611">
                  <c:v>9133.44</c:v>
                </c:pt>
                <c:pt idx="1612">
                  <c:v>9056.43</c:v>
                </c:pt>
                <c:pt idx="1613">
                  <c:v>9120.35</c:v>
                </c:pt>
                <c:pt idx="1614">
                  <c:v>9078.61</c:v>
                </c:pt>
                <c:pt idx="1615">
                  <c:v>9049.34</c:v>
                </c:pt>
                <c:pt idx="1616">
                  <c:v>9096.2800000000007</c:v>
                </c:pt>
                <c:pt idx="1617">
                  <c:v>9104.8700000000008</c:v>
                </c:pt>
                <c:pt idx="1618">
                  <c:v>9121.5300000000007</c:v>
                </c:pt>
                <c:pt idx="1619">
                  <c:v>9173.4</c:v>
                </c:pt>
                <c:pt idx="1620">
                  <c:v>9212.93</c:v>
                </c:pt>
                <c:pt idx="1621">
                  <c:v>9242.1299999999992</c:v>
                </c:pt>
                <c:pt idx="1622">
                  <c:v>9233.2000000000007</c:v>
                </c:pt>
                <c:pt idx="1623">
                  <c:v>9262.7000000000007</c:v>
                </c:pt>
                <c:pt idx="1624">
                  <c:v>9156.5400000000009</c:v>
                </c:pt>
                <c:pt idx="1625">
                  <c:v>9184.23</c:v>
                </c:pt>
                <c:pt idx="1626">
                  <c:v>9166.68</c:v>
                </c:pt>
                <c:pt idx="1627">
                  <c:v>9091.5300000000007</c:v>
                </c:pt>
                <c:pt idx="1628">
                  <c:v>8932.59</c:v>
                </c:pt>
                <c:pt idx="1629">
                  <c:v>8885.52</c:v>
                </c:pt>
                <c:pt idx="1630">
                  <c:v>8818.17</c:v>
                </c:pt>
                <c:pt idx="1631">
                  <c:v>8933.49</c:v>
                </c:pt>
                <c:pt idx="1632">
                  <c:v>9012.08</c:v>
                </c:pt>
                <c:pt idx="1633">
                  <c:v>8864.5400000000009</c:v>
                </c:pt>
                <c:pt idx="1634">
                  <c:v>9260.58</c:v>
                </c:pt>
                <c:pt idx="1635">
                  <c:v>9213.51</c:v>
                </c:pt>
                <c:pt idx="1636">
                  <c:v>9301.02</c:v>
                </c:pt>
                <c:pt idx="1637">
                  <c:v>9263.19</c:v>
                </c:pt>
                <c:pt idx="1638">
                  <c:v>9345.89</c:v>
                </c:pt>
                <c:pt idx="1639">
                  <c:v>9357.73</c:v>
                </c:pt>
                <c:pt idx="1640">
                  <c:v>9476.76</c:v>
                </c:pt>
                <c:pt idx="1641">
                  <c:v>9438.1200000000008</c:v>
                </c:pt>
                <c:pt idx="1642">
                  <c:v>9484.39</c:v>
                </c:pt>
                <c:pt idx="1643">
                  <c:v>9501.4500000000007</c:v>
                </c:pt>
                <c:pt idx="1644">
                  <c:v>9537.48</c:v>
                </c:pt>
                <c:pt idx="1645">
                  <c:v>9534.57</c:v>
                </c:pt>
                <c:pt idx="1646">
                  <c:v>9529.65</c:v>
                </c:pt>
                <c:pt idx="1647">
                  <c:v>9523.5300000000007</c:v>
                </c:pt>
                <c:pt idx="1648">
                  <c:v>9518.31</c:v>
                </c:pt>
                <c:pt idx="1649">
                  <c:v>9462.2099999999991</c:v>
                </c:pt>
                <c:pt idx="1650">
                  <c:v>9403.19</c:v>
                </c:pt>
                <c:pt idx="1651">
                  <c:v>9421.76</c:v>
                </c:pt>
                <c:pt idx="1652">
                  <c:v>9361.02</c:v>
                </c:pt>
                <c:pt idx="1653">
                  <c:v>9433.2000000000007</c:v>
                </c:pt>
                <c:pt idx="1654">
                  <c:v>9478.2800000000007</c:v>
                </c:pt>
                <c:pt idx="1655">
                  <c:v>9645.83</c:v>
                </c:pt>
                <c:pt idx="1656">
                  <c:v>9702.0499999999993</c:v>
                </c:pt>
                <c:pt idx="1657">
                  <c:v>9687.49</c:v>
                </c:pt>
                <c:pt idx="1658">
                  <c:v>9727.5499999999993</c:v>
                </c:pt>
                <c:pt idx="1659">
                  <c:v>9751.0400000000009</c:v>
                </c:pt>
                <c:pt idx="1660">
                  <c:v>9802.23</c:v>
                </c:pt>
                <c:pt idx="1661">
                  <c:v>9796.7099999999991</c:v>
                </c:pt>
                <c:pt idx="1662">
                  <c:v>9849.02</c:v>
                </c:pt>
                <c:pt idx="1663">
                  <c:v>9866.2800000000007</c:v>
                </c:pt>
                <c:pt idx="1664">
                  <c:v>9813.08</c:v>
                </c:pt>
                <c:pt idx="1665">
                  <c:v>9780.0499999999993</c:v>
                </c:pt>
                <c:pt idx="1666">
                  <c:v>9793.9</c:v>
                </c:pt>
                <c:pt idx="1667">
                  <c:v>9812.58</c:v>
                </c:pt>
                <c:pt idx="1668">
                  <c:v>9747.7199999999993</c:v>
                </c:pt>
                <c:pt idx="1669">
                  <c:v>9647.74</c:v>
                </c:pt>
                <c:pt idx="1670">
                  <c:v>9706.23</c:v>
                </c:pt>
                <c:pt idx="1671">
                  <c:v>9812.27</c:v>
                </c:pt>
                <c:pt idx="1672">
                  <c:v>9829.34</c:v>
                </c:pt>
                <c:pt idx="1673">
                  <c:v>9848.82</c:v>
                </c:pt>
                <c:pt idx="1674">
                  <c:v>9849.7199999999993</c:v>
                </c:pt>
                <c:pt idx="1675">
                  <c:v>9784.36</c:v>
                </c:pt>
                <c:pt idx="1676">
                  <c:v>9831.65</c:v>
                </c:pt>
                <c:pt idx="1677">
                  <c:v>9766.2800000000007</c:v>
                </c:pt>
                <c:pt idx="1678">
                  <c:v>9757.44</c:v>
                </c:pt>
                <c:pt idx="1679">
                  <c:v>9789.98</c:v>
                </c:pt>
                <c:pt idx="1680">
                  <c:v>9722.6</c:v>
                </c:pt>
                <c:pt idx="1681">
                  <c:v>9687.86</c:v>
                </c:pt>
                <c:pt idx="1682">
                  <c:v>9731.44</c:v>
                </c:pt>
                <c:pt idx="1683">
                  <c:v>9708.74</c:v>
                </c:pt>
                <c:pt idx="1684">
                  <c:v>9667.7800000000007</c:v>
                </c:pt>
                <c:pt idx="1685">
                  <c:v>9633.74</c:v>
                </c:pt>
                <c:pt idx="1686">
                  <c:v>9688.56</c:v>
                </c:pt>
                <c:pt idx="1687">
                  <c:v>9778.83</c:v>
                </c:pt>
                <c:pt idx="1688">
                  <c:v>9775.82</c:v>
                </c:pt>
                <c:pt idx="1689">
                  <c:v>9749.2099999999991</c:v>
                </c:pt>
                <c:pt idx="1690">
                  <c:v>9698.6</c:v>
                </c:pt>
                <c:pt idx="1691">
                  <c:v>9657.5300000000007</c:v>
                </c:pt>
                <c:pt idx="1692">
                  <c:v>9653.7800000000007</c:v>
                </c:pt>
                <c:pt idx="1693">
                  <c:v>9711.6299999999992</c:v>
                </c:pt>
                <c:pt idx="1694">
                  <c:v>9770.69</c:v>
                </c:pt>
                <c:pt idx="1695">
                  <c:v>9815.8799999999992</c:v>
                </c:pt>
                <c:pt idx="1696">
                  <c:v>9861.8799999999992</c:v>
                </c:pt>
                <c:pt idx="1697">
                  <c:v>9835.3700000000008</c:v>
                </c:pt>
                <c:pt idx="1698">
                  <c:v>9925.66</c:v>
                </c:pt>
                <c:pt idx="1699">
                  <c:v>9980.2000000000007</c:v>
                </c:pt>
                <c:pt idx="1700">
                  <c:v>10009.73</c:v>
                </c:pt>
                <c:pt idx="1701">
                  <c:v>10095.799999999999</c:v>
                </c:pt>
                <c:pt idx="1702">
                  <c:v>10087.870000000001</c:v>
                </c:pt>
                <c:pt idx="1703">
                  <c:v>10096.299999999999</c:v>
                </c:pt>
                <c:pt idx="1704">
                  <c:v>10150.84</c:v>
                </c:pt>
                <c:pt idx="1705">
                  <c:v>10218.129999999999</c:v>
                </c:pt>
                <c:pt idx="1706">
                  <c:v>10286.530000000001</c:v>
                </c:pt>
                <c:pt idx="1707">
                  <c:v>10266.94</c:v>
                </c:pt>
                <c:pt idx="1708">
                  <c:v>10219.44</c:v>
                </c:pt>
                <c:pt idx="1709">
                  <c:v>10227.870000000001</c:v>
                </c:pt>
                <c:pt idx="1710">
                  <c:v>10236.61</c:v>
                </c:pt>
                <c:pt idx="1711">
                  <c:v>10282.91</c:v>
                </c:pt>
                <c:pt idx="1712">
                  <c:v>10386.49</c:v>
                </c:pt>
                <c:pt idx="1713">
                  <c:v>10343.790000000001</c:v>
                </c:pt>
                <c:pt idx="1714">
                  <c:v>10283.120000000001</c:v>
                </c:pt>
                <c:pt idx="1715">
                  <c:v>10280.709999999999</c:v>
                </c:pt>
                <c:pt idx="1716">
                  <c:v>10258.81</c:v>
                </c:pt>
                <c:pt idx="1717">
                  <c:v>10254.89</c:v>
                </c:pt>
                <c:pt idx="1718">
                  <c:v>10241.030000000001</c:v>
                </c:pt>
                <c:pt idx="1719">
                  <c:v>10230.48</c:v>
                </c:pt>
                <c:pt idx="1720">
                  <c:v>10250.469999999999</c:v>
                </c:pt>
                <c:pt idx="1721">
                  <c:v>10254.39</c:v>
                </c:pt>
                <c:pt idx="1722">
                  <c:v>10266.24</c:v>
                </c:pt>
                <c:pt idx="1723">
                  <c:v>10222.24</c:v>
                </c:pt>
                <c:pt idx="1724">
                  <c:v>10226.56</c:v>
                </c:pt>
                <c:pt idx="1725">
                  <c:v>10189.290000000001</c:v>
                </c:pt>
                <c:pt idx="1726">
                  <c:v>10075.08</c:v>
                </c:pt>
                <c:pt idx="1727">
                  <c:v>10099.49</c:v>
                </c:pt>
                <c:pt idx="1728">
                  <c:v>10081.41</c:v>
                </c:pt>
                <c:pt idx="1729">
                  <c:v>9976.93</c:v>
                </c:pt>
                <c:pt idx="1730">
                  <c:v>10044.84</c:v>
                </c:pt>
                <c:pt idx="1731">
                  <c:v>10141.48</c:v>
                </c:pt>
                <c:pt idx="1732">
                  <c:v>10182.66</c:v>
                </c:pt>
                <c:pt idx="1733">
                  <c:v>10211.6</c:v>
                </c:pt>
                <c:pt idx="1734">
                  <c:v>10236.290000000001</c:v>
                </c:pt>
                <c:pt idx="1735">
                  <c:v>10217.9</c:v>
                </c:pt>
                <c:pt idx="1736">
                  <c:v>10205.44</c:v>
                </c:pt>
                <c:pt idx="1737">
                  <c:v>10177.01</c:v>
                </c:pt>
                <c:pt idx="1738">
                  <c:v>10226.44</c:v>
                </c:pt>
                <c:pt idx="1739">
                  <c:v>10255.18</c:v>
                </c:pt>
                <c:pt idx="1740">
                  <c:v>10264.219999999999</c:v>
                </c:pt>
                <c:pt idx="1741">
                  <c:v>10257.39</c:v>
                </c:pt>
                <c:pt idx="1742">
                  <c:v>10218.61</c:v>
                </c:pt>
                <c:pt idx="1743">
                  <c:v>10221.02</c:v>
                </c:pt>
                <c:pt idx="1744">
                  <c:v>10132.4</c:v>
                </c:pt>
                <c:pt idx="1745">
                  <c:v>10082.06</c:v>
                </c:pt>
                <c:pt idx="1746">
                  <c:v>10186.049999999999</c:v>
                </c:pt>
                <c:pt idx="1747">
                  <c:v>10159.43</c:v>
                </c:pt>
                <c:pt idx="1748">
                  <c:v>10163.65</c:v>
                </c:pt>
                <c:pt idx="1749">
                  <c:v>10202.030000000001</c:v>
                </c:pt>
                <c:pt idx="1750">
                  <c:v>10206.450000000001</c:v>
                </c:pt>
                <c:pt idx="1751">
                  <c:v>10226.14</c:v>
                </c:pt>
                <c:pt idx="1752">
                  <c:v>10228.209999999999</c:v>
                </c:pt>
                <c:pt idx="1753">
                  <c:v>10260.469999999999</c:v>
                </c:pt>
                <c:pt idx="1754">
                  <c:v>10260.17</c:v>
                </c:pt>
                <c:pt idx="1755">
                  <c:v>10255.34</c:v>
                </c:pt>
                <c:pt idx="1756">
                  <c:v>10313.530000000001</c:v>
                </c:pt>
                <c:pt idx="1757">
                  <c:v>10339.459999999999</c:v>
                </c:pt>
                <c:pt idx="1758">
                  <c:v>10373.120000000001</c:v>
                </c:pt>
                <c:pt idx="1759">
                  <c:v>10368.1</c:v>
                </c:pt>
                <c:pt idx="1760">
                  <c:v>10363.469999999999</c:v>
                </c:pt>
                <c:pt idx="1761">
                  <c:v>10294.44</c:v>
                </c:pt>
                <c:pt idx="1762">
                  <c:v>10261.17</c:v>
                </c:pt>
                <c:pt idx="1763">
                  <c:v>10195.15</c:v>
                </c:pt>
                <c:pt idx="1764">
                  <c:v>10059.49</c:v>
                </c:pt>
                <c:pt idx="1765">
                  <c:v>10070.040000000001</c:v>
                </c:pt>
                <c:pt idx="1766">
                  <c:v>10112.65</c:v>
                </c:pt>
                <c:pt idx="1767">
                  <c:v>10081.59</c:v>
                </c:pt>
                <c:pt idx="1768">
                  <c:v>10123.700000000001</c:v>
                </c:pt>
                <c:pt idx="1769">
                  <c:v>10161.18</c:v>
                </c:pt>
                <c:pt idx="1770">
                  <c:v>10190.129999999999</c:v>
                </c:pt>
                <c:pt idx="1771">
                  <c:v>10221.780000000001</c:v>
                </c:pt>
                <c:pt idx="1772">
                  <c:v>10199.17</c:v>
                </c:pt>
                <c:pt idx="1773">
                  <c:v>10168.219999999999</c:v>
                </c:pt>
                <c:pt idx="1774">
                  <c:v>10974.36</c:v>
                </c:pt>
                <c:pt idx="1775">
                  <c:v>10967.37</c:v>
                </c:pt>
                <c:pt idx="1776">
                  <c:v>10925.97</c:v>
                </c:pt>
                <c:pt idx="1777">
                  <c:v>10923.39</c:v>
                </c:pt>
                <c:pt idx="1778">
                  <c:v>10973.71</c:v>
                </c:pt>
                <c:pt idx="1779">
                  <c:v>10911.56</c:v>
                </c:pt>
                <c:pt idx="1780">
                  <c:v>10916.51</c:v>
                </c:pt>
                <c:pt idx="1781">
                  <c:v>10977.48</c:v>
                </c:pt>
                <c:pt idx="1782">
                  <c:v>10976.19</c:v>
                </c:pt>
                <c:pt idx="1783">
                  <c:v>10971.24</c:v>
                </c:pt>
                <c:pt idx="1784">
                  <c:v>11094.04</c:v>
                </c:pt>
                <c:pt idx="1785">
                  <c:v>11030.7</c:v>
                </c:pt>
                <c:pt idx="1786">
                  <c:v>11033.71</c:v>
                </c:pt>
                <c:pt idx="1787">
                  <c:v>11038.66</c:v>
                </c:pt>
                <c:pt idx="1788">
                  <c:v>11068.55</c:v>
                </c:pt>
                <c:pt idx="1789">
                  <c:v>11017.26</c:v>
                </c:pt>
                <c:pt idx="1790">
                  <c:v>10855.65</c:v>
                </c:pt>
                <c:pt idx="1791">
                  <c:v>10875.22</c:v>
                </c:pt>
                <c:pt idx="1792">
                  <c:v>10797.69</c:v>
                </c:pt>
                <c:pt idx="1793">
                  <c:v>10813.48</c:v>
                </c:pt>
                <c:pt idx="1794">
                  <c:v>10827.35</c:v>
                </c:pt>
                <c:pt idx="1795">
                  <c:v>10831.66</c:v>
                </c:pt>
                <c:pt idx="1796">
                  <c:v>10818.86</c:v>
                </c:pt>
                <c:pt idx="1797">
                  <c:v>10688.84</c:v>
                </c:pt>
                <c:pt idx="1798">
                  <c:v>10768.2</c:v>
                </c:pt>
                <c:pt idx="1799">
                  <c:v>10780.14</c:v>
                </c:pt>
                <c:pt idx="1800">
                  <c:v>10750.35</c:v>
                </c:pt>
                <c:pt idx="1801">
                  <c:v>10893.17</c:v>
                </c:pt>
                <c:pt idx="1802">
                  <c:v>10906.83</c:v>
                </c:pt>
                <c:pt idx="1803">
                  <c:v>10927.37</c:v>
                </c:pt>
                <c:pt idx="1804">
                  <c:v>10873.06</c:v>
                </c:pt>
                <c:pt idx="1805">
                  <c:v>10874.03</c:v>
                </c:pt>
                <c:pt idx="1806">
                  <c:v>10936.94</c:v>
                </c:pt>
                <c:pt idx="1807">
                  <c:v>10803.8</c:v>
                </c:pt>
                <c:pt idx="1808">
                  <c:v>10796.49</c:v>
                </c:pt>
                <c:pt idx="1809">
                  <c:v>10795.2</c:v>
                </c:pt>
                <c:pt idx="1810">
                  <c:v>10809.5</c:v>
                </c:pt>
                <c:pt idx="1811">
                  <c:v>10760.35</c:v>
                </c:pt>
                <c:pt idx="1812">
                  <c:v>10694.97</c:v>
                </c:pt>
                <c:pt idx="1813">
                  <c:v>10691.2</c:v>
                </c:pt>
                <c:pt idx="1814">
                  <c:v>10636.46</c:v>
                </c:pt>
                <c:pt idx="1815">
                  <c:v>10636.65</c:v>
                </c:pt>
                <c:pt idx="1816">
                  <c:v>10634.82</c:v>
                </c:pt>
                <c:pt idx="1817">
                  <c:v>10601.58</c:v>
                </c:pt>
                <c:pt idx="1818">
                  <c:v>10671.5</c:v>
                </c:pt>
                <c:pt idx="1819">
                  <c:v>10678.7</c:v>
                </c:pt>
                <c:pt idx="1820">
                  <c:v>10704.84</c:v>
                </c:pt>
                <c:pt idx="1821">
                  <c:v>10674.4</c:v>
                </c:pt>
                <c:pt idx="1822">
                  <c:v>10515.75</c:v>
                </c:pt>
                <c:pt idx="1823">
                  <c:v>10531.02</c:v>
                </c:pt>
                <c:pt idx="1824">
                  <c:v>10642.45</c:v>
                </c:pt>
                <c:pt idx="1825">
                  <c:v>10681.28</c:v>
                </c:pt>
                <c:pt idx="1826">
                  <c:v>10541.35</c:v>
                </c:pt>
                <c:pt idx="1827">
                  <c:v>10528.44</c:v>
                </c:pt>
                <c:pt idx="1828">
                  <c:v>10526.07</c:v>
                </c:pt>
                <c:pt idx="1829">
                  <c:v>10585.66</c:v>
                </c:pt>
                <c:pt idx="1830">
                  <c:v>10566.52</c:v>
                </c:pt>
                <c:pt idx="1831">
                  <c:v>10537.58</c:v>
                </c:pt>
                <c:pt idx="1832">
                  <c:v>10441.75</c:v>
                </c:pt>
                <c:pt idx="1833">
                  <c:v>10291.49</c:v>
                </c:pt>
                <c:pt idx="1834">
                  <c:v>10436.049999999999</c:v>
                </c:pt>
                <c:pt idx="1835">
                  <c:v>10523.06</c:v>
                </c:pt>
                <c:pt idx="1836">
                  <c:v>10598.68</c:v>
                </c:pt>
                <c:pt idx="1837">
                  <c:v>10575.22</c:v>
                </c:pt>
                <c:pt idx="1838">
                  <c:v>10589.09</c:v>
                </c:pt>
                <c:pt idx="1839">
                  <c:v>10483.129999999999</c:v>
                </c:pt>
                <c:pt idx="1840">
                  <c:v>10523.04</c:v>
                </c:pt>
                <c:pt idx="1841">
                  <c:v>10476.25</c:v>
                </c:pt>
                <c:pt idx="1842">
                  <c:v>10559.62</c:v>
                </c:pt>
                <c:pt idx="1843">
                  <c:v>10639.44</c:v>
                </c:pt>
                <c:pt idx="1844">
                  <c:v>10651.59</c:v>
                </c:pt>
                <c:pt idx="1845">
                  <c:v>10690.97</c:v>
                </c:pt>
                <c:pt idx="1846">
                  <c:v>10655.47</c:v>
                </c:pt>
                <c:pt idx="1847">
                  <c:v>10677.52</c:v>
                </c:pt>
                <c:pt idx="1848">
                  <c:v>10657.94</c:v>
                </c:pt>
                <c:pt idx="1849">
                  <c:v>10647.29</c:v>
                </c:pt>
                <c:pt idx="1850">
                  <c:v>10702.59</c:v>
                </c:pt>
                <c:pt idx="1851">
                  <c:v>10638.69</c:v>
                </c:pt>
                <c:pt idx="1852">
                  <c:v>10727.11</c:v>
                </c:pt>
                <c:pt idx="1853">
                  <c:v>10774.12</c:v>
                </c:pt>
                <c:pt idx="1854">
                  <c:v>10828.02</c:v>
                </c:pt>
                <c:pt idx="1855">
                  <c:v>10832.32</c:v>
                </c:pt>
                <c:pt idx="1856">
                  <c:v>10820.17</c:v>
                </c:pt>
                <c:pt idx="1857">
                  <c:v>10870.88</c:v>
                </c:pt>
                <c:pt idx="1858">
                  <c:v>10928.11</c:v>
                </c:pt>
                <c:pt idx="1859">
                  <c:v>10905.73</c:v>
                </c:pt>
                <c:pt idx="1860">
                  <c:v>10989.65</c:v>
                </c:pt>
                <c:pt idx="1861">
                  <c:v>10951.14</c:v>
                </c:pt>
                <c:pt idx="1862">
                  <c:v>10921.77</c:v>
                </c:pt>
                <c:pt idx="1863">
                  <c:v>10910.58</c:v>
                </c:pt>
                <c:pt idx="1864">
                  <c:v>10912.3</c:v>
                </c:pt>
                <c:pt idx="1865">
                  <c:v>10934.35</c:v>
                </c:pt>
                <c:pt idx="1866">
                  <c:v>10979.76</c:v>
                </c:pt>
                <c:pt idx="1867">
                  <c:v>11049.14</c:v>
                </c:pt>
                <c:pt idx="1868">
                  <c:v>11078.19</c:v>
                </c:pt>
                <c:pt idx="1869">
                  <c:v>11016.31</c:v>
                </c:pt>
                <c:pt idx="1870">
                  <c:v>11005.51</c:v>
                </c:pt>
                <c:pt idx="1871">
                  <c:v>11064.91</c:v>
                </c:pt>
                <c:pt idx="1872">
                  <c:v>11021.71</c:v>
                </c:pt>
                <c:pt idx="1873">
                  <c:v>10998.71</c:v>
                </c:pt>
                <c:pt idx="1874">
                  <c:v>10931.32</c:v>
                </c:pt>
                <c:pt idx="1875">
                  <c:v>11102.71</c:v>
                </c:pt>
                <c:pt idx="1876">
                  <c:v>11117.72</c:v>
                </c:pt>
                <c:pt idx="1877">
                  <c:v>11154.68</c:v>
                </c:pt>
                <c:pt idx="1878">
                  <c:v>11138.8</c:v>
                </c:pt>
                <c:pt idx="1879">
                  <c:v>11216.67</c:v>
                </c:pt>
                <c:pt idx="1880">
                  <c:v>11263.87</c:v>
                </c:pt>
                <c:pt idx="1881">
                  <c:v>11235.36</c:v>
                </c:pt>
                <c:pt idx="1882">
                  <c:v>11217.32</c:v>
                </c:pt>
                <c:pt idx="1883">
                  <c:v>11132.97</c:v>
                </c:pt>
                <c:pt idx="1884">
                  <c:v>11118.6</c:v>
                </c:pt>
                <c:pt idx="1885">
                  <c:v>11044.62</c:v>
                </c:pt>
                <c:pt idx="1886">
                  <c:v>10873.64</c:v>
                </c:pt>
                <c:pt idx="1887">
                  <c:v>10964.58</c:v>
                </c:pt>
                <c:pt idx="1888">
                  <c:v>11038.14</c:v>
                </c:pt>
                <c:pt idx="1889">
                  <c:v>11036.84</c:v>
                </c:pt>
                <c:pt idx="1890">
                  <c:v>11120.87</c:v>
                </c:pt>
                <c:pt idx="1891">
                  <c:v>11169.15</c:v>
                </c:pt>
                <c:pt idx="1892">
                  <c:v>11084.04</c:v>
                </c:pt>
                <c:pt idx="1893">
                  <c:v>11081.88</c:v>
                </c:pt>
                <c:pt idx="1894">
                  <c:v>11010.92</c:v>
                </c:pt>
                <c:pt idx="1895">
                  <c:v>11048.07</c:v>
                </c:pt>
                <c:pt idx="1896">
                  <c:v>11142.26</c:v>
                </c:pt>
                <c:pt idx="1897">
                  <c:v>11133.08</c:v>
                </c:pt>
                <c:pt idx="1898">
                  <c:v>11123.25</c:v>
                </c:pt>
                <c:pt idx="1899">
                  <c:v>11190.37</c:v>
                </c:pt>
                <c:pt idx="1900">
                  <c:v>11162.18</c:v>
                </c:pt>
                <c:pt idx="1901">
                  <c:v>11153.54</c:v>
                </c:pt>
                <c:pt idx="1902">
                  <c:v>11180</c:v>
                </c:pt>
                <c:pt idx="1903">
                  <c:v>11255.83</c:v>
                </c:pt>
                <c:pt idx="1904">
                  <c:v>11266.96</c:v>
                </c:pt>
                <c:pt idx="1905">
                  <c:v>11291.37</c:v>
                </c:pt>
                <c:pt idx="1906">
                  <c:v>11323.02</c:v>
                </c:pt>
                <c:pt idx="1907">
                  <c:v>11259.72</c:v>
                </c:pt>
                <c:pt idx="1908">
                  <c:v>11318.48</c:v>
                </c:pt>
                <c:pt idx="1909">
                  <c:v>11356.18</c:v>
                </c:pt>
                <c:pt idx="1910">
                  <c:v>11301.85</c:v>
                </c:pt>
                <c:pt idx="1911">
                  <c:v>11244.17</c:v>
                </c:pt>
                <c:pt idx="1912">
                  <c:v>11287.7</c:v>
                </c:pt>
                <c:pt idx="1913">
                  <c:v>11239.63</c:v>
                </c:pt>
                <c:pt idx="1914">
                  <c:v>11231.64</c:v>
                </c:pt>
                <c:pt idx="1915">
                  <c:v>11209.82</c:v>
                </c:pt>
                <c:pt idx="1916">
                  <c:v>11093.76</c:v>
                </c:pt>
                <c:pt idx="1917">
                  <c:v>11192.38</c:v>
                </c:pt>
                <c:pt idx="1918">
                  <c:v>11272</c:v>
                </c:pt>
                <c:pt idx="1919">
                  <c:v>11323.42</c:v>
                </c:pt>
                <c:pt idx="1920">
                  <c:v>11434.04</c:v>
                </c:pt>
                <c:pt idx="1921">
                  <c:v>11481.79</c:v>
                </c:pt>
                <c:pt idx="1922">
                  <c:v>11500.26</c:v>
                </c:pt>
                <c:pt idx="1923">
                  <c:v>11476.49</c:v>
                </c:pt>
                <c:pt idx="1924">
                  <c:v>11365.77</c:v>
                </c:pt>
                <c:pt idx="1925">
                  <c:v>11332.6</c:v>
                </c:pt>
                <c:pt idx="1926">
                  <c:v>11365.55</c:v>
                </c:pt>
                <c:pt idx="1927">
                  <c:v>11338.33</c:v>
                </c:pt>
                <c:pt idx="1928">
                  <c:v>11410.81</c:v>
                </c:pt>
                <c:pt idx="1929">
                  <c:v>11397.3</c:v>
                </c:pt>
                <c:pt idx="1930">
                  <c:v>11454.91</c:v>
                </c:pt>
                <c:pt idx="1931">
                  <c:v>11541.27</c:v>
                </c:pt>
                <c:pt idx="1932">
                  <c:v>11493.71</c:v>
                </c:pt>
                <c:pt idx="1933">
                  <c:v>11414.92</c:v>
                </c:pt>
                <c:pt idx="1934">
                  <c:v>11393.95</c:v>
                </c:pt>
                <c:pt idx="1935">
                  <c:v>11496.09</c:v>
                </c:pt>
                <c:pt idx="1936">
                  <c:v>11434.81</c:v>
                </c:pt>
                <c:pt idx="1937">
                  <c:v>11315.37</c:v>
                </c:pt>
                <c:pt idx="1938">
                  <c:v>11292.34</c:v>
                </c:pt>
                <c:pt idx="1939">
                  <c:v>11159.17</c:v>
                </c:pt>
                <c:pt idx="1940">
                  <c:v>11001.24</c:v>
                </c:pt>
                <c:pt idx="1941">
                  <c:v>10672.85</c:v>
                </c:pt>
                <c:pt idx="1942">
                  <c:v>10766.03</c:v>
                </c:pt>
                <c:pt idx="1943">
                  <c:v>10862.67</c:v>
                </c:pt>
                <c:pt idx="1944">
                  <c:v>10575.67</c:v>
                </c:pt>
                <c:pt idx="1945">
                  <c:v>10735.11</c:v>
                </c:pt>
                <c:pt idx="1946">
                  <c:v>10673.28</c:v>
                </c:pt>
                <c:pt idx="1947">
                  <c:v>10696.63</c:v>
                </c:pt>
                <c:pt idx="1948">
                  <c:v>10792.62</c:v>
                </c:pt>
                <c:pt idx="1949">
                  <c:v>10830.35</c:v>
                </c:pt>
                <c:pt idx="1950">
                  <c:v>10912.28</c:v>
                </c:pt>
                <c:pt idx="1951">
                  <c:v>10866.88</c:v>
                </c:pt>
                <c:pt idx="1952">
                  <c:v>10893.58</c:v>
                </c:pt>
                <c:pt idx="1953">
                  <c:v>10898.55</c:v>
                </c:pt>
                <c:pt idx="1954">
                  <c:v>10908.61</c:v>
                </c:pt>
                <c:pt idx="1955">
                  <c:v>11020.48</c:v>
                </c:pt>
                <c:pt idx="1956">
                  <c:v>11096.04</c:v>
                </c:pt>
                <c:pt idx="1957">
                  <c:v>11062.1</c:v>
                </c:pt>
                <c:pt idx="1958">
                  <c:v>10985.14</c:v>
                </c:pt>
                <c:pt idx="1959">
                  <c:v>10775.1</c:v>
                </c:pt>
                <c:pt idx="1960">
                  <c:v>10781.81</c:v>
                </c:pt>
                <c:pt idx="1961">
                  <c:v>10869.8</c:v>
                </c:pt>
                <c:pt idx="1962">
                  <c:v>10776.73</c:v>
                </c:pt>
                <c:pt idx="1963">
                  <c:v>10883.42</c:v>
                </c:pt>
                <c:pt idx="1964">
                  <c:v>11001.15</c:v>
                </c:pt>
                <c:pt idx="1965">
                  <c:v>11140.39</c:v>
                </c:pt>
                <c:pt idx="1966">
                  <c:v>11123.41</c:v>
                </c:pt>
                <c:pt idx="1967">
                  <c:v>11027.85</c:v>
                </c:pt>
                <c:pt idx="1968">
                  <c:v>10991.74</c:v>
                </c:pt>
                <c:pt idx="1969">
                  <c:v>11024.18</c:v>
                </c:pt>
                <c:pt idx="1970">
                  <c:v>11032.61</c:v>
                </c:pt>
                <c:pt idx="1971">
                  <c:v>10914.13</c:v>
                </c:pt>
                <c:pt idx="1972">
                  <c:v>10945.48</c:v>
                </c:pt>
                <c:pt idx="1973">
                  <c:v>10830.13</c:v>
                </c:pt>
                <c:pt idx="1974">
                  <c:v>10647.54</c:v>
                </c:pt>
                <c:pt idx="1975">
                  <c:v>10549.82</c:v>
                </c:pt>
                <c:pt idx="1976">
                  <c:v>10665.92</c:v>
                </c:pt>
                <c:pt idx="1977">
                  <c:v>10519.44</c:v>
                </c:pt>
                <c:pt idx="1978">
                  <c:v>10608.3</c:v>
                </c:pt>
                <c:pt idx="1979">
                  <c:v>10560.38</c:v>
                </c:pt>
                <c:pt idx="1980">
                  <c:v>10517.68</c:v>
                </c:pt>
                <c:pt idx="1981">
                  <c:v>10758.45</c:v>
                </c:pt>
                <c:pt idx="1982">
                  <c:v>10763.53</c:v>
                </c:pt>
                <c:pt idx="1983">
                  <c:v>10708.61</c:v>
                </c:pt>
                <c:pt idx="1984">
                  <c:v>10731.2</c:v>
                </c:pt>
                <c:pt idx="1985">
                  <c:v>10682.23</c:v>
                </c:pt>
                <c:pt idx="1986">
                  <c:v>10690.12</c:v>
                </c:pt>
                <c:pt idx="1987">
                  <c:v>10764.29</c:v>
                </c:pt>
                <c:pt idx="1988">
                  <c:v>10739.64</c:v>
                </c:pt>
                <c:pt idx="1989">
                  <c:v>10740.39</c:v>
                </c:pt>
                <c:pt idx="1990">
                  <c:v>10853.81</c:v>
                </c:pt>
                <c:pt idx="1991">
                  <c:v>10862.02</c:v>
                </c:pt>
                <c:pt idx="1992">
                  <c:v>10828.18</c:v>
                </c:pt>
                <c:pt idx="1993">
                  <c:v>10817.91</c:v>
                </c:pt>
                <c:pt idx="1994">
                  <c:v>10850.78</c:v>
                </c:pt>
                <c:pt idx="1995">
                  <c:v>10723.42</c:v>
                </c:pt>
                <c:pt idx="1996">
                  <c:v>10796.72</c:v>
                </c:pt>
                <c:pt idx="1997">
                  <c:v>10965.6</c:v>
                </c:pt>
                <c:pt idx="1998">
                  <c:v>10970.03</c:v>
                </c:pt>
                <c:pt idx="1999">
                  <c:v>10971.67</c:v>
                </c:pt>
                <c:pt idx="2000">
                  <c:v>10945.94</c:v>
                </c:pt>
                <c:pt idx="2001">
                  <c:v>11077.74</c:v>
                </c:pt>
                <c:pt idx="2002">
                  <c:v>11145.54</c:v>
                </c:pt>
                <c:pt idx="2003">
                  <c:v>11172.46</c:v>
                </c:pt>
                <c:pt idx="2004">
                  <c:v>11281.02</c:v>
                </c:pt>
                <c:pt idx="2005">
                  <c:v>11254.74</c:v>
                </c:pt>
                <c:pt idx="2006">
                  <c:v>11297.13</c:v>
                </c:pt>
                <c:pt idx="2007">
                  <c:v>11307.61</c:v>
                </c:pt>
                <c:pt idx="2008">
                  <c:v>11352.59</c:v>
                </c:pt>
                <c:pt idx="2009">
                  <c:v>11370.87</c:v>
                </c:pt>
                <c:pt idx="2010">
                  <c:v>11414.55</c:v>
                </c:pt>
                <c:pt idx="2011">
                  <c:v>11402.87</c:v>
                </c:pt>
                <c:pt idx="2012">
                  <c:v>11462.12</c:v>
                </c:pt>
                <c:pt idx="2013">
                  <c:v>11466.67</c:v>
                </c:pt>
                <c:pt idx="2014">
                  <c:v>11508.29</c:v>
                </c:pt>
                <c:pt idx="2015">
                  <c:v>11400.71</c:v>
                </c:pt>
                <c:pt idx="2016">
                  <c:v>11405.68</c:v>
                </c:pt>
                <c:pt idx="2017">
                  <c:v>12204.72</c:v>
                </c:pt>
                <c:pt idx="2018">
                  <c:v>12260.77</c:v>
                </c:pt>
                <c:pt idx="2019">
                  <c:v>12208.97</c:v>
                </c:pt>
                <c:pt idx="2020">
                  <c:v>12197.48</c:v>
                </c:pt>
                <c:pt idx="2021">
                  <c:v>12198.63</c:v>
                </c:pt>
                <c:pt idx="2022">
                  <c:v>12221.72</c:v>
                </c:pt>
                <c:pt idx="2023">
                  <c:v>12234.01</c:v>
                </c:pt>
                <c:pt idx="2024">
                  <c:v>12296.73</c:v>
                </c:pt>
                <c:pt idx="2025">
                  <c:v>12181.05</c:v>
                </c:pt>
                <c:pt idx="2026">
                  <c:v>12429.64</c:v>
                </c:pt>
                <c:pt idx="2027">
                  <c:v>12399.65</c:v>
                </c:pt>
                <c:pt idx="2028">
                  <c:v>12307.18</c:v>
                </c:pt>
                <c:pt idx="2029">
                  <c:v>12386.56</c:v>
                </c:pt>
                <c:pt idx="2030">
                  <c:v>12411.49</c:v>
                </c:pt>
                <c:pt idx="2031">
                  <c:v>12256.98</c:v>
                </c:pt>
                <c:pt idx="2032">
                  <c:v>12191.85</c:v>
                </c:pt>
                <c:pt idx="2033">
                  <c:v>12114.31</c:v>
                </c:pt>
                <c:pt idx="2034">
                  <c:v>12150.27</c:v>
                </c:pt>
                <c:pt idx="2035">
                  <c:v>12117.99</c:v>
                </c:pt>
                <c:pt idx="2036">
                  <c:v>12115</c:v>
                </c:pt>
                <c:pt idx="2037">
                  <c:v>12044.15</c:v>
                </c:pt>
                <c:pt idx="2038">
                  <c:v>12138.58</c:v>
                </c:pt>
                <c:pt idx="2039">
                  <c:v>12112.62</c:v>
                </c:pt>
                <c:pt idx="2040">
                  <c:v>12108.71</c:v>
                </c:pt>
                <c:pt idx="2041">
                  <c:v>12113.54</c:v>
                </c:pt>
                <c:pt idx="2042">
                  <c:v>12185.91</c:v>
                </c:pt>
                <c:pt idx="2043">
                  <c:v>12303.88</c:v>
                </c:pt>
                <c:pt idx="2044">
                  <c:v>12249.2</c:v>
                </c:pt>
                <c:pt idx="2045">
                  <c:v>12293.2</c:v>
                </c:pt>
                <c:pt idx="2046">
                  <c:v>12429.44</c:v>
                </c:pt>
                <c:pt idx="2047">
                  <c:v>12364.19</c:v>
                </c:pt>
                <c:pt idx="2048">
                  <c:v>12323.18</c:v>
                </c:pt>
                <c:pt idx="2049">
                  <c:v>12483.88</c:v>
                </c:pt>
                <c:pt idx="2050">
                  <c:v>12502.15</c:v>
                </c:pt>
                <c:pt idx="2051">
                  <c:v>12467.23</c:v>
                </c:pt>
                <c:pt idx="2052">
                  <c:v>12413.24</c:v>
                </c:pt>
                <c:pt idx="2053">
                  <c:v>12462.29</c:v>
                </c:pt>
                <c:pt idx="2054">
                  <c:v>12492.62</c:v>
                </c:pt>
                <c:pt idx="2055">
                  <c:v>12583.71</c:v>
                </c:pt>
                <c:pt idx="2056">
                  <c:v>12654.59</c:v>
                </c:pt>
                <c:pt idx="2057">
                  <c:v>12531.67</c:v>
                </c:pt>
                <c:pt idx="2058">
                  <c:v>12407.49</c:v>
                </c:pt>
                <c:pt idx="2059">
                  <c:v>12466.31</c:v>
                </c:pt>
                <c:pt idx="2060">
                  <c:v>12454.01</c:v>
                </c:pt>
                <c:pt idx="2061">
                  <c:v>12593.92</c:v>
                </c:pt>
                <c:pt idx="2062">
                  <c:v>12658.48</c:v>
                </c:pt>
                <c:pt idx="2063">
                  <c:v>12679.15</c:v>
                </c:pt>
                <c:pt idx="2064">
                  <c:v>12699.6</c:v>
                </c:pt>
                <c:pt idx="2065">
                  <c:v>12685.01</c:v>
                </c:pt>
                <c:pt idx="2066">
                  <c:v>12703.74</c:v>
                </c:pt>
                <c:pt idx="2067">
                  <c:v>12711.66</c:v>
                </c:pt>
                <c:pt idx="2068">
                  <c:v>12710.74</c:v>
                </c:pt>
                <c:pt idx="2069">
                  <c:v>12699.14</c:v>
                </c:pt>
                <c:pt idx="2070">
                  <c:v>12743.71</c:v>
                </c:pt>
                <c:pt idx="2071">
                  <c:v>12773.81</c:v>
                </c:pt>
                <c:pt idx="2072">
                  <c:v>12688.69</c:v>
                </c:pt>
                <c:pt idx="2073">
                  <c:v>12692.13</c:v>
                </c:pt>
                <c:pt idx="2074">
                  <c:v>12688.92</c:v>
                </c:pt>
                <c:pt idx="2075">
                  <c:v>12672.61</c:v>
                </c:pt>
                <c:pt idx="2076">
                  <c:v>12687.65</c:v>
                </c:pt>
                <c:pt idx="2077">
                  <c:v>12703.85</c:v>
                </c:pt>
                <c:pt idx="2078">
                  <c:v>12727.05</c:v>
                </c:pt>
                <c:pt idx="2079">
                  <c:v>12747.16</c:v>
                </c:pt>
                <c:pt idx="2080">
                  <c:v>12707.99</c:v>
                </c:pt>
                <c:pt idx="2081">
                  <c:v>12733.87</c:v>
                </c:pt>
                <c:pt idx="2082">
                  <c:v>12740.19</c:v>
                </c:pt>
                <c:pt idx="2083">
                  <c:v>12673.91</c:v>
                </c:pt>
                <c:pt idx="2084">
                  <c:v>12568.58</c:v>
                </c:pt>
                <c:pt idx="2085">
                  <c:v>12518.84</c:v>
                </c:pt>
                <c:pt idx="2086">
                  <c:v>12581.1</c:v>
                </c:pt>
                <c:pt idx="2087">
                  <c:v>12525.62</c:v>
                </c:pt>
                <c:pt idx="2088">
                  <c:v>12590.4</c:v>
                </c:pt>
                <c:pt idx="2089">
                  <c:v>12579.15</c:v>
                </c:pt>
                <c:pt idx="2090">
                  <c:v>12552.27</c:v>
                </c:pt>
                <c:pt idx="2091">
                  <c:v>12591.55</c:v>
                </c:pt>
                <c:pt idx="2092">
                  <c:v>12520.79</c:v>
                </c:pt>
                <c:pt idx="2093">
                  <c:v>12560.65</c:v>
                </c:pt>
                <c:pt idx="2094">
                  <c:v>12609.47</c:v>
                </c:pt>
                <c:pt idx="2095">
                  <c:v>12624.06</c:v>
                </c:pt>
                <c:pt idx="2096">
                  <c:v>12620.04</c:v>
                </c:pt>
                <c:pt idx="2097">
                  <c:v>12610.05</c:v>
                </c:pt>
                <c:pt idx="2098">
                  <c:v>12599.82</c:v>
                </c:pt>
                <c:pt idx="2099">
                  <c:v>12638.42</c:v>
                </c:pt>
                <c:pt idx="2100">
                  <c:v>12729.16</c:v>
                </c:pt>
                <c:pt idx="2101">
                  <c:v>12770.17</c:v>
                </c:pt>
                <c:pt idx="2102">
                  <c:v>12803.36</c:v>
                </c:pt>
                <c:pt idx="2103">
                  <c:v>12757.65</c:v>
                </c:pt>
                <c:pt idx="2104">
                  <c:v>12647.04</c:v>
                </c:pt>
                <c:pt idx="2105">
                  <c:v>12576.28</c:v>
                </c:pt>
                <c:pt idx="2106">
                  <c:v>12519.2</c:v>
                </c:pt>
                <c:pt idx="2107">
                  <c:v>12496.22</c:v>
                </c:pt>
                <c:pt idx="2108">
                  <c:v>12029.42</c:v>
                </c:pt>
                <c:pt idx="2109">
                  <c:v>11999.44</c:v>
                </c:pt>
                <c:pt idx="2110">
                  <c:v>11988.42</c:v>
                </c:pt>
                <c:pt idx="2111">
                  <c:v>12012.31</c:v>
                </c:pt>
                <c:pt idx="2112">
                  <c:v>12211.36</c:v>
                </c:pt>
                <c:pt idx="2113">
                  <c:v>12218.14</c:v>
                </c:pt>
                <c:pt idx="2114">
                  <c:v>12164.39</c:v>
                </c:pt>
                <c:pt idx="2115">
                  <c:v>12128.55</c:v>
                </c:pt>
                <c:pt idx="2116">
                  <c:v>11987.5</c:v>
                </c:pt>
                <c:pt idx="2117">
                  <c:v>12057.33</c:v>
                </c:pt>
                <c:pt idx="2118">
                  <c:v>11880.79</c:v>
                </c:pt>
                <c:pt idx="2119">
                  <c:v>11865.51</c:v>
                </c:pt>
                <c:pt idx="2120">
                  <c:v>11902.38</c:v>
                </c:pt>
                <c:pt idx="2121">
                  <c:v>11796.94</c:v>
                </c:pt>
                <c:pt idx="2122">
                  <c:v>12031.95</c:v>
                </c:pt>
                <c:pt idx="2123">
                  <c:v>12230.96</c:v>
                </c:pt>
                <c:pt idx="2124">
                  <c:v>12128.04</c:v>
                </c:pt>
                <c:pt idx="2125">
                  <c:v>12116.67</c:v>
                </c:pt>
                <c:pt idx="2126">
                  <c:v>12221.2</c:v>
                </c:pt>
                <c:pt idx="2127">
                  <c:v>12360.3</c:v>
                </c:pt>
                <c:pt idx="2128">
                  <c:v>12426.34</c:v>
                </c:pt>
                <c:pt idx="2129">
                  <c:v>12274.95</c:v>
                </c:pt>
                <c:pt idx="2130">
                  <c:v>12241.18</c:v>
                </c:pt>
                <c:pt idx="2131">
                  <c:v>12194.89</c:v>
                </c:pt>
                <c:pt idx="2132">
                  <c:v>12204.08</c:v>
                </c:pt>
                <c:pt idx="2133">
                  <c:v>12142.17</c:v>
                </c:pt>
                <c:pt idx="2134">
                  <c:v>11899.81</c:v>
                </c:pt>
                <c:pt idx="2135">
                  <c:v>11868.45</c:v>
                </c:pt>
                <c:pt idx="2136">
                  <c:v>11906.24</c:v>
                </c:pt>
                <c:pt idx="2137">
                  <c:v>11924.39</c:v>
                </c:pt>
                <c:pt idx="2138">
                  <c:v>12029.38</c:v>
                </c:pt>
                <c:pt idx="2139">
                  <c:v>12098.64</c:v>
                </c:pt>
                <c:pt idx="2140">
                  <c:v>12150.44</c:v>
                </c:pt>
                <c:pt idx="2141">
                  <c:v>12250.95</c:v>
                </c:pt>
                <c:pt idx="2142">
                  <c:v>12206.95</c:v>
                </c:pt>
                <c:pt idx="2143">
                  <c:v>12490.96</c:v>
                </c:pt>
                <c:pt idx="2144">
                  <c:v>12358.06</c:v>
                </c:pt>
                <c:pt idx="2145">
                  <c:v>12164.87</c:v>
                </c:pt>
                <c:pt idx="2146">
                  <c:v>11910.67</c:v>
                </c:pt>
                <c:pt idx="2147">
                  <c:v>11979.13</c:v>
                </c:pt>
                <c:pt idx="2148">
                  <c:v>11718.85</c:v>
                </c:pt>
                <c:pt idx="2149">
                  <c:v>11770.66</c:v>
                </c:pt>
                <c:pt idx="2150">
                  <c:v>11905.85</c:v>
                </c:pt>
                <c:pt idx="2151">
                  <c:v>11863.24</c:v>
                </c:pt>
                <c:pt idx="2152">
                  <c:v>11807.53</c:v>
                </c:pt>
                <c:pt idx="2153">
                  <c:v>11689.68</c:v>
                </c:pt>
                <c:pt idx="2154">
                  <c:v>11480.74</c:v>
                </c:pt>
                <c:pt idx="2155">
                  <c:v>11533.93</c:v>
                </c:pt>
                <c:pt idx="2156">
                  <c:v>11271.58</c:v>
                </c:pt>
                <c:pt idx="2157">
                  <c:v>11149.71</c:v>
                </c:pt>
                <c:pt idx="2158">
                  <c:v>11097.56</c:v>
                </c:pt>
                <c:pt idx="2159">
                  <c:v>11290.19</c:v>
                </c:pt>
                <c:pt idx="2160">
                  <c:v>11221.45</c:v>
                </c:pt>
                <c:pt idx="2161">
                  <c:v>11248.21</c:v>
                </c:pt>
                <c:pt idx="2162">
                  <c:v>11262.8</c:v>
                </c:pt>
                <c:pt idx="2163">
                  <c:v>11434.3</c:v>
                </c:pt>
                <c:pt idx="2164">
                  <c:v>11523.1</c:v>
                </c:pt>
              </c:numCache>
            </c:numRef>
          </c:val>
          <c:smooth val="0"/>
          <c:extLst>
            <c:ext xmlns:c16="http://schemas.microsoft.com/office/drawing/2014/chart" uri="{C3380CC4-5D6E-409C-BE32-E72D297353CC}">
              <c16:uniqueId val="{00000001-DB44-45D3-A662-C2AE70CB9DFC}"/>
            </c:ext>
          </c:extLst>
        </c:ser>
        <c:ser>
          <c:idx val="3"/>
          <c:order val="2"/>
          <c:tx>
            <c:strRef>
              <c:f>'Der Alpha'!$E$5</c:f>
              <c:strCache>
                <c:ptCount val="1"/>
                <c:pt idx="0">
                  <c:v>Beiträge + Zulagen</c:v>
                </c:pt>
              </c:strCache>
            </c:strRef>
          </c:tx>
          <c:marker>
            <c:symbol val="none"/>
          </c:marker>
          <c:cat>
            <c:numRef>
              <c:f>'Der Alpha'!$A$6:$A$2170</c:f>
              <c:numCache>
                <c:formatCode>m/d/yyyy</c:formatCode>
                <c:ptCount val="2165"/>
                <c:pt idx="0">
                  <c:v>40162.514131944445</c:v>
                </c:pt>
                <c:pt idx="1">
                  <c:v>40163.953738425924</c:v>
                </c:pt>
                <c:pt idx="2">
                  <c:v>40164.953043981484</c:v>
                </c:pt>
                <c:pt idx="3">
                  <c:v>40165.953622685185</c:v>
                </c:pt>
                <c:pt idx="4">
                  <c:v>40168.956493055557</c:v>
                </c:pt>
                <c:pt idx="5">
                  <c:v>40169.951145833336</c:v>
                </c:pt>
                <c:pt idx="6">
                  <c:v>40170.95480324074</c:v>
                </c:pt>
                <c:pt idx="7">
                  <c:v>40175.955358796295</c:v>
                </c:pt>
                <c:pt idx="8">
                  <c:v>40176.9534375</c:v>
                </c:pt>
                <c:pt idx="9">
                  <c:v>40183.957743055558</c:v>
                </c:pt>
                <c:pt idx="10">
                  <c:v>40186.983240740738</c:v>
                </c:pt>
                <c:pt idx="11">
                  <c:v>40189.964803240742</c:v>
                </c:pt>
                <c:pt idx="12">
                  <c:v>40190.956620370373</c:v>
                </c:pt>
                <c:pt idx="13">
                  <c:v>40192.969722222224</c:v>
                </c:pt>
                <c:pt idx="14">
                  <c:v>40193.954733796294</c:v>
                </c:pt>
                <c:pt idx="15">
                  <c:v>40196.970567129632</c:v>
                </c:pt>
                <c:pt idx="16">
                  <c:v>40197.956875000003</c:v>
                </c:pt>
                <c:pt idx="17">
                  <c:v>40198.955138888887</c:v>
                </c:pt>
                <c:pt idx="18">
                  <c:v>40199.956493055557</c:v>
                </c:pt>
                <c:pt idx="19">
                  <c:v>40200.954282407409</c:v>
                </c:pt>
                <c:pt idx="20">
                  <c:v>40203.959861111114</c:v>
                </c:pt>
                <c:pt idx="21">
                  <c:v>40204.962800925925</c:v>
                </c:pt>
                <c:pt idx="22">
                  <c:v>40206.958333333336</c:v>
                </c:pt>
                <c:pt idx="23">
                  <c:v>40207.957256944443</c:v>
                </c:pt>
                <c:pt idx="24">
                  <c:v>40210.989189814813</c:v>
                </c:pt>
                <c:pt idx="25">
                  <c:v>40211.962800925925</c:v>
                </c:pt>
                <c:pt idx="26">
                  <c:v>40212.971446759257</c:v>
                </c:pt>
                <c:pt idx="27">
                  <c:v>40213.958090277774</c:v>
                </c:pt>
                <c:pt idx="28">
                  <c:v>40214.961967592593</c:v>
                </c:pt>
                <c:pt idx="29">
                  <c:v>40217.955104166664</c:v>
                </c:pt>
                <c:pt idx="30">
                  <c:v>40218.963263888887</c:v>
                </c:pt>
                <c:pt idx="31">
                  <c:v>40219.966921296298</c:v>
                </c:pt>
                <c:pt idx="32">
                  <c:v>40220.964965277781</c:v>
                </c:pt>
                <c:pt idx="33">
                  <c:v>40221.965624999997</c:v>
                </c:pt>
                <c:pt idx="34">
                  <c:v>40224.963483796295</c:v>
                </c:pt>
                <c:pt idx="35">
                  <c:v>40226.962962962964</c:v>
                </c:pt>
                <c:pt idx="36">
                  <c:v>40227.970335648148</c:v>
                </c:pt>
                <c:pt idx="37">
                  <c:v>40228.962696759256</c:v>
                </c:pt>
                <c:pt idx="38">
                  <c:v>40231.969131944446</c:v>
                </c:pt>
                <c:pt idx="39">
                  <c:v>40232.964166666665</c:v>
                </c:pt>
                <c:pt idx="40">
                  <c:v>40233.964583333334</c:v>
                </c:pt>
                <c:pt idx="41">
                  <c:v>40234.967442129629</c:v>
                </c:pt>
                <c:pt idx="42">
                  <c:v>40235.968680555554</c:v>
                </c:pt>
                <c:pt idx="43">
                  <c:v>40239.963634259257</c:v>
                </c:pt>
                <c:pt idx="44">
                  <c:v>40240.977453703701</c:v>
                </c:pt>
                <c:pt idx="45">
                  <c:v>40241.961736111109</c:v>
                </c:pt>
                <c:pt idx="46">
                  <c:v>40242.960370370369</c:v>
                </c:pt>
                <c:pt idx="47">
                  <c:v>40245.960972222223</c:v>
                </c:pt>
                <c:pt idx="48">
                  <c:v>40246.959664351853</c:v>
                </c:pt>
                <c:pt idx="49">
                  <c:v>40247.9608912037</c:v>
                </c:pt>
                <c:pt idx="50">
                  <c:v>40248.961701388886</c:v>
                </c:pt>
                <c:pt idx="51">
                  <c:v>40249.958055555559</c:v>
                </c:pt>
                <c:pt idx="52">
                  <c:v>40252.961446759262</c:v>
                </c:pt>
                <c:pt idx="53">
                  <c:v>40253.958194444444</c:v>
                </c:pt>
                <c:pt idx="54">
                  <c:v>40254.960578703707</c:v>
                </c:pt>
                <c:pt idx="55">
                  <c:v>40255.970266203702</c:v>
                </c:pt>
                <c:pt idx="56">
                  <c:v>40256.960555555554</c:v>
                </c:pt>
                <c:pt idx="57">
                  <c:v>40259.962766203702</c:v>
                </c:pt>
                <c:pt idx="58">
                  <c:v>40260.95952546296</c:v>
                </c:pt>
                <c:pt idx="59">
                  <c:v>40261.95815972222</c:v>
                </c:pt>
                <c:pt idx="60">
                  <c:v>40262.972187500003</c:v>
                </c:pt>
                <c:pt idx="61">
                  <c:v>40263.914074074077</c:v>
                </c:pt>
                <c:pt idx="62">
                  <c:v>40266.959074074075</c:v>
                </c:pt>
                <c:pt idx="63">
                  <c:v>40267.956076388888</c:v>
                </c:pt>
                <c:pt idx="64">
                  <c:v>40268.961319444446</c:v>
                </c:pt>
                <c:pt idx="65">
                  <c:v>40269.958553240744</c:v>
                </c:pt>
                <c:pt idx="66">
                  <c:v>40274.955497685187</c:v>
                </c:pt>
                <c:pt idx="67">
                  <c:v>40275.958622685182</c:v>
                </c:pt>
                <c:pt idx="68">
                  <c:v>40276.95584490741</c:v>
                </c:pt>
                <c:pt idx="69">
                  <c:v>40277.955879629626</c:v>
                </c:pt>
                <c:pt idx="70">
                  <c:v>40280.959282407406</c:v>
                </c:pt>
                <c:pt idx="71">
                  <c:v>40281.955868055556</c:v>
                </c:pt>
                <c:pt idx="72">
                  <c:v>40282.958101851851</c:v>
                </c:pt>
                <c:pt idx="73">
                  <c:v>40283.955555555556</c:v>
                </c:pt>
                <c:pt idx="74">
                  <c:v>40284.963587962964</c:v>
                </c:pt>
                <c:pt idx="75">
                  <c:v>40287.966307870367</c:v>
                </c:pt>
                <c:pt idx="76">
                  <c:v>40288.963495370372</c:v>
                </c:pt>
                <c:pt idx="77">
                  <c:v>40289.960057870368</c:v>
                </c:pt>
                <c:pt idx="78">
                  <c:v>40290.961331018516</c:v>
                </c:pt>
                <c:pt idx="79">
                  <c:v>40291.96162037037</c:v>
                </c:pt>
                <c:pt idx="80">
                  <c:v>40294.969837962963</c:v>
                </c:pt>
                <c:pt idx="81">
                  <c:v>40295.971145833333</c:v>
                </c:pt>
                <c:pt idx="82">
                  <c:v>40296.976909722223</c:v>
                </c:pt>
                <c:pt idx="83">
                  <c:v>40297.961180555554</c:v>
                </c:pt>
                <c:pt idx="84">
                  <c:v>40301.978229166663</c:v>
                </c:pt>
                <c:pt idx="85">
                  <c:v>40302.976990740739</c:v>
                </c:pt>
                <c:pt idx="86">
                  <c:v>40303.960868055554</c:v>
                </c:pt>
                <c:pt idx="87">
                  <c:v>40309.96539351852</c:v>
                </c:pt>
                <c:pt idx="88">
                  <c:v>40310.960185185184</c:v>
                </c:pt>
                <c:pt idx="89">
                  <c:v>40312.979537037034</c:v>
                </c:pt>
                <c:pt idx="90">
                  <c:v>40315.967407407406</c:v>
                </c:pt>
                <c:pt idx="91">
                  <c:v>40316.964062500003</c:v>
                </c:pt>
                <c:pt idx="92">
                  <c:v>40318.958819444444</c:v>
                </c:pt>
                <c:pt idx="93">
                  <c:v>40319.95621527778</c:v>
                </c:pt>
                <c:pt idx="94">
                  <c:v>40323.966215277775</c:v>
                </c:pt>
                <c:pt idx="95">
                  <c:v>40324.961122685185</c:v>
                </c:pt>
                <c:pt idx="96">
                  <c:v>40326.964780092596</c:v>
                </c:pt>
                <c:pt idx="97">
                  <c:v>40329.966747685183</c:v>
                </c:pt>
                <c:pt idx="98">
                  <c:v>40330.96802083333</c:v>
                </c:pt>
                <c:pt idx="99">
                  <c:v>40331.96166666667</c:v>
                </c:pt>
                <c:pt idx="100">
                  <c:v>40333.963530092595</c:v>
                </c:pt>
                <c:pt idx="101">
                  <c:v>40336.966157407405</c:v>
                </c:pt>
                <c:pt idx="102">
                  <c:v>40337.962025462963</c:v>
                </c:pt>
                <c:pt idx="103">
                  <c:v>40338.962233796294</c:v>
                </c:pt>
                <c:pt idx="104">
                  <c:v>40339.962129629632</c:v>
                </c:pt>
                <c:pt idx="105">
                  <c:v>40340.962939814817</c:v>
                </c:pt>
                <c:pt idx="106">
                  <c:v>40343.966967592591</c:v>
                </c:pt>
                <c:pt idx="107">
                  <c:v>40344.961608796293</c:v>
                </c:pt>
                <c:pt idx="108">
                  <c:v>40345.964409722219</c:v>
                </c:pt>
                <c:pt idx="109">
                  <c:v>40346.962326388886</c:v>
                </c:pt>
                <c:pt idx="110">
                  <c:v>40347.961770833332</c:v>
                </c:pt>
                <c:pt idx="111">
                  <c:v>40350.964918981481</c:v>
                </c:pt>
                <c:pt idx="112">
                  <c:v>40351.965196759258</c:v>
                </c:pt>
                <c:pt idx="113">
                  <c:v>40352.966562499998</c:v>
                </c:pt>
                <c:pt idx="114">
                  <c:v>40353.988761574074</c:v>
                </c:pt>
                <c:pt idx="115">
                  <c:v>40354.963865740741</c:v>
                </c:pt>
                <c:pt idx="116">
                  <c:v>40357.972141203703</c:v>
                </c:pt>
                <c:pt idx="117">
                  <c:v>40359.967152777775</c:v>
                </c:pt>
                <c:pt idx="118">
                  <c:v>40360.970960648148</c:v>
                </c:pt>
                <c:pt idx="119">
                  <c:v>40364.980208333334</c:v>
                </c:pt>
                <c:pt idx="120">
                  <c:v>40365.974247685182</c:v>
                </c:pt>
                <c:pt idx="121">
                  <c:v>40366.967465277776</c:v>
                </c:pt>
                <c:pt idx="122">
                  <c:v>40367.979317129626</c:v>
                </c:pt>
                <c:pt idx="123">
                  <c:v>40368.966736111113</c:v>
                </c:pt>
                <c:pt idx="124">
                  <c:v>40371.961469907408</c:v>
                </c:pt>
                <c:pt idx="125">
                  <c:v>40372.952673611115</c:v>
                </c:pt>
                <c:pt idx="126">
                  <c:v>40373.962164351855</c:v>
                </c:pt>
                <c:pt idx="127">
                  <c:v>40374.952719907407</c:v>
                </c:pt>
                <c:pt idx="128">
                  <c:v>40375.95449074074</c:v>
                </c:pt>
                <c:pt idx="129">
                  <c:v>40378.97347222222</c:v>
                </c:pt>
                <c:pt idx="130">
                  <c:v>40379.952893518515</c:v>
                </c:pt>
                <c:pt idx="131">
                  <c:v>40380.952592592592</c:v>
                </c:pt>
                <c:pt idx="132">
                  <c:v>40381.953587962962</c:v>
                </c:pt>
                <c:pt idx="133">
                  <c:v>40382.954155092593</c:v>
                </c:pt>
                <c:pt idx="134">
                  <c:v>40386.954444444447</c:v>
                </c:pt>
                <c:pt idx="135">
                  <c:v>40387.951469907406</c:v>
                </c:pt>
                <c:pt idx="136">
                  <c:v>40389.954004629632</c:v>
                </c:pt>
                <c:pt idx="137">
                  <c:v>40393.180046296293</c:v>
                </c:pt>
                <c:pt idx="138">
                  <c:v>40394.953530092593</c:v>
                </c:pt>
                <c:pt idx="139">
                  <c:v>40396.953819444447</c:v>
                </c:pt>
                <c:pt idx="140">
                  <c:v>40399.952766203707</c:v>
                </c:pt>
                <c:pt idx="141">
                  <c:v>40400.957372685189</c:v>
                </c:pt>
                <c:pt idx="142">
                  <c:v>40401.953425925924</c:v>
                </c:pt>
                <c:pt idx="143">
                  <c:v>40402.955289351848</c:v>
                </c:pt>
                <c:pt idx="144">
                  <c:v>40403.95380787037</c:v>
                </c:pt>
                <c:pt idx="145">
                  <c:v>40406.956018518518</c:v>
                </c:pt>
                <c:pt idx="146">
                  <c:v>40407.972002314818</c:v>
                </c:pt>
                <c:pt idx="147">
                  <c:v>40409.027905092589</c:v>
                </c:pt>
                <c:pt idx="148">
                  <c:v>40410.062800925924</c:v>
                </c:pt>
                <c:pt idx="149">
                  <c:v>40411.035532407404</c:v>
                </c:pt>
                <c:pt idx="150">
                  <c:v>40414.044421296298</c:v>
                </c:pt>
                <c:pt idx="151">
                  <c:v>40415.04042824074</c:v>
                </c:pt>
                <c:pt idx="152">
                  <c:v>40416.042337962965</c:v>
                </c:pt>
                <c:pt idx="153">
                  <c:v>40417.041354166664</c:v>
                </c:pt>
                <c:pt idx="154">
                  <c:v>40418.042962962965</c:v>
                </c:pt>
                <c:pt idx="155">
                  <c:v>40421.047511574077</c:v>
                </c:pt>
                <c:pt idx="156">
                  <c:v>40422.069432870368</c:v>
                </c:pt>
                <c:pt idx="157">
                  <c:v>40423.055451388886</c:v>
                </c:pt>
                <c:pt idx="158">
                  <c:v>40424.064837962964</c:v>
                </c:pt>
                <c:pt idx="159">
                  <c:v>40425.049849537034</c:v>
                </c:pt>
                <c:pt idx="160">
                  <c:v>40428.072962962964</c:v>
                </c:pt>
                <c:pt idx="161">
                  <c:v>40429.052025462966</c:v>
                </c:pt>
                <c:pt idx="162">
                  <c:v>40430.035034722219</c:v>
                </c:pt>
                <c:pt idx="163">
                  <c:v>40431.029328703706</c:v>
                </c:pt>
                <c:pt idx="164">
                  <c:v>40432.028124999997</c:v>
                </c:pt>
                <c:pt idx="165">
                  <c:v>40435.029305555552</c:v>
                </c:pt>
                <c:pt idx="166">
                  <c:v>40436.046307870369</c:v>
                </c:pt>
                <c:pt idx="167">
                  <c:v>40437.035393518519</c:v>
                </c:pt>
                <c:pt idx="168">
                  <c:v>40438.028877314813</c:v>
                </c:pt>
                <c:pt idx="169">
                  <c:v>40439.030868055554</c:v>
                </c:pt>
                <c:pt idx="170">
                  <c:v>40442.02652777778</c:v>
                </c:pt>
                <c:pt idx="171">
                  <c:v>40443.021736111114</c:v>
                </c:pt>
                <c:pt idx="172">
                  <c:v>40444.060208333336</c:v>
                </c:pt>
                <c:pt idx="173">
                  <c:v>40445.032881944448</c:v>
                </c:pt>
                <c:pt idx="174">
                  <c:v>40446.016793981478</c:v>
                </c:pt>
                <c:pt idx="175">
                  <c:v>40449.021516203706</c:v>
                </c:pt>
                <c:pt idx="176">
                  <c:v>40450.02412037037</c:v>
                </c:pt>
                <c:pt idx="177">
                  <c:v>40451.032025462962</c:v>
                </c:pt>
                <c:pt idx="178">
                  <c:v>40452.028449074074</c:v>
                </c:pt>
                <c:pt idx="179">
                  <c:v>40453.021192129629</c:v>
                </c:pt>
                <c:pt idx="180">
                  <c:v>40456.024861111109</c:v>
                </c:pt>
                <c:pt idx="181">
                  <c:v>40457.025625000002</c:v>
                </c:pt>
                <c:pt idx="182">
                  <c:v>40458.032824074071</c:v>
                </c:pt>
                <c:pt idx="183">
                  <c:v>40459.032997685186</c:v>
                </c:pt>
                <c:pt idx="184">
                  <c:v>40460.02553240741</c:v>
                </c:pt>
                <c:pt idx="185">
                  <c:v>40463.026053240741</c:v>
                </c:pt>
                <c:pt idx="186">
                  <c:v>40464.054467592592</c:v>
                </c:pt>
                <c:pt idx="187">
                  <c:v>40465.052083333336</c:v>
                </c:pt>
                <c:pt idx="188">
                  <c:v>40466.055532407408</c:v>
                </c:pt>
                <c:pt idx="189">
                  <c:v>40467.048252314817</c:v>
                </c:pt>
                <c:pt idx="190">
                  <c:v>40470.062696759262</c:v>
                </c:pt>
                <c:pt idx="191">
                  <c:v>40471.050949074073</c:v>
                </c:pt>
                <c:pt idx="192">
                  <c:v>40472.048935185187</c:v>
                </c:pt>
                <c:pt idx="193">
                  <c:v>40473.049826388888</c:v>
                </c:pt>
                <c:pt idx="194">
                  <c:v>40474.069560185184</c:v>
                </c:pt>
                <c:pt idx="195">
                  <c:v>40477.024062500001</c:v>
                </c:pt>
                <c:pt idx="196">
                  <c:v>40478.02003472222</c:v>
                </c:pt>
                <c:pt idx="197">
                  <c:v>40479.019745370373</c:v>
                </c:pt>
                <c:pt idx="198">
                  <c:v>40480.01966435185</c:v>
                </c:pt>
                <c:pt idx="199">
                  <c:v>40481.060046296298</c:v>
                </c:pt>
                <c:pt idx="200">
                  <c:v>40485.213009259256</c:v>
                </c:pt>
                <c:pt idx="201">
                  <c:v>40486.038819444446</c:v>
                </c:pt>
                <c:pt idx="202">
                  <c:v>40487.04115740741</c:v>
                </c:pt>
                <c:pt idx="203">
                  <c:v>40488.037465277775</c:v>
                </c:pt>
                <c:pt idx="204">
                  <c:v>40491.056203703702</c:v>
                </c:pt>
                <c:pt idx="205">
                  <c:v>40492.044351851851</c:v>
                </c:pt>
                <c:pt idx="206">
                  <c:v>40493.038969907408</c:v>
                </c:pt>
                <c:pt idx="207">
                  <c:v>40494.0387962963</c:v>
                </c:pt>
                <c:pt idx="208">
                  <c:v>40495.046655092592</c:v>
                </c:pt>
                <c:pt idx="209">
                  <c:v>40498.041168981479</c:v>
                </c:pt>
                <c:pt idx="210">
                  <c:v>40499.036030092589</c:v>
                </c:pt>
                <c:pt idx="211">
                  <c:v>40500.040312500001</c:v>
                </c:pt>
                <c:pt idx="212">
                  <c:v>40501.03974537037</c:v>
                </c:pt>
                <c:pt idx="213">
                  <c:v>40502.039097222223</c:v>
                </c:pt>
                <c:pt idx="214">
                  <c:v>40505.054409722223</c:v>
                </c:pt>
                <c:pt idx="215">
                  <c:v>40506.04583333333</c:v>
                </c:pt>
                <c:pt idx="216">
                  <c:v>40507.048379629632</c:v>
                </c:pt>
                <c:pt idx="217">
                  <c:v>40508.073379629626</c:v>
                </c:pt>
                <c:pt idx="218">
                  <c:v>40509.020428240743</c:v>
                </c:pt>
                <c:pt idx="219">
                  <c:v>40512.020682870374</c:v>
                </c:pt>
                <c:pt idx="220">
                  <c:v>40513.023148148146</c:v>
                </c:pt>
                <c:pt idx="221">
                  <c:v>40514.019930555558</c:v>
                </c:pt>
                <c:pt idx="222">
                  <c:v>40515.062002314815</c:v>
                </c:pt>
                <c:pt idx="223">
                  <c:v>40516.046377314815</c:v>
                </c:pt>
                <c:pt idx="224">
                  <c:v>40519.031076388892</c:v>
                </c:pt>
                <c:pt idx="225">
                  <c:v>40520.268043981479</c:v>
                </c:pt>
                <c:pt idx="226">
                  <c:v>40521.016493055555</c:v>
                </c:pt>
                <c:pt idx="227">
                  <c:v>40522.021458333336</c:v>
                </c:pt>
                <c:pt idx="228">
                  <c:v>40523.021793981483</c:v>
                </c:pt>
                <c:pt idx="229">
                  <c:v>40526.018252314818</c:v>
                </c:pt>
                <c:pt idx="230">
                  <c:v>40527.020381944443</c:v>
                </c:pt>
                <c:pt idx="231">
                  <c:v>40528.020636574074</c:v>
                </c:pt>
                <c:pt idx="232">
                  <c:v>40529.020902777775</c:v>
                </c:pt>
                <c:pt idx="233">
                  <c:v>40530.021608796298</c:v>
                </c:pt>
                <c:pt idx="234">
                  <c:v>40533.032361111109</c:v>
                </c:pt>
                <c:pt idx="235">
                  <c:v>40534.017442129632</c:v>
                </c:pt>
                <c:pt idx="236">
                  <c:v>40535.019201388888</c:v>
                </c:pt>
                <c:pt idx="237">
                  <c:v>40536.019826388889</c:v>
                </c:pt>
                <c:pt idx="238">
                  <c:v>40540.028310185182</c:v>
                </c:pt>
                <c:pt idx="239">
                  <c:v>40541.013472222221</c:v>
                </c:pt>
                <c:pt idx="240">
                  <c:v>40542.016550925924</c:v>
                </c:pt>
                <c:pt idx="241">
                  <c:v>40543.016203703701</c:v>
                </c:pt>
                <c:pt idx="242">
                  <c:v>40547.147523148145</c:v>
                </c:pt>
                <c:pt idx="243">
                  <c:v>40548.017199074071</c:v>
                </c:pt>
                <c:pt idx="244">
                  <c:v>40549.022673611114</c:v>
                </c:pt>
                <c:pt idx="245">
                  <c:v>40551.031770833331</c:v>
                </c:pt>
                <c:pt idx="246">
                  <c:v>40554.017523148148</c:v>
                </c:pt>
                <c:pt idx="247">
                  <c:v>40555.017222222225</c:v>
                </c:pt>
                <c:pt idx="248">
                  <c:v>40556.015810185185</c:v>
                </c:pt>
                <c:pt idx="249">
                  <c:v>40557.015752314815</c:v>
                </c:pt>
                <c:pt idx="250">
                  <c:v>40558.017280092594</c:v>
                </c:pt>
                <c:pt idx="251">
                  <c:v>40561.019456018519</c:v>
                </c:pt>
                <c:pt idx="252">
                  <c:v>40562.016782407409</c:v>
                </c:pt>
                <c:pt idx="253">
                  <c:v>40563.017314814817</c:v>
                </c:pt>
                <c:pt idx="254">
                  <c:v>40564.01761574074</c:v>
                </c:pt>
                <c:pt idx="255">
                  <c:v>40565.01771990741</c:v>
                </c:pt>
                <c:pt idx="256">
                  <c:v>40568.016863425924</c:v>
                </c:pt>
                <c:pt idx="257">
                  <c:v>40569.017835648148</c:v>
                </c:pt>
                <c:pt idx="258">
                  <c:v>40570.020937499998</c:v>
                </c:pt>
                <c:pt idx="259">
                  <c:v>40571.01699074074</c:v>
                </c:pt>
                <c:pt idx="260">
                  <c:v>40572.016863425924</c:v>
                </c:pt>
                <c:pt idx="261">
                  <c:v>40575.017824074072</c:v>
                </c:pt>
                <c:pt idx="262">
                  <c:v>40576.016608796293</c:v>
                </c:pt>
                <c:pt idx="263">
                  <c:v>40577.017256944448</c:v>
                </c:pt>
                <c:pt idx="264">
                  <c:v>40578.016250000001</c:v>
                </c:pt>
                <c:pt idx="265">
                  <c:v>40579.016759259262</c:v>
                </c:pt>
                <c:pt idx="266">
                  <c:v>40582.026435185187</c:v>
                </c:pt>
                <c:pt idx="267">
                  <c:v>40583.015844907408</c:v>
                </c:pt>
                <c:pt idx="268">
                  <c:v>40584.017152777778</c:v>
                </c:pt>
                <c:pt idx="269">
                  <c:v>40585.015567129631</c:v>
                </c:pt>
                <c:pt idx="270">
                  <c:v>40586.017939814818</c:v>
                </c:pt>
                <c:pt idx="271">
                  <c:v>40589.026597222219</c:v>
                </c:pt>
                <c:pt idx="272">
                  <c:v>40590.015069444446</c:v>
                </c:pt>
                <c:pt idx="273">
                  <c:v>40591.014780092592</c:v>
                </c:pt>
                <c:pt idx="274">
                  <c:v>40592.014756944445</c:v>
                </c:pt>
                <c:pt idx="275">
                  <c:v>40593.013773148145</c:v>
                </c:pt>
                <c:pt idx="276">
                  <c:v>40596.017372685186</c:v>
                </c:pt>
                <c:pt idx="277">
                  <c:v>40597.020162037035</c:v>
                </c:pt>
                <c:pt idx="278">
                  <c:v>40598.019444444442</c:v>
                </c:pt>
                <c:pt idx="279">
                  <c:v>40599.015486111108</c:v>
                </c:pt>
                <c:pt idx="280">
                  <c:v>40600.016226851854</c:v>
                </c:pt>
                <c:pt idx="281">
                  <c:v>40603.019212962965</c:v>
                </c:pt>
                <c:pt idx="282">
                  <c:v>40604.015717592592</c:v>
                </c:pt>
                <c:pt idx="283">
                  <c:v>40605.017048611109</c:v>
                </c:pt>
                <c:pt idx="284">
                  <c:v>40606.014907407407</c:v>
                </c:pt>
                <c:pt idx="285">
                  <c:v>40607.01635416667</c:v>
                </c:pt>
                <c:pt idx="286">
                  <c:v>40610.015949074077</c:v>
                </c:pt>
                <c:pt idx="287">
                  <c:v>40612.015451388892</c:v>
                </c:pt>
                <c:pt idx="288">
                  <c:v>40613.016469907408</c:v>
                </c:pt>
                <c:pt idx="289">
                  <c:v>40614.015648148146</c:v>
                </c:pt>
                <c:pt idx="290">
                  <c:v>40617.012546296297</c:v>
                </c:pt>
                <c:pt idx="291">
                  <c:v>40618.015532407408</c:v>
                </c:pt>
                <c:pt idx="292">
                  <c:v>40619.017291666663</c:v>
                </c:pt>
                <c:pt idx="293">
                  <c:v>40620.017071759263</c:v>
                </c:pt>
                <c:pt idx="294">
                  <c:v>40621.016203703701</c:v>
                </c:pt>
                <c:pt idx="295">
                  <c:v>40624.236388888887</c:v>
                </c:pt>
                <c:pt idx="296">
                  <c:v>40625.221215277779</c:v>
                </c:pt>
                <c:pt idx="297">
                  <c:v>40626.169618055559</c:v>
                </c:pt>
                <c:pt idx="298">
                  <c:v>40627.184965277775</c:v>
                </c:pt>
                <c:pt idx="299">
                  <c:v>40628.190798611111</c:v>
                </c:pt>
                <c:pt idx="300">
                  <c:v>40631.21671296296</c:v>
                </c:pt>
                <c:pt idx="301">
                  <c:v>40632.23847222222</c:v>
                </c:pt>
                <c:pt idx="302">
                  <c:v>40633.222615740742</c:v>
                </c:pt>
                <c:pt idx="303">
                  <c:v>40634.192372685182</c:v>
                </c:pt>
                <c:pt idx="304">
                  <c:v>40635.115810185183</c:v>
                </c:pt>
                <c:pt idx="305">
                  <c:v>40638.012465277781</c:v>
                </c:pt>
                <c:pt idx="306">
                  <c:v>40639.341458333336</c:v>
                </c:pt>
                <c:pt idx="307">
                  <c:v>40640.011111111111</c:v>
                </c:pt>
                <c:pt idx="308">
                  <c:v>40641.009918981479</c:v>
                </c:pt>
                <c:pt idx="309">
                  <c:v>40642.5002662037</c:v>
                </c:pt>
                <c:pt idx="310">
                  <c:v>40645.016111111108</c:v>
                </c:pt>
                <c:pt idx="311">
                  <c:v>40646.009618055556</c:v>
                </c:pt>
                <c:pt idx="312">
                  <c:v>40647.009085648147</c:v>
                </c:pt>
                <c:pt idx="313">
                  <c:v>40648.009212962963</c:v>
                </c:pt>
                <c:pt idx="314">
                  <c:v>40649.009282407409</c:v>
                </c:pt>
                <c:pt idx="315">
                  <c:v>40652.01090277778</c:v>
                </c:pt>
                <c:pt idx="316">
                  <c:v>40653.01116898148</c:v>
                </c:pt>
                <c:pt idx="317">
                  <c:v>40654.010347222225</c:v>
                </c:pt>
                <c:pt idx="318">
                  <c:v>40655.009259259263</c:v>
                </c:pt>
                <c:pt idx="319">
                  <c:v>40669.011250000003</c:v>
                </c:pt>
                <c:pt idx="320">
                  <c:v>40670.011631944442</c:v>
                </c:pt>
                <c:pt idx="321">
                  <c:v>40674.033020833333</c:v>
                </c:pt>
                <c:pt idx="322">
                  <c:v>40675.034247685187</c:v>
                </c:pt>
                <c:pt idx="323">
                  <c:v>40676.042511574073</c:v>
                </c:pt>
                <c:pt idx="324">
                  <c:v>40677.393333333333</c:v>
                </c:pt>
                <c:pt idx="325">
                  <c:v>40680.033043981479</c:v>
                </c:pt>
                <c:pt idx="326">
                  <c:v>40681.025787037041</c:v>
                </c:pt>
                <c:pt idx="327">
                  <c:v>40682.026550925926</c:v>
                </c:pt>
                <c:pt idx="328">
                  <c:v>40683.026469907411</c:v>
                </c:pt>
                <c:pt idx="329">
                  <c:v>40684.028969907406</c:v>
                </c:pt>
                <c:pt idx="330">
                  <c:v>40687.032430555555</c:v>
                </c:pt>
                <c:pt idx="331">
                  <c:v>40688.026226851849</c:v>
                </c:pt>
                <c:pt idx="332">
                  <c:v>40689.028101851851</c:v>
                </c:pt>
                <c:pt idx="333">
                  <c:v>40690.028796296298</c:v>
                </c:pt>
                <c:pt idx="334">
                  <c:v>40691.026365740741</c:v>
                </c:pt>
                <c:pt idx="335">
                  <c:v>40694.033032407409</c:v>
                </c:pt>
                <c:pt idx="336">
                  <c:v>40695.046747685185</c:v>
                </c:pt>
                <c:pt idx="337">
                  <c:v>40696.03052083333</c:v>
                </c:pt>
                <c:pt idx="338">
                  <c:v>40701.044351851851</c:v>
                </c:pt>
                <c:pt idx="339">
                  <c:v>40702.070428240739</c:v>
                </c:pt>
                <c:pt idx="340">
                  <c:v>40703.032557870371</c:v>
                </c:pt>
                <c:pt idx="341">
                  <c:v>40704.767129629632</c:v>
                </c:pt>
                <c:pt idx="342">
                  <c:v>40705.352719907409</c:v>
                </c:pt>
                <c:pt idx="343">
                  <c:v>40709.040555555555</c:v>
                </c:pt>
                <c:pt idx="344">
                  <c:v>40710.030335648145</c:v>
                </c:pt>
                <c:pt idx="345">
                  <c:v>40711.02884259259</c:v>
                </c:pt>
                <c:pt idx="346">
                  <c:v>40712.029953703706</c:v>
                </c:pt>
                <c:pt idx="347">
                  <c:v>40715.043622685182</c:v>
                </c:pt>
                <c:pt idx="348">
                  <c:v>40716.026805555557</c:v>
                </c:pt>
                <c:pt idx="349">
                  <c:v>40717.030173611114</c:v>
                </c:pt>
                <c:pt idx="350">
                  <c:v>40719.031550925924</c:v>
                </c:pt>
                <c:pt idx="351">
                  <c:v>40722.037974537037</c:v>
                </c:pt>
                <c:pt idx="352">
                  <c:v>40723.031157407408</c:v>
                </c:pt>
                <c:pt idx="353">
                  <c:v>40725.038935185185</c:v>
                </c:pt>
                <c:pt idx="354">
                  <c:v>40726.033541666664</c:v>
                </c:pt>
                <c:pt idx="355">
                  <c:v>40729.040069444447</c:v>
                </c:pt>
                <c:pt idx="356">
                  <c:v>40730.027511574073</c:v>
                </c:pt>
                <c:pt idx="357">
                  <c:v>40732.028356481482</c:v>
                </c:pt>
                <c:pt idx="358">
                  <c:v>40733.02884259259</c:v>
                </c:pt>
                <c:pt idx="359">
                  <c:v>40736.037766203706</c:v>
                </c:pt>
                <c:pt idx="360">
                  <c:v>40737.040833333333</c:v>
                </c:pt>
                <c:pt idx="361">
                  <c:v>40738.033391203702</c:v>
                </c:pt>
                <c:pt idx="362">
                  <c:v>40739.037395833337</c:v>
                </c:pt>
                <c:pt idx="363">
                  <c:v>40740.031458333331</c:v>
                </c:pt>
                <c:pt idx="364">
                  <c:v>40743.021354166667</c:v>
                </c:pt>
                <c:pt idx="365">
                  <c:v>40744.019942129627</c:v>
                </c:pt>
                <c:pt idx="366">
                  <c:v>40745.017048611109</c:v>
                </c:pt>
                <c:pt idx="367">
                  <c:v>40746.019282407404</c:v>
                </c:pt>
                <c:pt idx="368">
                  <c:v>40747.041932870372</c:v>
                </c:pt>
                <c:pt idx="369">
                  <c:v>40750.024270833332</c:v>
                </c:pt>
                <c:pt idx="370">
                  <c:v>40751.206678240742</c:v>
                </c:pt>
                <c:pt idx="371">
                  <c:v>40752.021377314813</c:v>
                </c:pt>
                <c:pt idx="372">
                  <c:v>40753.022824074076</c:v>
                </c:pt>
                <c:pt idx="373">
                  <c:v>40754.023865740739</c:v>
                </c:pt>
                <c:pt idx="374">
                  <c:v>40757.089907407404</c:v>
                </c:pt>
                <c:pt idx="375">
                  <c:v>40758.026099537034</c:v>
                </c:pt>
                <c:pt idx="376">
                  <c:v>40759.029421296298</c:v>
                </c:pt>
                <c:pt idx="377">
                  <c:v>40760.02820601852</c:v>
                </c:pt>
                <c:pt idx="378">
                  <c:v>40761.021099537036</c:v>
                </c:pt>
                <c:pt idx="379">
                  <c:v>40764.029965277776</c:v>
                </c:pt>
                <c:pt idx="380">
                  <c:v>40765.030370370368</c:v>
                </c:pt>
                <c:pt idx="381">
                  <c:v>40766.021504629629</c:v>
                </c:pt>
                <c:pt idx="382">
                  <c:v>40767.020474537036</c:v>
                </c:pt>
                <c:pt idx="383">
                  <c:v>40768.02416666667</c:v>
                </c:pt>
                <c:pt idx="384">
                  <c:v>40772.027268518519</c:v>
                </c:pt>
                <c:pt idx="385">
                  <c:v>40773.022060185183</c:v>
                </c:pt>
                <c:pt idx="386">
                  <c:v>40774.022928240738</c:v>
                </c:pt>
                <c:pt idx="387">
                  <c:v>40775.022118055553</c:v>
                </c:pt>
                <c:pt idx="388">
                  <c:v>40778.025069444448</c:v>
                </c:pt>
                <c:pt idx="389">
                  <c:v>40779.019756944443</c:v>
                </c:pt>
                <c:pt idx="390">
                  <c:v>40780.024814814817</c:v>
                </c:pt>
                <c:pt idx="391">
                  <c:v>40781.021307870367</c:v>
                </c:pt>
                <c:pt idx="392">
                  <c:v>40782.117662037039</c:v>
                </c:pt>
                <c:pt idx="393">
                  <c:v>40785.027175925927</c:v>
                </c:pt>
                <c:pt idx="394">
                  <c:v>40786.021527777775</c:v>
                </c:pt>
                <c:pt idx="395">
                  <c:v>40787.01902777778</c:v>
                </c:pt>
                <c:pt idx="396">
                  <c:v>40788.022291666668</c:v>
                </c:pt>
                <c:pt idx="397">
                  <c:v>40789.021678240744</c:v>
                </c:pt>
                <c:pt idx="398">
                  <c:v>40792.024525462963</c:v>
                </c:pt>
                <c:pt idx="399">
                  <c:v>40793.025682870371</c:v>
                </c:pt>
                <c:pt idx="400">
                  <c:v>40794.026238425926</c:v>
                </c:pt>
                <c:pt idx="401">
                  <c:v>40795.019143518519</c:v>
                </c:pt>
                <c:pt idx="402">
                  <c:v>40797.052789351852</c:v>
                </c:pt>
                <c:pt idx="403">
                  <c:v>40799.024513888886</c:v>
                </c:pt>
                <c:pt idx="404">
                  <c:v>40800.01966435185</c:v>
                </c:pt>
                <c:pt idx="405">
                  <c:v>40801.054062499999</c:v>
                </c:pt>
                <c:pt idx="406">
                  <c:v>40802.018263888887</c:v>
                </c:pt>
                <c:pt idx="407">
                  <c:v>40803.019270833334</c:v>
                </c:pt>
                <c:pt idx="408">
                  <c:v>40806.168726851851</c:v>
                </c:pt>
                <c:pt idx="409">
                  <c:v>40807.021226851852</c:v>
                </c:pt>
                <c:pt idx="410">
                  <c:v>40808.022187499999</c:v>
                </c:pt>
                <c:pt idx="411">
                  <c:v>40809.017824074072</c:v>
                </c:pt>
                <c:pt idx="412">
                  <c:v>40810.021689814814</c:v>
                </c:pt>
                <c:pt idx="413">
                  <c:v>40813.026400462964</c:v>
                </c:pt>
                <c:pt idx="414">
                  <c:v>40814.023090277777</c:v>
                </c:pt>
                <c:pt idx="415">
                  <c:v>40815.021701388891</c:v>
                </c:pt>
                <c:pt idx="416">
                  <c:v>40816.023460648146</c:v>
                </c:pt>
                <c:pt idx="417">
                  <c:v>40817.019421296296</c:v>
                </c:pt>
                <c:pt idx="418">
                  <c:v>40821.118784722225</c:v>
                </c:pt>
                <c:pt idx="419">
                  <c:v>40822.022499999999</c:v>
                </c:pt>
                <c:pt idx="420">
                  <c:v>40823.020173611112</c:v>
                </c:pt>
                <c:pt idx="421">
                  <c:v>40824.02275462963</c:v>
                </c:pt>
                <c:pt idx="422">
                  <c:v>40827.025879629633</c:v>
                </c:pt>
                <c:pt idx="423">
                  <c:v>40828.020879629628</c:v>
                </c:pt>
                <c:pt idx="424">
                  <c:v>40829.020868055559</c:v>
                </c:pt>
                <c:pt idx="425">
                  <c:v>40830.019641203704</c:v>
                </c:pt>
                <c:pt idx="426">
                  <c:v>40831.019629629627</c:v>
                </c:pt>
                <c:pt idx="427">
                  <c:v>40834.023518518516</c:v>
                </c:pt>
                <c:pt idx="428">
                  <c:v>40835.018958333334</c:v>
                </c:pt>
                <c:pt idx="429">
                  <c:v>40836.019571759258</c:v>
                </c:pt>
                <c:pt idx="430">
                  <c:v>40837.018680555557</c:v>
                </c:pt>
                <c:pt idx="431">
                  <c:v>40838.019837962966</c:v>
                </c:pt>
                <c:pt idx="432">
                  <c:v>40842.022812499999</c:v>
                </c:pt>
                <c:pt idx="433">
                  <c:v>40843.018495370372</c:v>
                </c:pt>
                <c:pt idx="434">
                  <c:v>40844.016145833331</c:v>
                </c:pt>
                <c:pt idx="435">
                  <c:v>40845.018946759257</c:v>
                </c:pt>
                <c:pt idx="436">
                  <c:v>40848.025370370371</c:v>
                </c:pt>
                <c:pt idx="437">
                  <c:v>40850.105752314812</c:v>
                </c:pt>
                <c:pt idx="438">
                  <c:v>40851.018379629626</c:v>
                </c:pt>
                <c:pt idx="439">
                  <c:v>40852.016863425924</c:v>
                </c:pt>
                <c:pt idx="440">
                  <c:v>40855.023090277777</c:v>
                </c:pt>
                <c:pt idx="441">
                  <c:v>40856.016724537039</c:v>
                </c:pt>
                <c:pt idx="442">
                  <c:v>40857.016712962963</c:v>
                </c:pt>
                <c:pt idx="443">
                  <c:v>40858.015833333331</c:v>
                </c:pt>
                <c:pt idx="444">
                  <c:v>40859.022476851853</c:v>
                </c:pt>
                <c:pt idx="445">
                  <c:v>40862.026863425926</c:v>
                </c:pt>
                <c:pt idx="446">
                  <c:v>40863.021458333336</c:v>
                </c:pt>
                <c:pt idx="447">
                  <c:v>40864.018958333334</c:v>
                </c:pt>
                <c:pt idx="448">
                  <c:v>40865.020069444443</c:v>
                </c:pt>
                <c:pt idx="449">
                  <c:v>40866.020509259259</c:v>
                </c:pt>
                <c:pt idx="450">
                  <c:v>40869.024791666663</c:v>
                </c:pt>
                <c:pt idx="451">
                  <c:v>40870.019803240742</c:v>
                </c:pt>
                <c:pt idx="452">
                  <c:v>40871.018912037034</c:v>
                </c:pt>
                <c:pt idx="453">
                  <c:v>40872.018912037034</c:v>
                </c:pt>
                <c:pt idx="454">
                  <c:v>40873.020810185182</c:v>
                </c:pt>
                <c:pt idx="455">
                  <c:v>40876.022638888891</c:v>
                </c:pt>
                <c:pt idx="456">
                  <c:v>40877.023136574076</c:v>
                </c:pt>
                <c:pt idx="457">
                  <c:v>40878.019930555558</c:v>
                </c:pt>
                <c:pt idx="458">
                  <c:v>40880.024953703702</c:v>
                </c:pt>
                <c:pt idx="459">
                  <c:v>40883.023564814815</c:v>
                </c:pt>
                <c:pt idx="460">
                  <c:v>40884.022175925929</c:v>
                </c:pt>
                <c:pt idx="461">
                  <c:v>40885.020069444443</c:v>
                </c:pt>
                <c:pt idx="462">
                  <c:v>40886.030428240738</c:v>
                </c:pt>
                <c:pt idx="463">
                  <c:v>40887.019895833335</c:v>
                </c:pt>
                <c:pt idx="464">
                  <c:v>40890.025462962964</c:v>
                </c:pt>
                <c:pt idx="465">
                  <c:v>40891.019965277781</c:v>
                </c:pt>
                <c:pt idx="466">
                  <c:v>40892.019629629627</c:v>
                </c:pt>
                <c:pt idx="467">
                  <c:v>40893.018703703703</c:v>
                </c:pt>
                <c:pt idx="468">
                  <c:v>40894.019444444442</c:v>
                </c:pt>
                <c:pt idx="469">
                  <c:v>40898.025104166663</c:v>
                </c:pt>
                <c:pt idx="470">
                  <c:v>40899.021678240744</c:v>
                </c:pt>
                <c:pt idx="471">
                  <c:v>40900.018634259257</c:v>
                </c:pt>
                <c:pt idx="472">
                  <c:v>40901.019409722219</c:v>
                </c:pt>
                <c:pt idx="473">
                  <c:v>40906.028090277781</c:v>
                </c:pt>
                <c:pt idx="474">
                  <c:v>40907.024097222224</c:v>
                </c:pt>
                <c:pt idx="475">
                  <c:v>40908.021956018521</c:v>
                </c:pt>
                <c:pt idx="476">
                  <c:v>40912.023078703707</c:v>
                </c:pt>
                <c:pt idx="477">
                  <c:v>40913.021157407406</c:v>
                </c:pt>
                <c:pt idx="478">
                  <c:v>40914.019004629627</c:v>
                </c:pt>
                <c:pt idx="479">
                  <c:v>40918.026620370372</c:v>
                </c:pt>
                <c:pt idx="480">
                  <c:v>40919.019432870373</c:v>
                </c:pt>
                <c:pt idx="481">
                  <c:v>40920.018831018519</c:v>
                </c:pt>
                <c:pt idx="482">
                  <c:v>40921.021435185183</c:v>
                </c:pt>
                <c:pt idx="483">
                  <c:v>40922.020324074074</c:v>
                </c:pt>
                <c:pt idx="484">
                  <c:v>40925.023796296293</c:v>
                </c:pt>
                <c:pt idx="485">
                  <c:v>40926.022256944445</c:v>
                </c:pt>
                <c:pt idx="486">
                  <c:v>40927.019270833334</c:v>
                </c:pt>
                <c:pt idx="487">
                  <c:v>40928.020752314813</c:v>
                </c:pt>
                <c:pt idx="488">
                  <c:v>40929.019756944443</c:v>
                </c:pt>
                <c:pt idx="489">
                  <c:v>40932.024884259263</c:v>
                </c:pt>
                <c:pt idx="490">
                  <c:v>40933.020497685182</c:v>
                </c:pt>
                <c:pt idx="491">
                  <c:v>40934.020115740743</c:v>
                </c:pt>
                <c:pt idx="492">
                  <c:v>40935.020046296297</c:v>
                </c:pt>
                <c:pt idx="493">
                  <c:v>40936.020729166667</c:v>
                </c:pt>
                <c:pt idx="494">
                  <c:v>40939.026064814818</c:v>
                </c:pt>
                <c:pt idx="495">
                  <c:v>40940.020810185182</c:v>
                </c:pt>
                <c:pt idx="496">
                  <c:v>40942.025671296295</c:v>
                </c:pt>
                <c:pt idx="497">
                  <c:v>40943.02070601852</c:v>
                </c:pt>
                <c:pt idx="498">
                  <c:v>40946.026145833333</c:v>
                </c:pt>
                <c:pt idx="499">
                  <c:v>40947.018923611111</c:v>
                </c:pt>
                <c:pt idx="500">
                  <c:v>40948.020358796297</c:v>
                </c:pt>
                <c:pt idx="501">
                  <c:v>40949.019606481481</c:v>
                </c:pt>
                <c:pt idx="502">
                  <c:v>40950.020104166666</c:v>
                </c:pt>
                <c:pt idx="503">
                  <c:v>40953.024375000001</c:v>
                </c:pt>
                <c:pt idx="504">
                  <c:v>40954.020254629628</c:v>
                </c:pt>
                <c:pt idx="505">
                  <c:v>40955.019594907404</c:v>
                </c:pt>
                <c:pt idx="506">
                  <c:v>40956.018831018519</c:v>
                </c:pt>
                <c:pt idx="507">
                  <c:v>40957.019826388889</c:v>
                </c:pt>
                <c:pt idx="508">
                  <c:v>40963.028657407405</c:v>
                </c:pt>
                <c:pt idx="509">
                  <c:v>40964.022951388892</c:v>
                </c:pt>
                <c:pt idx="510">
                  <c:v>40967.025729166664</c:v>
                </c:pt>
                <c:pt idx="511">
                  <c:v>40968.022314814814</c:v>
                </c:pt>
                <c:pt idx="512">
                  <c:v>40969.029398148145</c:v>
                </c:pt>
                <c:pt idx="513">
                  <c:v>40970.026331018518</c:v>
                </c:pt>
                <c:pt idx="514">
                  <c:v>40971.021087962959</c:v>
                </c:pt>
                <c:pt idx="515">
                  <c:v>40974.023009259261</c:v>
                </c:pt>
                <c:pt idx="516">
                  <c:v>40975.020671296297</c:v>
                </c:pt>
                <c:pt idx="517">
                  <c:v>40976.019074074073</c:v>
                </c:pt>
                <c:pt idx="518">
                  <c:v>40977.019189814811</c:v>
                </c:pt>
                <c:pt idx="519">
                  <c:v>40978.019652777781</c:v>
                </c:pt>
                <c:pt idx="520">
                  <c:v>40984.038090277776</c:v>
                </c:pt>
                <c:pt idx="521">
                  <c:v>40985.429386574076</c:v>
                </c:pt>
                <c:pt idx="522">
                  <c:v>40988.042013888888</c:v>
                </c:pt>
                <c:pt idx="523">
                  <c:v>40990.023020833331</c:v>
                </c:pt>
                <c:pt idx="524">
                  <c:v>40991.019456018519</c:v>
                </c:pt>
                <c:pt idx="525">
                  <c:v>40992.021724537037</c:v>
                </c:pt>
                <c:pt idx="526">
                  <c:v>40995.04215277778</c:v>
                </c:pt>
                <c:pt idx="527">
                  <c:v>40996.023715277777</c:v>
                </c:pt>
                <c:pt idx="528">
                  <c:v>40997.027812499997</c:v>
                </c:pt>
                <c:pt idx="529">
                  <c:v>40998.024953703702</c:v>
                </c:pt>
                <c:pt idx="530">
                  <c:v>41002.237835648149</c:v>
                </c:pt>
                <c:pt idx="531">
                  <c:v>41003.022881944446</c:v>
                </c:pt>
                <c:pt idx="532">
                  <c:v>41004.018865740742</c:v>
                </c:pt>
                <c:pt idx="533">
                  <c:v>41005.023298611108</c:v>
                </c:pt>
                <c:pt idx="534">
                  <c:v>41011.033182870371</c:v>
                </c:pt>
                <c:pt idx="535">
                  <c:v>41012.02548611111</c:v>
                </c:pt>
                <c:pt idx="536">
                  <c:v>41013.031643518516</c:v>
                </c:pt>
                <c:pt idx="537">
                  <c:v>41016.027326388888</c:v>
                </c:pt>
                <c:pt idx="538">
                  <c:v>41017.020474537036</c:v>
                </c:pt>
                <c:pt idx="539">
                  <c:v>41018.020752314813</c:v>
                </c:pt>
                <c:pt idx="540">
                  <c:v>41019.019907407404</c:v>
                </c:pt>
                <c:pt idx="541">
                  <c:v>41020.020509259259</c:v>
                </c:pt>
                <c:pt idx="542">
                  <c:v>41023.035127314812</c:v>
                </c:pt>
                <c:pt idx="543">
                  <c:v>41024.022592592592</c:v>
                </c:pt>
                <c:pt idx="544">
                  <c:v>41025.024687500001</c:v>
                </c:pt>
                <c:pt idx="545">
                  <c:v>41026.021481481483</c:v>
                </c:pt>
                <c:pt idx="546">
                  <c:v>41027.03328703704</c:v>
                </c:pt>
                <c:pt idx="547">
                  <c:v>41030.033634259256</c:v>
                </c:pt>
                <c:pt idx="548">
                  <c:v>41033.033807870372</c:v>
                </c:pt>
                <c:pt idx="549">
                  <c:v>41034.022997685184</c:v>
                </c:pt>
                <c:pt idx="550">
                  <c:v>41037.033877314818</c:v>
                </c:pt>
                <c:pt idx="551">
                  <c:v>41038.022962962961</c:v>
                </c:pt>
                <c:pt idx="552">
                  <c:v>41039.025648148148</c:v>
                </c:pt>
                <c:pt idx="553">
                  <c:v>41040.023229166669</c:v>
                </c:pt>
                <c:pt idx="554">
                  <c:v>41041.030127314814</c:v>
                </c:pt>
                <c:pt idx="555">
                  <c:v>41044.033472222225</c:v>
                </c:pt>
                <c:pt idx="556">
                  <c:v>41045.023414351854</c:v>
                </c:pt>
                <c:pt idx="557">
                  <c:v>41046.030740740738</c:v>
                </c:pt>
                <c:pt idx="558">
                  <c:v>41051.036493055559</c:v>
                </c:pt>
                <c:pt idx="559">
                  <c:v>41052.022453703707</c:v>
                </c:pt>
                <c:pt idx="560">
                  <c:v>41053.021527777775</c:v>
                </c:pt>
                <c:pt idx="561">
                  <c:v>41054.021053240744</c:v>
                </c:pt>
                <c:pt idx="562">
                  <c:v>41055.025092592594</c:v>
                </c:pt>
                <c:pt idx="563">
                  <c:v>41060.045624999999</c:v>
                </c:pt>
                <c:pt idx="564">
                  <c:v>41061.025127314817</c:v>
                </c:pt>
                <c:pt idx="565">
                  <c:v>41062.026087962964</c:v>
                </c:pt>
                <c:pt idx="566">
                  <c:v>41065.032766203702</c:v>
                </c:pt>
                <c:pt idx="567">
                  <c:v>41066.025682870371</c:v>
                </c:pt>
                <c:pt idx="568">
                  <c:v>41067.024444444447</c:v>
                </c:pt>
                <c:pt idx="569">
                  <c:v>41069.026493055557</c:v>
                </c:pt>
                <c:pt idx="570">
                  <c:v>41072.035636574074</c:v>
                </c:pt>
                <c:pt idx="571">
                  <c:v>41073.031145833331</c:v>
                </c:pt>
                <c:pt idx="572">
                  <c:v>41074.022314814814</c:v>
                </c:pt>
                <c:pt idx="573">
                  <c:v>41075.022719907407</c:v>
                </c:pt>
                <c:pt idx="574">
                  <c:v>41076.021469907406</c:v>
                </c:pt>
                <c:pt idx="575">
                  <c:v>41079.027743055558</c:v>
                </c:pt>
                <c:pt idx="576">
                  <c:v>41080.020381944443</c:v>
                </c:pt>
                <c:pt idx="577">
                  <c:v>41081.021273148152</c:v>
                </c:pt>
                <c:pt idx="578">
                  <c:v>41082.02103009259</c:v>
                </c:pt>
                <c:pt idx="579">
                  <c:v>41087.031608796293</c:v>
                </c:pt>
                <c:pt idx="580">
                  <c:v>41088.022094907406</c:v>
                </c:pt>
                <c:pt idx="581">
                  <c:v>41089.022951388892</c:v>
                </c:pt>
                <c:pt idx="582">
                  <c:v>41090.035624999997</c:v>
                </c:pt>
                <c:pt idx="583">
                  <c:v>41093.029687499999</c:v>
                </c:pt>
                <c:pt idx="584">
                  <c:v>41094.030243055553</c:v>
                </c:pt>
                <c:pt idx="585">
                  <c:v>41095.021550925929</c:v>
                </c:pt>
                <c:pt idx="586">
                  <c:v>41096.022164351853</c:v>
                </c:pt>
                <c:pt idx="587">
                  <c:v>41097.023240740738</c:v>
                </c:pt>
                <c:pt idx="588">
                  <c:v>41100.035752314812</c:v>
                </c:pt>
                <c:pt idx="589">
                  <c:v>41101.022280092591</c:v>
                </c:pt>
                <c:pt idx="590">
                  <c:v>41102.023831018516</c:v>
                </c:pt>
                <c:pt idx="591">
                  <c:v>41103.022592592592</c:v>
                </c:pt>
                <c:pt idx="592">
                  <c:v>41104.021793981483</c:v>
                </c:pt>
                <c:pt idx="593">
                  <c:v>41107.030624999999</c:v>
                </c:pt>
                <c:pt idx="594">
                  <c:v>41108.022557870368</c:v>
                </c:pt>
                <c:pt idx="595">
                  <c:v>41109.022465277776</c:v>
                </c:pt>
                <c:pt idx="596">
                  <c:v>41110.027118055557</c:v>
                </c:pt>
                <c:pt idx="597">
                  <c:v>41111.023078703707</c:v>
                </c:pt>
                <c:pt idx="598">
                  <c:v>41114.034548611111</c:v>
                </c:pt>
                <c:pt idx="599">
                  <c:v>41115.021724537037</c:v>
                </c:pt>
                <c:pt idx="600">
                  <c:v>41116.021249999998</c:v>
                </c:pt>
                <c:pt idx="601">
                  <c:v>41117.025451388887</c:v>
                </c:pt>
                <c:pt idx="602">
                  <c:v>41118.024270833332</c:v>
                </c:pt>
                <c:pt idx="603">
                  <c:v>41121.034872685188</c:v>
                </c:pt>
                <c:pt idx="604">
                  <c:v>41122.032106481478</c:v>
                </c:pt>
                <c:pt idx="605">
                  <c:v>41123.027465277781</c:v>
                </c:pt>
                <c:pt idx="606">
                  <c:v>41124.023715277777</c:v>
                </c:pt>
                <c:pt idx="607">
                  <c:v>41125.025243055556</c:v>
                </c:pt>
                <c:pt idx="608">
                  <c:v>41128.030671296299</c:v>
                </c:pt>
                <c:pt idx="609">
                  <c:v>41129.021840277775</c:v>
                </c:pt>
                <c:pt idx="610">
                  <c:v>41130.026516203703</c:v>
                </c:pt>
                <c:pt idx="611">
                  <c:v>41131.022719907407</c:v>
                </c:pt>
                <c:pt idx="612">
                  <c:v>41132.023032407407</c:v>
                </c:pt>
                <c:pt idx="613">
                  <c:v>41135.031018518515</c:v>
                </c:pt>
                <c:pt idx="614">
                  <c:v>41136.02275462963</c:v>
                </c:pt>
                <c:pt idx="615">
                  <c:v>41139.027488425927</c:v>
                </c:pt>
                <c:pt idx="616">
                  <c:v>41142.031030092592</c:v>
                </c:pt>
                <c:pt idx="617">
                  <c:v>41143.022210648145</c:v>
                </c:pt>
                <c:pt idx="618">
                  <c:v>41144.022349537037</c:v>
                </c:pt>
                <c:pt idx="619">
                  <c:v>41145.022928240738</c:v>
                </c:pt>
                <c:pt idx="620">
                  <c:v>41146.023530092592</c:v>
                </c:pt>
                <c:pt idx="621">
                  <c:v>41149.033506944441</c:v>
                </c:pt>
                <c:pt idx="622">
                  <c:v>41150.025057870371</c:v>
                </c:pt>
                <c:pt idx="623">
                  <c:v>41151.024398148147</c:v>
                </c:pt>
                <c:pt idx="624">
                  <c:v>41152.033495370371</c:v>
                </c:pt>
                <c:pt idx="625">
                  <c:v>41153.024016203701</c:v>
                </c:pt>
                <c:pt idx="626">
                  <c:v>41156.032418981478</c:v>
                </c:pt>
                <c:pt idx="627">
                  <c:v>41157.026921296296</c:v>
                </c:pt>
                <c:pt idx="628">
                  <c:v>41158.023078703707</c:v>
                </c:pt>
                <c:pt idx="629">
                  <c:v>41159.022546296299</c:v>
                </c:pt>
                <c:pt idx="630">
                  <c:v>41160.023194444446</c:v>
                </c:pt>
                <c:pt idx="631">
                  <c:v>41163.038611111115</c:v>
                </c:pt>
                <c:pt idx="632">
                  <c:v>41164.024756944447</c:v>
                </c:pt>
                <c:pt idx="633">
                  <c:v>41165.023842592593</c:v>
                </c:pt>
                <c:pt idx="634">
                  <c:v>41166.022673611114</c:v>
                </c:pt>
                <c:pt idx="635">
                  <c:v>41167.0231712963</c:v>
                </c:pt>
                <c:pt idx="636">
                  <c:v>41170.031736111108</c:v>
                </c:pt>
                <c:pt idx="637">
                  <c:v>41172.028067129628</c:v>
                </c:pt>
                <c:pt idx="638">
                  <c:v>41173.022372685184</c:v>
                </c:pt>
                <c:pt idx="639">
                  <c:v>41174.024155092593</c:v>
                </c:pt>
                <c:pt idx="640">
                  <c:v>41177.034907407404</c:v>
                </c:pt>
                <c:pt idx="641">
                  <c:v>41178.024444444447</c:v>
                </c:pt>
                <c:pt idx="642">
                  <c:v>41179.026053240741</c:v>
                </c:pt>
                <c:pt idx="643">
                  <c:v>41180.025057870371</c:v>
                </c:pt>
                <c:pt idx="644">
                  <c:v>41181.025706018518</c:v>
                </c:pt>
                <c:pt idx="645">
                  <c:v>41184.213425925926</c:v>
                </c:pt>
                <c:pt idx="646">
                  <c:v>41188.030416666668</c:v>
                </c:pt>
                <c:pt idx="647">
                  <c:v>41191.031099537038</c:v>
                </c:pt>
                <c:pt idx="648">
                  <c:v>41192.020567129628</c:v>
                </c:pt>
                <c:pt idx="649">
                  <c:v>41193.023125</c:v>
                </c:pt>
                <c:pt idx="650">
                  <c:v>41194.021990740737</c:v>
                </c:pt>
                <c:pt idx="651">
                  <c:v>41195.792210648149</c:v>
                </c:pt>
                <c:pt idx="652">
                  <c:v>41198.030405092592</c:v>
                </c:pt>
                <c:pt idx="653">
                  <c:v>41199.020578703705</c:v>
                </c:pt>
                <c:pt idx="654">
                  <c:v>41200.022465277776</c:v>
                </c:pt>
                <c:pt idx="655">
                  <c:v>41201.021064814813</c:v>
                </c:pt>
                <c:pt idx="656">
                  <c:v>41206.042951388888</c:v>
                </c:pt>
                <c:pt idx="657">
                  <c:v>41207.021504629629</c:v>
                </c:pt>
                <c:pt idx="658">
                  <c:v>41208.021701388891</c:v>
                </c:pt>
                <c:pt idx="659">
                  <c:v>41209.02548611111</c:v>
                </c:pt>
                <c:pt idx="660">
                  <c:v>41220.48065972222</c:v>
                </c:pt>
                <c:pt idx="661">
                  <c:v>41221.029166666667</c:v>
                </c:pt>
                <c:pt idx="662">
                  <c:v>41222.021539351852</c:v>
                </c:pt>
                <c:pt idx="663">
                  <c:v>41226.052916666667</c:v>
                </c:pt>
                <c:pt idx="664">
                  <c:v>41227.024583333332</c:v>
                </c:pt>
                <c:pt idx="665">
                  <c:v>41228.022152777776</c:v>
                </c:pt>
                <c:pt idx="666">
                  <c:v>41229.032048611109</c:v>
                </c:pt>
                <c:pt idx="667">
                  <c:v>41230.021168981482</c:v>
                </c:pt>
                <c:pt idx="668">
                  <c:v>41233.030243055553</c:v>
                </c:pt>
                <c:pt idx="669">
                  <c:v>41234.023310185185</c:v>
                </c:pt>
                <c:pt idx="670">
                  <c:v>41235.020300925928</c:v>
                </c:pt>
                <c:pt idx="671">
                  <c:v>41236.033148148148</c:v>
                </c:pt>
                <c:pt idx="672">
                  <c:v>41237.031157407408</c:v>
                </c:pt>
                <c:pt idx="673">
                  <c:v>41240.042523148149</c:v>
                </c:pt>
                <c:pt idx="674">
                  <c:v>41241.032766203702</c:v>
                </c:pt>
                <c:pt idx="675">
                  <c:v>41242.024537037039</c:v>
                </c:pt>
                <c:pt idx="676">
                  <c:v>41243.023981481485</c:v>
                </c:pt>
                <c:pt idx="677">
                  <c:v>41244.032766203702</c:v>
                </c:pt>
                <c:pt idx="678">
                  <c:v>41247.032037037039</c:v>
                </c:pt>
                <c:pt idx="679">
                  <c:v>41248.036493055559</c:v>
                </c:pt>
                <c:pt idx="680">
                  <c:v>41249.034722222219</c:v>
                </c:pt>
                <c:pt idx="681">
                  <c:v>41250.019282407404</c:v>
                </c:pt>
                <c:pt idx="682">
                  <c:v>41251.020451388889</c:v>
                </c:pt>
                <c:pt idx="683">
                  <c:v>41254.043946759259</c:v>
                </c:pt>
                <c:pt idx="684">
                  <c:v>41255.024305555555</c:v>
                </c:pt>
                <c:pt idx="685">
                  <c:v>41256.023888888885</c:v>
                </c:pt>
                <c:pt idx="686">
                  <c:v>41257.028425925928</c:v>
                </c:pt>
                <c:pt idx="687">
                  <c:v>41258.024293981478</c:v>
                </c:pt>
                <c:pt idx="688">
                  <c:v>41261.033506944441</c:v>
                </c:pt>
                <c:pt idx="689">
                  <c:v>41262.021678240744</c:v>
                </c:pt>
                <c:pt idx="690">
                  <c:v>41263.019479166665</c:v>
                </c:pt>
                <c:pt idx="691">
                  <c:v>41264.019583333335</c:v>
                </c:pt>
                <c:pt idx="692">
                  <c:v>41265.020671296297</c:v>
                </c:pt>
                <c:pt idx="693">
                  <c:v>41271.030833333331</c:v>
                </c:pt>
                <c:pt idx="694">
                  <c:v>41272.037997685184</c:v>
                </c:pt>
                <c:pt idx="695">
                  <c:v>41278.446053240739</c:v>
                </c:pt>
                <c:pt idx="696">
                  <c:v>41279.01662037037</c:v>
                </c:pt>
                <c:pt idx="697">
                  <c:v>41282.031388888892</c:v>
                </c:pt>
                <c:pt idx="698">
                  <c:v>41283.021145833336</c:v>
                </c:pt>
                <c:pt idx="699">
                  <c:v>41284.020046296297</c:v>
                </c:pt>
                <c:pt idx="700">
                  <c:v>41285.020787037036</c:v>
                </c:pt>
                <c:pt idx="701">
                  <c:v>41286.01766203704</c:v>
                </c:pt>
                <c:pt idx="702">
                  <c:v>41289.029548611114</c:v>
                </c:pt>
                <c:pt idx="703">
                  <c:v>41290.027939814812</c:v>
                </c:pt>
                <c:pt idx="704">
                  <c:v>41291.017245370371</c:v>
                </c:pt>
                <c:pt idx="705">
                  <c:v>41292.050000000003</c:v>
                </c:pt>
                <c:pt idx="706">
                  <c:v>41293.015266203707</c:v>
                </c:pt>
                <c:pt idx="707">
                  <c:v>41296.022974537038</c:v>
                </c:pt>
                <c:pt idx="708">
                  <c:v>41297.019814814812</c:v>
                </c:pt>
                <c:pt idx="709">
                  <c:v>41298.018229166664</c:v>
                </c:pt>
                <c:pt idx="710">
                  <c:v>41300.021122685182</c:v>
                </c:pt>
                <c:pt idx="711">
                  <c:v>41303.023611111108</c:v>
                </c:pt>
                <c:pt idx="712">
                  <c:v>41304.019201388888</c:v>
                </c:pt>
                <c:pt idx="713">
                  <c:v>41305.028298611112</c:v>
                </c:pt>
                <c:pt idx="714">
                  <c:v>41306.020185185182</c:v>
                </c:pt>
                <c:pt idx="715">
                  <c:v>41307.024768518517</c:v>
                </c:pt>
                <c:pt idx="716">
                  <c:v>41310.023321759261</c:v>
                </c:pt>
                <c:pt idx="717">
                  <c:v>41311.01767361111</c:v>
                </c:pt>
                <c:pt idx="718">
                  <c:v>41312.017175925925</c:v>
                </c:pt>
                <c:pt idx="719">
                  <c:v>41313.02207175926</c:v>
                </c:pt>
                <c:pt idx="720">
                  <c:v>41314.02003472222</c:v>
                </c:pt>
                <c:pt idx="721">
                  <c:v>41317.023113425923</c:v>
                </c:pt>
                <c:pt idx="722">
                  <c:v>41318.019178240742</c:v>
                </c:pt>
                <c:pt idx="723">
                  <c:v>41319.019363425927</c:v>
                </c:pt>
                <c:pt idx="724">
                  <c:v>41320.018206018518</c:v>
                </c:pt>
                <c:pt idx="725">
                  <c:v>41321.018217592595</c:v>
                </c:pt>
                <c:pt idx="726">
                  <c:v>41324.023020833331</c:v>
                </c:pt>
                <c:pt idx="727">
                  <c:v>41325.020775462966</c:v>
                </c:pt>
                <c:pt idx="728">
                  <c:v>41326.021273148152</c:v>
                </c:pt>
                <c:pt idx="729">
                  <c:v>41327.018090277779</c:v>
                </c:pt>
                <c:pt idx="730">
                  <c:v>41328.019814814812</c:v>
                </c:pt>
                <c:pt idx="731">
                  <c:v>41331.062581018516</c:v>
                </c:pt>
                <c:pt idx="732">
                  <c:v>41332.018506944441</c:v>
                </c:pt>
                <c:pt idx="733">
                  <c:v>41333.021898148145</c:v>
                </c:pt>
                <c:pt idx="734">
                  <c:v>41334.019108796296</c:v>
                </c:pt>
                <c:pt idx="735">
                  <c:v>41335.021157407406</c:v>
                </c:pt>
                <c:pt idx="736">
                  <c:v>41338.02238425926</c:v>
                </c:pt>
                <c:pt idx="737">
                  <c:v>41339.017534722225</c:v>
                </c:pt>
                <c:pt idx="738">
                  <c:v>41340.017245370371</c:v>
                </c:pt>
                <c:pt idx="739">
                  <c:v>41341.019224537034</c:v>
                </c:pt>
                <c:pt idx="740">
                  <c:v>41342.018414351849</c:v>
                </c:pt>
                <c:pt idx="741">
                  <c:v>41345.0237037037</c:v>
                </c:pt>
                <c:pt idx="742">
                  <c:v>41346.018472222226</c:v>
                </c:pt>
                <c:pt idx="743">
                  <c:v>41347.017847222225</c:v>
                </c:pt>
                <c:pt idx="744">
                  <c:v>41348.017708333333</c:v>
                </c:pt>
                <c:pt idx="745">
                  <c:v>41349.016585648147</c:v>
                </c:pt>
                <c:pt idx="746">
                  <c:v>41352.024710648147</c:v>
                </c:pt>
                <c:pt idx="747">
                  <c:v>41353.017858796295</c:v>
                </c:pt>
                <c:pt idx="748">
                  <c:v>41354.014363425929</c:v>
                </c:pt>
                <c:pt idx="749">
                  <c:v>41355.017523148148</c:v>
                </c:pt>
                <c:pt idx="750">
                  <c:v>41356.018206018518</c:v>
                </c:pt>
                <c:pt idx="751">
                  <c:v>41359.026504629626</c:v>
                </c:pt>
                <c:pt idx="752">
                  <c:v>41360.020335648151</c:v>
                </c:pt>
                <c:pt idx="753">
                  <c:v>41361.021608796298</c:v>
                </c:pt>
                <c:pt idx="754">
                  <c:v>41362.024305555555</c:v>
                </c:pt>
                <c:pt idx="755">
                  <c:v>41367.050219907411</c:v>
                </c:pt>
                <c:pt idx="756">
                  <c:v>41368.017557870371</c:v>
                </c:pt>
                <c:pt idx="757">
                  <c:v>41369.024895833332</c:v>
                </c:pt>
                <c:pt idx="758">
                  <c:v>41370.017685185187</c:v>
                </c:pt>
                <c:pt idx="759">
                  <c:v>41373.02239583333</c:v>
                </c:pt>
                <c:pt idx="760">
                  <c:v>41374.022199074076</c:v>
                </c:pt>
                <c:pt idx="761">
                  <c:v>41375.017731481479</c:v>
                </c:pt>
                <c:pt idx="762">
                  <c:v>41376.018090277779</c:v>
                </c:pt>
                <c:pt idx="763">
                  <c:v>41377.043495370373</c:v>
                </c:pt>
                <c:pt idx="764">
                  <c:v>41380.024282407408</c:v>
                </c:pt>
                <c:pt idx="765">
                  <c:v>41381.016053240739</c:v>
                </c:pt>
                <c:pt idx="766">
                  <c:v>41382.036296296297</c:v>
                </c:pt>
                <c:pt idx="767">
                  <c:v>41383.015543981484</c:v>
                </c:pt>
                <c:pt idx="768">
                  <c:v>41384.016793981478</c:v>
                </c:pt>
                <c:pt idx="769">
                  <c:v>41387.018090277779</c:v>
                </c:pt>
                <c:pt idx="770">
                  <c:v>41388.017314814817</c:v>
                </c:pt>
                <c:pt idx="771">
                  <c:v>41389.020486111112</c:v>
                </c:pt>
                <c:pt idx="772">
                  <c:v>41390.016701388886</c:v>
                </c:pt>
                <c:pt idx="773">
                  <c:v>41391.016967592594</c:v>
                </c:pt>
                <c:pt idx="774">
                  <c:v>41394.022164351853</c:v>
                </c:pt>
                <c:pt idx="775">
                  <c:v>41395.015127314815</c:v>
                </c:pt>
                <c:pt idx="776">
                  <c:v>41397.025000000001</c:v>
                </c:pt>
                <c:pt idx="777">
                  <c:v>41398.014837962961</c:v>
                </c:pt>
                <c:pt idx="778">
                  <c:v>41401.020960648151</c:v>
                </c:pt>
                <c:pt idx="779">
                  <c:v>41402.011921296296</c:v>
                </c:pt>
                <c:pt idx="780">
                  <c:v>41403.016493055555</c:v>
                </c:pt>
                <c:pt idx="781">
                  <c:v>41405.015613425923</c:v>
                </c:pt>
                <c:pt idx="782">
                  <c:v>41408.027407407404</c:v>
                </c:pt>
                <c:pt idx="783">
                  <c:v>41409.016493055555</c:v>
                </c:pt>
                <c:pt idx="784">
                  <c:v>41410.0159375</c:v>
                </c:pt>
                <c:pt idx="785">
                  <c:v>41411.022615740738</c:v>
                </c:pt>
                <c:pt idx="786">
                  <c:v>41412.015138888892</c:v>
                </c:pt>
                <c:pt idx="787">
                  <c:v>41416.021018518521</c:v>
                </c:pt>
                <c:pt idx="788">
                  <c:v>41417.014328703706</c:v>
                </c:pt>
                <c:pt idx="789">
                  <c:v>41418.014293981483</c:v>
                </c:pt>
                <c:pt idx="790">
                  <c:v>41419.016076388885</c:v>
                </c:pt>
                <c:pt idx="791">
                  <c:v>41422.023518518516</c:v>
                </c:pt>
                <c:pt idx="792">
                  <c:v>41423.015960648147</c:v>
                </c:pt>
                <c:pt idx="793">
                  <c:v>41424.015173611115</c:v>
                </c:pt>
                <c:pt idx="794">
                  <c:v>41427.796099537038</c:v>
                </c:pt>
                <c:pt idx="795">
                  <c:v>41429.048726851855</c:v>
                </c:pt>
                <c:pt idx="796">
                  <c:v>41430.015335648146</c:v>
                </c:pt>
                <c:pt idx="797">
                  <c:v>41431.022546296299</c:v>
                </c:pt>
                <c:pt idx="798">
                  <c:v>41432.013599537036</c:v>
                </c:pt>
                <c:pt idx="799">
                  <c:v>41433.015659722223</c:v>
                </c:pt>
                <c:pt idx="800">
                  <c:v>41436.023379629631</c:v>
                </c:pt>
                <c:pt idx="801">
                  <c:v>41437.013842592591</c:v>
                </c:pt>
                <c:pt idx="802">
                  <c:v>41438.016099537039</c:v>
                </c:pt>
                <c:pt idx="803">
                  <c:v>41439.014849537038</c:v>
                </c:pt>
                <c:pt idx="804">
                  <c:v>41440.014525462961</c:v>
                </c:pt>
                <c:pt idx="805">
                  <c:v>41443.016828703701</c:v>
                </c:pt>
                <c:pt idx="806">
                  <c:v>41444.01458333333</c:v>
                </c:pt>
                <c:pt idx="807">
                  <c:v>41445.014224537037</c:v>
                </c:pt>
                <c:pt idx="808">
                  <c:v>41446.015474537038</c:v>
                </c:pt>
                <c:pt idx="809">
                  <c:v>41447.015011574076</c:v>
                </c:pt>
                <c:pt idx="810">
                  <c:v>41450.018043981479</c:v>
                </c:pt>
                <c:pt idx="811">
                  <c:v>41451.017870370371</c:v>
                </c:pt>
                <c:pt idx="812">
                  <c:v>41452.021307870367</c:v>
                </c:pt>
                <c:pt idx="813">
                  <c:v>41453.016597222224</c:v>
                </c:pt>
                <c:pt idx="814">
                  <c:v>41454.01525462963</c:v>
                </c:pt>
                <c:pt idx="815">
                  <c:v>41457.039560185185</c:v>
                </c:pt>
                <c:pt idx="816">
                  <c:v>41458.015856481485</c:v>
                </c:pt>
                <c:pt idx="817">
                  <c:v>41459.017835648148</c:v>
                </c:pt>
                <c:pt idx="818">
                  <c:v>41460.013877314814</c:v>
                </c:pt>
                <c:pt idx="819">
                  <c:v>41461.0159375</c:v>
                </c:pt>
                <c:pt idx="820">
                  <c:v>41464.022743055553</c:v>
                </c:pt>
                <c:pt idx="821">
                  <c:v>41465.015115740738</c:v>
                </c:pt>
                <c:pt idx="822">
                  <c:v>41466.014502314814</c:v>
                </c:pt>
                <c:pt idx="823">
                  <c:v>41467.014814814815</c:v>
                </c:pt>
                <c:pt idx="824">
                  <c:v>41468.015069444446</c:v>
                </c:pt>
                <c:pt idx="825">
                  <c:v>41471.020983796298</c:v>
                </c:pt>
                <c:pt idx="826">
                  <c:v>41472.01458333333</c:v>
                </c:pt>
                <c:pt idx="827">
                  <c:v>41473.014247685183</c:v>
                </c:pt>
                <c:pt idx="828">
                  <c:v>41474.014826388891</c:v>
                </c:pt>
                <c:pt idx="829">
                  <c:v>41475.014062499999</c:v>
                </c:pt>
                <c:pt idx="830">
                  <c:v>41478.020324074074</c:v>
                </c:pt>
                <c:pt idx="831">
                  <c:v>41479.015902777777</c:v>
                </c:pt>
                <c:pt idx="832">
                  <c:v>41480.01494212963</c:v>
                </c:pt>
                <c:pt idx="833">
                  <c:v>41481.011701388888</c:v>
                </c:pt>
                <c:pt idx="834">
                  <c:v>41482.013240740744</c:v>
                </c:pt>
                <c:pt idx="835">
                  <c:v>41485.013738425929</c:v>
                </c:pt>
                <c:pt idx="836">
                  <c:v>41486.012812499997</c:v>
                </c:pt>
                <c:pt idx="837">
                  <c:v>41487.011759259258</c:v>
                </c:pt>
                <c:pt idx="838">
                  <c:v>41488.02584490741</c:v>
                </c:pt>
                <c:pt idx="839">
                  <c:v>41489.012476851851</c:v>
                </c:pt>
                <c:pt idx="840">
                  <c:v>41492.013229166667</c:v>
                </c:pt>
                <c:pt idx="841">
                  <c:v>41493.013831018521</c:v>
                </c:pt>
                <c:pt idx="842">
                  <c:v>41494.013726851852</c:v>
                </c:pt>
                <c:pt idx="843">
                  <c:v>41495.017893518518</c:v>
                </c:pt>
                <c:pt idx="844">
                  <c:v>41496.015462962961</c:v>
                </c:pt>
                <c:pt idx="845">
                  <c:v>41499.014386574076</c:v>
                </c:pt>
                <c:pt idx="846">
                  <c:v>41500.011493055557</c:v>
                </c:pt>
                <c:pt idx="847">
                  <c:v>41501.019224537034</c:v>
                </c:pt>
                <c:pt idx="848">
                  <c:v>41503.01295138889</c:v>
                </c:pt>
                <c:pt idx="849">
                  <c:v>41506.013541666667</c:v>
                </c:pt>
                <c:pt idx="850">
                  <c:v>41507.01185185185</c:v>
                </c:pt>
                <c:pt idx="851">
                  <c:v>41508.015173611115</c:v>
                </c:pt>
                <c:pt idx="852">
                  <c:v>41509.009467592594</c:v>
                </c:pt>
                <c:pt idx="853">
                  <c:v>41510.010266203702</c:v>
                </c:pt>
                <c:pt idx="854">
                  <c:v>41513.032500000001</c:v>
                </c:pt>
                <c:pt idx="855">
                  <c:v>41514.01321759259</c:v>
                </c:pt>
                <c:pt idx="856">
                  <c:v>41515.013182870367</c:v>
                </c:pt>
                <c:pt idx="857">
                  <c:v>41516.013078703705</c:v>
                </c:pt>
                <c:pt idx="858">
                  <c:v>41517.012789351851</c:v>
                </c:pt>
                <c:pt idx="859">
                  <c:v>41520.029409722221</c:v>
                </c:pt>
                <c:pt idx="860">
                  <c:v>41521.009305555555</c:v>
                </c:pt>
                <c:pt idx="861">
                  <c:v>41522.012152777781</c:v>
                </c:pt>
                <c:pt idx="862">
                  <c:v>41523.010949074072</c:v>
                </c:pt>
                <c:pt idx="863">
                  <c:v>41524.012314814812</c:v>
                </c:pt>
                <c:pt idx="864">
                  <c:v>41527.01158564815</c:v>
                </c:pt>
                <c:pt idx="865">
                  <c:v>41528.01353009259</c:v>
                </c:pt>
                <c:pt idx="866">
                  <c:v>41529.011296296296</c:v>
                </c:pt>
                <c:pt idx="867">
                  <c:v>41530.01295138889</c:v>
                </c:pt>
                <c:pt idx="868">
                  <c:v>41531.011446759258</c:v>
                </c:pt>
                <c:pt idx="869">
                  <c:v>41534.012650462966</c:v>
                </c:pt>
                <c:pt idx="870">
                  <c:v>41535.011099537034</c:v>
                </c:pt>
                <c:pt idx="871">
                  <c:v>41538.009259259263</c:v>
                </c:pt>
                <c:pt idx="872">
                  <c:v>41541.0077662037</c:v>
                </c:pt>
                <c:pt idx="873">
                  <c:v>41542.011886574073</c:v>
                </c:pt>
                <c:pt idx="874">
                  <c:v>41543.012071759258</c:v>
                </c:pt>
                <c:pt idx="875">
                  <c:v>41544.008877314816</c:v>
                </c:pt>
                <c:pt idx="876">
                  <c:v>41545.013229166667</c:v>
                </c:pt>
                <c:pt idx="877">
                  <c:v>41548.008761574078</c:v>
                </c:pt>
                <c:pt idx="878">
                  <c:v>41549.028831018521</c:v>
                </c:pt>
                <c:pt idx="879">
                  <c:v>41550.008310185185</c:v>
                </c:pt>
                <c:pt idx="880">
                  <c:v>41552.012071759258</c:v>
                </c:pt>
                <c:pt idx="881">
                  <c:v>41555.008101851854</c:v>
                </c:pt>
                <c:pt idx="882">
                  <c:v>41556.012511574074</c:v>
                </c:pt>
                <c:pt idx="883">
                  <c:v>41557.010636574072</c:v>
                </c:pt>
                <c:pt idx="884">
                  <c:v>41558.011979166666</c:v>
                </c:pt>
                <c:pt idx="885">
                  <c:v>41559.012187499997</c:v>
                </c:pt>
                <c:pt idx="886">
                  <c:v>41562.010023148148</c:v>
                </c:pt>
                <c:pt idx="887">
                  <c:v>41563.010520833333</c:v>
                </c:pt>
                <c:pt idx="888">
                  <c:v>41564.011238425926</c:v>
                </c:pt>
                <c:pt idx="889">
                  <c:v>41565.011620370373</c:v>
                </c:pt>
                <c:pt idx="890">
                  <c:v>41566.010335648149</c:v>
                </c:pt>
                <c:pt idx="891">
                  <c:v>41569.0080787037</c:v>
                </c:pt>
                <c:pt idx="892">
                  <c:v>41570.023553240739</c:v>
                </c:pt>
                <c:pt idx="893">
                  <c:v>41571.009988425925</c:v>
                </c:pt>
                <c:pt idx="894">
                  <c:v>41572.011284722219</c:v>
                </c:pt>
                <c:pt idx="895">
                  <c:v>41573.368368055555</c:v>
                </c:pt>
                <c:pt idx="896">
                  <c:v>41576.011874999997</c:v>
                </c:pt>
                <c:pt idx="897">
                  <c:v>41577.013449074075</c:v>
                </c:pt>
                <c:pt idx="898">
                  <c:v>41578.010625000003</c:v>
                </c:pt>
                <c:pt idx="899">
                  <c:v>41579.010960648149</c:v>
                </c:pt>
                <c:pt idx="900">
                  <c:v>41583.022314814814</c:v>
                </c:pt>
                <c:pt idx="901">
                  <c:v>41584.008055555554</c:v>
                </c:pt>
                <c:pt idx="902">
                  <c:v>41585.01122685185</c:v>
                </c:pt>
                <c:pt idx="903">
                  <c:v>41586.007060185184</c:v>
                </c:pt>
                <c:pt idx="904">
                  <c:v>41587.010821759257</c:v>
                </c:pt>
                <c:pt idx="905">
                  <c:v>41590.011840277781</c:v>
                </c:pt>
                <c:pt idx="906">
                  <c:v>41591.012233796297</c:v>
                </c:pt>
                <c:pt idx="907">
                  <c:v>41592.01226851852</c:v>
                </c:pt>
                <c:pt idx="908">
                  <c:v>41593.018923611111</c:v>
                </c:pt>
                <c:pt idx="909">
                  <c:v>41594.01667824074</c:v>
                </c:pt>
                <c:pt idx="910">
                  <c:v>41597.011122685188</c:v>
                </c:pt>
                <c:pt idx="911">
                  <c:v>41598.011377314811</c:v>
                </c:pt>
                <c:pt idx="912">
                  <c:v>41599.010682870372</c:v>
                </c:pt>
                <c:pt idx="913">
                  <c:v>41600.010497685187</c:v>
                </c:pt>
                <c:pt idx="914">
                  <c:v>41601.012083333335</c:v>
                </c:pt>
                <c:pt idx="915">
                  <c:v>41604.012291666666</c:v>
                </c:pt>
                <c:pt idx="916">
                  <c:v>41605.011724537035</c:v>
                </c:pt>
                <c:pt idx="917">
                  <c:v>41606.019317129627</c:v>
                </c:pt>
                <c:pt idx="918">
                  <c:v>41607.011435185188</c:v>
                </c:pt>
                <c:pt idx="919">
                  <c:v>41608.010567129626</c:v>
                </c:pt>
                <c:pt idx="920">
                  <c:v>41611.018761574072</c:v>
                </c:pt>
                <c:pt idx="921">
                  <c:v>41612.012673611112</c:v>
                </c:pt>
                <c:pt idx="922">
                  <c:v>41614.008321759262</c:v>
                </c:pt>
                <c:pt idx="923">
                  <c:v>41615.012187499997</c:v>
                </c:pt>
                <c:pt idx="924">
                  <c:v>41618.009722222225</c:v>
                </c:pt>
                <c:pt idx="925">
                  <c:v>41619.011620370373</c:v>
                </c:pt>
                <c:pt idx="926">
                  <c:v>41620.011550925927</c:v>
                </c:pt>
                <c:pt idx="927">
                  <c:v>41621.009363425925</c:v>
                </c:pt>
                <c:pt idx="928">
                  <c:v>41622.017395833333</c:v>
                </c:pt>
                <c:pt idx="929">
                  <c:v>41625.016909722224</c:v>
                </c:pt>
                <c:pt idx="930">
                  <c:v>41627.016226851854</c:v>
                </c:pt>
                <c:pt idx="931">
                  <c:v>41628.013136574074</c:v>
                </c:pt>
                <c:pt idx="932">
                  <c:v>41629.01152777778</c:v>
                </c:pt>
                <c:pt idx="933">
                  <c:v>41632.015127314815</c:v>
                </c:pt>
                <c:pt idx="934">
                  <c:v>41636.014247685183</c:v>
                </c:pt>
                <c:pt idx="935">
                  <c:v>41642.436226851853</c:v>
                </c:pt>
                <c:pt idx="936">
                  <c:v>41643.008483796293</c:v>
                </c:pt>
                <c:pt idx="937">
                  <c:v>41647.009826388887</c:v>
                </c:pt>
                <c:pt idx="938">
                  <c:v>41648.012499999997</c:v>
                </c:pt>
                <c:pt idx="939">
                  <c:v>41649.010717592595</c:v>
                </c:pt>
                <c:pt idx="940">
                  <c:v>41650.010289351849</c:v>
                </c:pt>
                <c:pt idx="941">
                  <c:v>41653.011122685188</c:v>
                </c:pt>
                <c:pt idx="942">
                  <c:v>41654.010474537034</c:v>
                </c:pt>
                <c:pt idx="943">
                  <c:v>41655.010520833333</c:v>
                </c:pt>
                <c:pt idx="944">
                  <c:v>41656.01321759259</c:v>
                </c:pt>
                <c:pt idx="945">
                  <c:v>41657.011990740742</c:v>
                </c:pt>
                <c:pt idx="946">
                  <c:v>41660.011608796296</c:v>
                </c:pt>
                <c:pt idx="947">
                  <c:v>41661.010682870372</c:v>
                </c:pt>
                <c:pt idx="948">
                  <c:v>41662.010370370372</c:v>
                </c:pt>
                <c:pt idx="949">
                  <c:v>41663.01290509259</c:v>
                </c:pt>
                <c:pt idx="950">
                  <c:v>41664.009259259263</c:v>
                </c:pt>
                <c:pt idx="951">
                  <c:v>41667.012453703705</c:v>
                </c:pt>
                <c:pt idx="952">
                  <c:v>41668.009641203702</c:v>
                </c:pt>
                <c:pt idx="953">
                  <c:v>41669.012291666666</c:v>
                </c:pt>
                <c:pt idx="954">
                  <c:v>41670.011192129627</c:v>
                </c:pt>
                <c:pt idx="955">
                  <c:v>41671.011828703704</c:v>
                </c:pt>
                <c:pt idx="956">
                  <c:v>41674.010127314818</c:v>
                </c:pt>
                <c:pt idx="957">
                  <c:v>41675.007256944446</c:v>
                </c:pt>
                <c:pt idx="958">
                  <c:v>41676.010231481479</c:v>
                </c:pt>
                <c:pt idx="959">
                  <c:v>41677.00712962963</c:v>
                </c:pt>
                <c:pt idx="960">
                  <c:v>41678.010995370372</c:v>
                </c:pt>
                <c:pt idx="961">
                  <c:v>41681.010104166664</c:v>
                </c:pt>
                <c:pt idx="962">
                  <c:v>41682.009421296294</c:v>
                </c:pt>
                <c:pt idx="963">
                  <c:v>41683.010416666664</c:v>
                </c:pt>
                <c:pt idx="964">
                  <c:v>41684.011319444442</c:v>
                </c:pt>
                <c:pt idx="965">
                  <c:v>41685.011134259257</c:v>
                </c:pt>
                <c:pt idx="966">
                  <c:v>41688.010682870372</c:v>
                </c:pt>
                <c:pt idx="967">
                  <c:v>41689.010208333333</c:v>
                </c:pt>
                <c:pt idx="968">
                  <c:v>41690.009791666664</c:v>
                </c:pt>
                <c:pt idx="969">
                  <c:v>41691.010138888887</c:v>
                </c:pt>
                <c:pt idx="970">
                  <c:v>41693.885092592594</c:v>
                </c:pt>
                <c:pt idx="971">
                  <c:v>41695.010648148149</c:v>
                </c:pt>
                <c:pt idx="972">
                  <c:v>41696.009155092594</c:v>
                </c:pt>
                <c:pt idx="973">
                  <c:v>41697.010289351849</c:v>
                </c:pt>
                <c:pt idx="974">
                  <c:v>41698.009398148148</c:v>
                </c:pt>
                <c:pt idx="975">
                  <c:v>41699.010393518518</c:v>
                </c:pt>
                <c:pt idx="976">
                  <c:v>41702.012002314812</c:v>
                </c:pt>
                <c:pt idx="977">
                  <c:v>41703.008067129631</c:v>
                </c:pt>
                <c:pt idx="978">
                  <c:v>41704.010057870371</c:v>
                </c:pt>
                <c:pt idx="979">
                  <c:v>41705.010347222225</c:v>
                </c:pt>
                <c:pt idx="980">
                  <c:v>41707.884097222224</c:v>
                </c:pt>
                <c:pt idx="981">
                  <c:v>41709.011041666665</c:v>
                </c:pt>
                <c:pt idx="982">
                  <c:v>41710.009571759256</c:v>
                </c:pt>
                <c:pt idx="983">
                  <c:v>41711.047361111108</c:v>
                </c:pt>
                <c:pt idx="984">
                  <c:v>41712.045567129629</c:v>
                </c:pt>
                <c:pt idx="985">
                  <c:v>41714.933518518519</c:v>
                </c:pt>
                <c:pt idx="986">
                  <c:v>41716.047326388885</c:v>
                </c:pt>
                <c:pt idx="987">
                  <c:v>41717.043715277781</c:v>
                </c:pt>
                <c:pt idx="988">
                  <c:v>41718.043020833335</c:v>
                </c:pt>
                <c:pt idx="989">
                  <c:v>41719.042291666665</c:v>
                </c:pt>
                <c:pt idx="990">
                  <c:v>41721.932870370372</c:v>
                </c:pt>
                <c:pt idx="991">
                  <c:v>41723.044895833336</c:v>
                </c:pt>
                <c:pt idx="992">
                  <c:v>41724.048379629632</c:v>
                </c:pt>
                <c:pt idx="993">
                  <c:v>41725.050706018519</c:v>
                </c:pt>
                <c:pt idx="994">
                  <c:v>41726.046932870369</c:v>
                </c:pt>
                <c:pt idx="995">
                  <c:v>41728.931504629632</c:v>
                </c:pt>
                <c:pt idx="996">
                  <c:v>41730.069594907407</c:v>
                </c:pt>
                <c:pt idx="997">
                  <c:v>41731.4378125</c:v>
                </c:pt>
                <c:pt idx="998">
                  <c:v>41732.069803240738</c:v>
                </c:pt>
                <c:pt idx="999">
                  <c:v>41733.04515046296</c:v>
                </c:pt>
                <c:pt idx="1000">
                  <c:v>41735.931666666664</c:v>
                </c:pt>
                <c:pt idx="1001">
                  <c:v>41737.044085648151</c:v>
                </c:pt>
                <c:pt idx="1002">
                  <c:v>41738.04546296296</c:v>
                </c:pt>
                <c:pt idx="1003">
                  <c:v>41739.043703703705</c:v>
                </c:pt>
                <c:pt idx="1004">
                  <c:v>41740.044918981483</c:v>
                </c:pt>
                <c:pt idx="1005">
                  <c:v>41742.931527777779</c:v>
                </c:pt>
                <c:pt idx="1006">
                  <c:v>41744.057442129626</c:v>
                </c:pt>
                <c:pt idx="1007">
                  <c:v>41745.073784722219</c:v>
                </c:pt>
                <c:pt idx="1008">
                  <c:v>41746.06144675926</c:v>
                </c:pt>
                <c:pt idx="1009">
                  <c:v>41747.056481481479</c:v>
                </c:pt>
                <c:pt idx="1010">
                  <c:v>41752.077974537038</c:v>
                </c:pt>
                <c:pt idx="1011">
                  <c:v>41753.055509259262</c:v>
                </c:pt>
                <c:pt idx="1012">
                  <c:v>41754.085081018522</c:v>
                </c:pt>
                <c:pt idx="1013">
                  <c:v>41756.928749999999</c:v>
                </c:pt>
                <c:pt idx="1014">
                  <c:v>41758.058599537035</c:v>
                </c:pt>
                <c:pt idx="1015">
                  <c:v>41759.059560185182</c:v>
                </c:pt>
                <c:pt idx="1016">
                  <c:v>41760.063761574071</c:v>
                </c:pt>
                <c:pt idx="1017">
                  <c:v>41765.110254629632</c:v>
                </c:pt>
                <c:pt idx="1018">
                  <c:v>41766.057152777779</c:v>
                </c:pt>
                <c:pt idx="1019">
                  <c:v>41767.081712962965</c:v>
                </c:pt>
                <c:pt idx="1020">
                  <c:v>41768.043807870374</c:v>
                </c:pt>
                <c:pt idx="1021">
                  <c:v>41772.065729166665</c:v>
                </c:pt>
                <c:pt idx="1022">
                  <c:v>41773.063842592594</c:v>
                </c:pt>
                <c:pt idx="1023">
                  <c:v>41774.052858796298</c:v>
                </c:pt>
                <c:pt idx="1024">
                  <c:v>41775.053171296298</c:v>
                </c:pt>
                <c:pt idx="1025">
                  <c:v>41777.931689814817</c:v>
                </c:pt>
                <c:pt idx="1026">
                  <c:v>41779.047430555554</c:v>
                </c:pt>
                <c:pt idx="1027">
                  <c:v>41780.046678240738</c:v>
                </c:pt>
                <c:pt idx="1028">
                  <c:v>41781.051238425927</c:v>
                </c:pt>
                <c:pt idx="1029">
                  <c:v>41782.064629629633</c:v>
                </c:pt>
                <c:pt idx="1030">
                  <c:v>41784.93445601852</c:v>
                </c:pt>
                <c:pt idx="1031">
                  <c:v>41786.064791666664</c:v>
                </c:pt>
                <c:pt idx="1032">
                  <c:v>41787.045405092591</c:v>
                </c:pt>
                <c:pt idx="1033">
                  <c:v>41790.064976851849</c:v>
                </c:pt>
                <c:pt idx="1034">
                  <c:v>41792.57916666667</c:v>
                </c:pt>
                <c:pt idx="1035">
                  <c:v>41793.423738425925</c:v>
                </c:pt>
                <c:pt idx="1036">
                  <c:v>41794.068472222221</c:v>
                </c:pt>
                <c:pt idx="1037">
                  <c:v>41795.062893518516</c:v>
                </c:pt>
                <c:pt idx="1038">
                  <c:v>41796.077523148146</c:v>
                </c:pt>
                <c:pt idx="1039">
                  <c:v>41798.928807870368</c:v>
                </c:pt>
                <c:pt idx="1040">
                  <c:v>41802.070069444446</c:v>
                </c:pt>
                <c:pt idx="1041">
                  <c:v>41803.079606481479</c:v>
                </c:pt>
                <c:pt idx="1042">
                  <c:v>41805.933298611111</c:v>
                </c:pt>
                <c:pt idx="1043">
                  <c:v>41807.065335648149</c:v>
                </c:pt>
                <c:pt idx="1044">
                  <c:v>41808.070219907408</c:v>
                </c:pt>
                <c:pt idx="1045">
                  <c:v>41809.058009259257</c:v>
                </c:pt>
                <c:pt idx="1046">
                  <c:v>41812.936782407407</c:v>
                </c:pt>
                <c:pt idx="1047">
                  <c:v>41814.043287037035</c:v>
                </c:pt>
                <c:pt idx="1048">
                  <c:v>41815.053402777776</c:v>
                </c:pt>
                <c:pt idx="1049">
                  <c:v>41816.093715277777</c:v>
                </c:pt>
                <c:pt idx="1050">
                  <c:v>41817.063877314817</c:v>
                </c:pt>
                <c:pt idx="1051">
                  <c:v>41819.931400462963</c:v>
                </c:pt>
                <c:pt idx="1052">
                  <c:v>41821.067314814813</c:v>
                </c:pt>
                <c:pt idx="1053">
                  <c:v>41822.059398148151</c:v>
                </c:pt>
                <c:pt idx="1054">
                  <c:v>41823.07739583333</c:v>
                </c:pt>
                <c:pt idx="1055">
                  <c:v>41824.059594907405</c:v>
                </c:pt>
                <c:pt idx="1056">
                  <c:v>41826.931203703702</c:v>
                </c:pt>
                <c:pt idx="1057">
                  <c:v>41828.079479166663</c:v>
                </c:pt>
                <c:pt idx="1058">
                  <c:v>41829.051944444444</c:v>
                </c:pt>
                <c:pt idx="1059">
                  <c:v>41830.061388888891</c:v>
                </c:pt>
                <c:pt idx="1060">
                  <c:v>41831.064803240741</c:v>
                </c:pt>
                <c:pt idx="1061">
                  <c:v>41833.928124999999</c:v>
                </c:pt>
                <c:pt idx="1062">
                  <c:v>41835.086921296293</c:v>
                </c:pt>
                <c:pt idx="1063">
                  <c:v>41836.065381944441</c:v>
                </c:pt>
                <c:pt idx="1064">
                  <c:v>41837.063680555555</c:v>
                </c:pt>
                <c:pt idx="1065">
                  <c:v>41838.063194444447</c:v>
                </c:pt>
                <c:pt idx="1066">
                  <c:v>41840.932754629626</c:v>
                </c:pt>
                <c:pt idx="1067">
                  <c:v>41842.066145833334</c:v>
                </c:pt>
                <c:pt idx="1068">
                  <c:v>41843.063333333332</c:v>
                </c:pt>
                <c:pt idx="1069">
                  <c:v>41844.054074074076</c:v>
                </c:pt>
                <c:pt idx="1070">
                  <c:v>41845.067187499997</c:v>
                </c:pt>
                <c:pt idx="1071">
                  <c:v>41847.933078703703</c:v>
                </c:pt>
                <c:pt idx="1072">
                  <c:v>41849.096597222226</c:v>
                </c:pt>
                <c:pt idx="1073">
                  <c:v>41850.069456018522</c:v>
                </c:pt>
                <c:pt idx="1074">
                  <c:v>41851.056006944447</c:v>
                </c:pt>
                <c:pt idx="1075">
                  <c:v>41852.063379629632</c:v>
                </c:pt>
                <c:pt idx="1076">
                  <c:v>41853.072858796295</c:v>
                </c:pt>
                <c:pt idx="1077">
                  <c:v>41856.097372685188</c:v>
                </c:pt>
                <c:pt idx="1078">
                  <c:v>41857.066574074073</c:v>
                </c:pt>
                <c:pt idx="1079">
                  <c:v>41858.077384259261</c:v>
                </c:pt>
                <c:pt idx="1080">
                  <c:v>41859.058564814812</c:v>
                </c:pt>
                <c:pt idx="1081">
                  <c:v>41861.934363425928</c:v>
                </c:pt>
                <c:pt idx="1082">
                  <c:v>41863.047164351854</c:v>
                </c:pt>
                <c:pt idx="1083">
                  <c:v>41864.057280092595</c:v>
                </c:pt>
                <c:pt idx="1084">
                  <c:v>41865.063657407409</c:v>
                </c:pt>
                <c:pt idx="1085">
                  <c:v>41866.067048611112</c:v>
                </c:pt>
                <c:pt idx="1086">
                  <c:v>41870.096655092595</c:v>
                </c:pt>
                <c:pt idx="1087">
                  <c:v>41871.094166666669</c:v>
                </c:pt>
                <c:pt idx="1088">
                  <c:v>41872.063796296294</c:v>
                </c:pt>
                <c:pt idx="1089">
                  <c:v>41873.093009259261</c:v>
                </c:pt>
                <c:pt idx="1090">
                  <c:v>41877.071134259262</c:v>
                </c:pt>
                <c:pt idx="1091">
                  <c:v>41878.095682870371</c:v>
                </c:pt>
                <c:pt idx="1092">
                  <c:v>41879.077037037037</c:v>
                </c:pt>
                <c:pt idx="1093">
                  <c:v>41880.068749999999</c:v>
                </c:pt>
                <c:pt idx="1094">
                  <c:v>41881.080416666664</c:v>
                </c:pt>
                <c:pt idx="1095">
                  <c:v>41884.076111111113</c:v>
                </c:pt>
                <c:pt idx="1096">
                  <c:v>41885.090567129628</c:v>
                </c:pt>
                <c:pt idx="1097">
                  <c:v>41886.062245370369</c:v>
                </c:pt>
                <c:pt idx="1098">
                  <c:v>41887.072870370372</c:v>
                </c:pt>
                <c:pt idx="1099">
                  <c:v>41889.93304398148</c:v>
                </c:pt>
                <c:pt idx="1100">
                  <c:v>41891.091053240743</c:v>
                </c:pt>
                <c:pt idx="1101">
                  <c:v>41892.06355324074</c:v>
                </c:pt>
                <c:pt idx="1102">
                  <c:v>41893.080104166664</c:v>
                </c:pt>
                <c:pt idx="1103">
                  <c:v>41894.084999999999</c:v>
                </c:pt>
                <c:pt idx="1104">
                  <c:v>41896.932210648149</c:v>
                </c:pt>
                <c:pt idx="1105">
                  <c:v>41898.066932870373</c:v>
                </c:pt>
                <c:pt idx="1106">
                  <c:v>41899.087013888886</c:v>
                </c:pt>
                <c:pt idx="1107">
                  <c:v>41900.054872685185</c:v>
                </c:pt>
                <c:pt idx="1108">
                  <c:v>41901.060300925928</c:v>
                </c:pt>
                <c:pt idx="1109">
                  <c:v>41903.932025462964</c:v>
                </c:pt>
                <c:pt idx="1110">
                  <c:v>41905.064710648148</c:v>
                </c:pt>
                <c:pt idx="1111">
                  <c:v>41906.060787037037</c:v>
                </c:pt>
                <c:pt idx="1112">
                  <c:v>41907.062349537038</c:v>
                </c:pt>
                <c:pt idx="1113">
                  <c:v>41908.095879629633</c:v>
                </c:pt>
                <c:pt idx="1114">
                  <c:v>41910.93167824074</c:v>
                </c:pt>
                <c:pt idx="1115">
                  <c:v>41912.058877314812</c:v>
                </c:pt>
                <c:pt idx="1116">
                  <c:v>41913.071446759262</c:v>
                </c:pt>
                <c:pt idx="1117">
                  <c:v>41914.084328703706</c:v>
                </c:pt>
                <c:pt idx="1118">
                  <c:v>41915.08258101852</c:v>
                </c:pt>
                <c:pt idx="1119">
                  <c:v>41919.099236111113</c:v>
                </c:pt>
                <c:pt idx="1120">
                  <c:v>41920.066643518519</c:v>
                </c:pt>
                <c:pt idx="1121">
                  <c:v>41921.078506944446</c:v>
                </c:pt>
                <c:pt idx="1122">
                  <c:v>41922.081597222219</c:v>
                </c:pt>
                <c:pt idx="1123">
                  <c:v>41924.935763888891</c:v>
                </c:pt>
                <c:pt idx="1124">
                  <c:v>41926.062083333331</c:v>
                </c:pt>
                <c:pt idx="1125">
                  <c:v>41927.064363425925</c:v>
                </c:pt>
                <c:pt idx="1126">
                  <c:v>41928.060486111113</c:v>
                </c:pt>
                <c:pt idx="1127">
                  <c:v>41929.059027777781</c:v>
                </c:pt>
                <c:pt idx="1128">
                  <c:v>41931.931689814817</c:v>
                </c:pt>
                <c:pt idx="1129">
                  <c:v>41933.100578703707</c:v>
                </c:pt>
                <c:pt idx="1130">
                  <c:v>41934.059675925928</c:v>
                </c:pt>
                <c:pt idx="1131">
                  <c:v>41935.070914351854</c:v>
                </c:pt>
                <c:pt idx="1132">
                  <c:v>41936.055833333332</c:v>
                </c:pt>
                <c:pt idx="1133">
                  <c:v>41939.403611111113</c:v>
                </c:pt>
                <c:pt idx="1134">
                  <c:v>41940.058217592596</c:v>
                </c:pt>
                <c:pt idx="1135">
                  <c:v>41941.069780092592</c:v>
                </c:pt>
                <c:pt idx="1136">
                  <c:v>41942.064849537041</c:v>
                </c:pt>
                <c:pt idx="1137">
                  <c:v>41943.062083333331</c:v>
                </c:pt>
                <c:pt idx="1138">
                  <c:v>41944.062210648146</c:v>
                </c:pt>
                <c:pt idx="1139">
                  <c:v>41947.08221064815</c:v>
                </c:pt>
                <c:pt idx="1140">
                  <c:v>41948.095520833333</c:v>
                </c:pt>
                <c:pt idx="1141">
                  <c:v>41949.061701388891</c:v>
                </c:pt>
                <c:pt idx="1142">
                  <c:v>41950.082025462965</c:v>
                </c:pt>
                <c:pt idx="1143">
                  <c:v>41952.930960648147</c:v>
                </c:pt>
                <c:pt idx="1144">
                  <c:v>41954.096064814818</c:v>
                </c:pt>
                <c:pt idx="1145">
                  <c:v>41955.074803240743</c:v>
                </c:pt>
                <c:pt idx="1146">
                  <c:v>41956.065868055557</c:v>
                </c:pt>
                <c:pt idx="1147">
                  <c:v>41957.064942129633</c:v>
                </c:pt>
                <c:pt idx="1148">
                  <c:v>41959.932488425926</c:v>
                </c:pt>
                <c:pt idx="1149">
                  <c:v>41961.070011574076</c:v>
                </c:pt>
                <c:pt idx="1150">
                  <c:v>41962.066087962965</c:v>
                </c:pt>
                <c:pt idx="1151">
                  <c:v>41963.065451388888</c:v>
                </c:pt>
                <c:pt idx="1152">
                  <c:v>41964.072442129633</c:v>
                </c:pt>
                <c:pt idx="1153">
                  <c:v>41966.93167824074</c:v>
                </c:pt>
                <c:pt idx="1154">
                  <c:v>41968.071331018517</c:v>
                </c:pt>
                <c:pt idx="1155">
                  <c:v>41969.067337962966</c:v>
                </c:pt>
                <c:pt idx="1156">
                  <c:v>41970.06659722222</c:v>
                </c:pt>
                <c:pt idx="1157">
                  <c:v>41971.062731481485</c:v>
                </c:pt>
                <c:pt idx="1158">
                  <c:v>41972.069780092592</c:v>
                </c:pt>
                <c:pt idx="1159">
                  <c:v>41975.117303240739</c:v>
                </c:pt>
                <c:pt idx="1160">
                  <c:v>41976.092187499999</c:v>
                </c:pt>
                <c:pt idx="1161">
                  <c:v>41977.070150462961</c:v>
                </c:pt>
                <c:pt idx="1162">
                  <c:v>41978.135659722226</c:v>
                </c:pt>
                <c:pt idx="1163">
                  <c:v>41980.933240740742</c:v>
                </c:pt>
                <c:pt idx="1164">
                  <c:v>41982.097777777781</c:v>
                </c:pt>
                <c:pt idx="1165">
                  <c:v>41983.097604166665</c:v>
                </c:pt>
                <c:pt idx="1166">
                  <c:v>41984.097511574073</c:v>
                </c:pt>
                <c:pt idx="1167">
                  <c:v>41985.105914351851</c:v>
                </c:pt>
                <c:pt idx="1168">
                  <c:v>41987.940208333333</c:v>
                </c:pt>
                <c:pt idx="1169">
                  <c:v>41989.046597222223</c:v>
                </c:pt>
                <c:pt idx="1170">
                  <c:v>41990.046712962961</c:v>
                </c:pt>
                <c:pt idx="1171">
                  <c:v>41991.045416666668</c:v>
                </c:pt>
                <c:pt idx="1172">
                  <c:v>41992.048356481479</c:v>
                </c:pt>
                <c:pt idx="1173">
                  <c:v>41994.933900462966</c:v>
                </c:pt>
                <c:pt idx="1174">
                  <c:v>41996.064016203702</c:v>
                </c:pt>
                <c:pt idx="1175">
                  <c:v>41997.04619212963</c:v>
                </c:pt>
                <c:pt idx="1176">
                  <c:v>42003.100358796299</c:v>
                </c:pt>
                <c:pt idx="1177">
                  <c:v>42004.054895833331</c:v>
                </c:pt>
                <c:pt idx="1178">
                  <c:v>42007.444976851853</c:v>
                </c:pt>
                <c:pt idx="1179">
                  <c:v>42010.07644675926</c:v>
                </c:pt>
                <c:pt idx="1180">
                  <c:v>42012.068749999999</c:v>
                </c:pt>
                <c:pt idx="1181">
                  <c:v>42013.077048611114</c:v>
                </c:pt>
                <c:pt idx="1182">
                  <c:v>42015.933217592596</c:v>
                </c:pt>
                <c:pt idx="1183">
                  <c:v>42017.109976851854</c:v>
                </c:pt>
                <c:pt idx="1184">
                  <c:v>42018.050891203704</c:v>
                </c:pt>
                <c:pt idx="1185">
                  <c:v>42019.057384259257</c:v>
                </c:pt>
                <c:pt idx="1186">
                  <c:v>42020.04787037037</c:v>
                </c:pt>
                <c:pt idx="1187">
                  <c:v>42022.933368055557</c:v>
                </c:pt>
                <c:pt idx="1188">
                  <c:v>42024.141597222224</c:v>
                </c:pt>
                <c:pt idx="1189">
                  <c:v>42025.04855324074</c:v>
                </c:pt>
                <c:pt idx="1190">
                  <c:v>42026.09171296296</c:v>
                </c:pt>
                <c:pt idx="1191">
                  <c:v>42027.116342592592</c:v>
                </c:pt>
                <c:pt idx="1192">
                  <c:v>42029.934467592589</c:v>
                </c:pt>
                <c:pt idx="1193">
                  <c:v>42031.109340277777</c:v>
                </c:pt>
                <c:pt idx="1194">
                  <c:v>42032.097581018519</c:v>
                </c:pt>
                <c:pt idx="1195">
                  <c:v>42033.048229166663</c:v>
                </c:pt>
                <c:pt idx="1196">
                  <c:v>42034.047256944446</c:v>
                </c:pt>
                <c:pt idx="1197">
                  <c:v>42035.06590277778</c:v>
                </c:pt>
                <c:pt idx="1198">
                  <c:v>42038.088553240741</c:v>
                </c:pt>
                <c:pt idx="1199">
                  <c:v>42039.071689814817</c:v>
                </c:pt>
                <c:pt idx="1200">
                  <c:v>42040.101620370369</c:v>
                </c:pt>
                <c:pt idx="1201">
                  <c:v>42041.046006944445</c:v>
                </c:pt>
                <c:pt idx="1202">
                  <c:v>42043.933009259257</c:v>
                </c:pt>
                <c:pt idx="1203">
                  <c:v>42045.052534722221</c:v>
                </c:pt>
                <c:pt idx="1204">
                  <c:v>42046.045289351852</c:v>
                </c:pt>
                <c:pt idx="1205">
                  <c:v>42047.045277777775</c:v>
                </c:pt>
                <c:pt idx="1206">
                  <c:v>42048.049849537034</c:v>
                </c:pt>
                <c:pt idx="1207">
                  <c:v>42050.931562500002</c:v>
                </c:pt>
                <c:pt idx="1208">
                  <c:v>42052.0469212963</c:v>
                </c:pt>
                <c:pt idx="1209">
                  <c:v>42053.044803240744</c:v>
                </c:pt>
                <c:pt idx="1210">
                  <c:v>42054.045810185184</c:v>
                </c:pt>
                <c:pt idx="1211">
                  <c:v>42055.044803240744</c:v>
                </c:pt>
                <c:pt idx="1212">
                  <c:v>42057.932291666664</c:v>
                </c:pt>
                <c:pt idx="1213">
                  <c:v>42059.047060185185</c:v>
                </c:pt>
                <c:pt idx="1214">
                  <c:v>42060.045219907406</c:v>
                </c:pt>
                <c:pt idx="1215">
                  <c:v>42061.055949074071</c:v>
                </c:pt>
                <c:pt idx="1216">
                  <c:v>42062.049143518518</c:v>
                </c:pt>
                <c:pt idx="1217">
                  <c:v>42063.061261574076</c:v>
                </c:pt>
                <c:pt idx="1218">
                  <c:v>42066.050312500003</c:v>
                </c:pt>
                <c:pt idx="1219">
                  <c:v>42067.07403935185</c:v>
                </c:pt>
                <c:pt idx="1220">
                  <c:v>42068.044652777775</c:v>
                </c:pt>
                <c:pt idx="1221">
                  <c:v>42069.057812500003</c:v>
                </c:pt>
                <c:pt idx="1222">
                  <c:v>42071.935023148151</c:v>
                </c:pt>
                <c:pt idx="1223">
                  <c:v>42073.044849537036</c:v>
                </c:pt>
                <c:pt idx="1224">
                  <c:v>42074.04283564815</c:v>
                </c:pt>
                <c:pt idx="1225">
                  <c:v>42075.042638888888</c:v>
                </c:pt>
                <c:pt idx="1226">
                  <c:v>42076.047314814816</c:v>
                </c:pt>
                <c:pt idx="1227">
                  <c:v>42078.930138888885</c:v>
                </c:pt>
                <c:pt idx="1228">
                  <c:v>42080.043414351851</c:v>
                </c:pt>
                <c:pt idx="1229">
                  <c:v>42081.043437499997</c:v>
                </c:pt>
                <c:pt idx="1230">
                  <c:v>42082.045034722221</c:v>
                </c:pt>
                <c:pt idx="1231">
                  <c:v>42083.043425925927</c:v>
                </c:pt>
                <c:pt idx="1232">
                  <c:v>42085.929629629631</c:v>
                </c:pt>
                <c:pt idx="1233">
                  <c:v>42087.042222222219</c:v>
                </c:pt>
                <c:pt idx="1234">
                  <c:v>42088.042083333334</c:v>
                </c:pt>
                <c:pt idx="1235">
                  <c:v>42089.049097222225</c:v>
                </c:pt>
                <c:pt idx="1236">
                  <c:v>42090.047013888892</c:v>
                </c:pt>
                <c:pt idx="1237">
                  <c:v>42092.931168981479</c:v>
                </c:pt>
                <c:pt idx="1238">
                  <c:v>42094.042094907411</c:v>
                </c:pt>
                <c:pt idx="1239">
                  <c:v>42095.050879629627</c:v>
                </c:pt>
                <c:pt idx="1240">
                  <c:v>42096.046724537038</c:v>
                </c:pt>
                <c:pt idx="1241">
                  <c:v>42097.066990740743</c:v>
                </c:pt>
                <c:pt idx="1242">
                  <c:v>42102.076527777775</c:v>
                </c:pt>
                <c:pt idx="1243">
                  <c:v>42103.045949074076</c:v>
                </c:pt>
                <c:pt idx="1244">
                  <c:v>42104.044386574074</c:v>
                </c:pt>
                <c:pt idx="1245">
                  <c:v>42106.931296296294</c:v>
                </c:pt>
                <c:pt idx="1246">
                  <c:v>42108.044490740744</c:v>
                </c:pt>
                <c:pt idx="1247">
                  <c:v>42109.043020833335</c:v>
                </c:pt>
                <c:pt idx="1248">
                  <c:v>42110.043634259258</c:v>
                </c:pt>
                <c:pt idx="1249">
                  <c:v>42111.043692129628</c:v>
                </c:pt>
                <c:pt idx="1250">
                  <c:v>42113.930393518516</c:v>
                </c:pt>
                <c:pt idx="1251">
                  <c:v>42115.043402777781</c:v>
                </c:pt>
                <c:pt idx="1252">
                  <c:v>42116.043425925927</c:v>
                </c:pt>
                <c:pt idx="1253">
                  <c:v>42117.044178240743</c:v>
                </c:pt>
                <c:pt idx="1254">
                  <c:v>42118.045671296299</c:v>
                </c:pt>
                <c:pt idx="1255">
                  <c:v>42120.931481481479</c:v>
                </c:pt>
                <c:pt idx="1256">
                  <c:v>42122.047800925924</c:v>
                </c:pt>
                <c:pt idx="1257">
                  <c:v>42123.045046296298</c:v>
                </c:pt>
                <c:pt idx="1258">
                  <c:v>42124.04310185185</c:v>
                </c:pt>
                <c:pt idx="1259">
                  <c:v>42125.048206018517</c:v>
                </c:pt>
                <c:pt idx="1260">
                  <c:v>42129.293298611112</c:v>
                </c:pt>
                <c:pt idx="1261">
                  <c:v>42130.062476851854</c:v>
                </c:pt>
                <c:pt idx="1262">
                  <c:v>42131.044328703705</c:v>
                </c:pt>
                <c:pt idx="1263">
                  <c:v>42132.044930555552</c:v>
                </c:pt>
                <c:pt idx="1264">
                  <c:v>42134.932581018518</c:v>
                </c:pt>
                <c:pt idx="1265">
                  <c:v>42136.055659722224</c:v>
                </c:pt>
                <c:pt idx="1266">
                  <c:v>42137.044861111113</c:v>
                </c:pt>
                <c:pt idx="1267">
                  <c:v>42138.046331018515</c:v>
                </c:pt>
                <c:pt idx="1268">
                  <c:v>42141.936851851853</c:v>
                </c:pt>
                <c:pt idx="1269">
                  <c:v>42143.044479166667</c:v>
                </c:pt>
                <c:pt idx="1270">
                  <c:v>42144.043240740742</c:v>
                </c:pt>
                <c:pt idx="1271">
                  <c:v>42145.080949074072</c:v>
                </c:pt>
                <c:pt idx="1272">
                  <c:v>42146.045092592591</c:v>
                </c:pt>
                <c:pt idx="1273">
                  <c:v>42148.938483796293</c:v>
                </c:pt>
                <c:pt idx="1274">
                  <c:v>42151.049131944441</c:v>
                </c:pt>
                <c:pt idx="1275">
                  <c:v>42152.04283564815</c:v>
                </c:pt>
                <c:pt idx="1276">
                  <c:v>42153.042430555557</c:v>
                </c:pt>
                <c:pt idx="1277">
                  <c:v>42154.047037037039</c:v>
                </c:pt>
                <c:pt idx="1278">
                  <c:v>42157.056863425925</c:v>
                </c:pt>
                <c:pt idx="1279">
                  <c:v>42158.057083333333</c:v>
                </c:pt>
                <c:pt idx="1280">
                  <c:v>42161.057939814818</c:v>
                </c:pt>
                <c:pt idx="1281">
                  <c:v>42164.044629629629</c:v>
                </c:pt>
                <c:pt idx="1282">
                  <c:v>42165.042384259257</c:v>
                </c:pt>
                <c:pt idx="1283">
                  <c:v>42166.041030092594</c:v>
                </c:pt>
                <c:pt idx="1284">
                  <c:v>42167.047430555554</c:v>
                </c:pt>
                <c:pt idx="1285">
                  <c:v>42169.924467592595</c:v>
                </c:pt>
                <c:pt idx="1286">
                  <c:v>42172.046365740738</c:v>
                </c:pt>
                <c:pt idx="1287">
                  <c:v>42174.04415509259</c:v>
                </c:pt>
                <c:pt idx="1288">
                  <c:v>42176.92465277778</c:v>
                </c:pt>
                <c:pt idx="1289">
                  <c:v>42178.039687500001</c:v>
                </c:pt>
                <c:pt idx="1290">
                  <c:v>42179.038865740738</c:v>
                </c:pt>
                <c:pt idx="1291">
                  <c:v>42180.04478009259</c:v>
                </c:pt>
                <c:pt idx="1292">
                  <c:v>42181.039965277778</c:v>
                </c:pt>
                <c:pt idx="1293">
                  <c:v>42183.92324074074</c:v>
                </c:pt>
                <c:pt idx="1294">
                  <c:v>42185.037453703706</c:v>
                </c:pt>
                <c:pt idx="1295">
                  <c:v>42186.038599537038</c:v>
                </c:pt>
                <c:pt idx="1296">
                  <c:v>42187.040555555555</c:v>
                </c:pt>
                <c:pt idx="1297">
                  <c:v>42188.072812500002</c:v>
                </c:pt>
                <c:pt idx="1298">
                  <c:v>42190.924293981479</c:v>
                </c:pt>
                <c:pt idx="1299">
                  <c:v>42192.035300925927</c:v>
                </c:pt>
                <c:pt idx="1300">
                  <c:v>42193.040358796294</c:v>
                </c:pt>
                <c:pt idx="1301">
                  <c:v>42194.039155092592</c:v>
                </c:pt>
                <c:pt idx="1302">
                  <c:v>42195.044016203705</c:v>
                </c:pt>
                <c:pt idx="1303">
                  <c:v>42197.923472222225</c:v>
                </c:pt>
                <c:pt idx="1304">
                  <c:v>42199.037997685184</c:v>
                </c:pt>
                <c:pt idx="1305">
                  <c:v>42200.042870370373</c:v>
                </c:pt>
                <c:pt idx="1306">
                  <c:v>42201.039826388886</c:v>
                </c:pt>
                <c:pt idx="1307">
                  <c:v>42202.045671296299</c:v>
                </c:pt>
                <c:pt idx="1308">
                  <c:v>42204.922118055554</c:v>
                </c:pt>
                <c:pt idx="1309">
                  <c:v>42206.037210648145</c:v>
                </c:pt>
                <c:pt idx="1310">
                  <c:v>42207.037187499998</c:v>
                </c:pt>
                <c:pt idx="1311">
                  <c:v>42208.039942129632</c:v>
                </c:pt>
                <c:pt idx="1312">
                  <c:v>42209.036585648151</c:v>
                </c:pt>
                <c:pt idx="1313">
                  <c:v>42211.935254629629</c:v>
                </c:pt>
                <c:pt idx="1314">
                  <c:v>42213.038726851853</c:v>
                </c:pt>
                <c:pt idx="1315">
                  <c:v>42214.037118055552</c:v>
                </c:pt>
                <c:pt idx="1316">
                  <c:v>42215.037349537037</c:v>
                </c:pt>
                <c:pt idx="1317">
                  <c:v>42216.037511574075</c:v>
                </c:pt>
                <c:pt idx="1318">
                  <c:v>42217.041226851848</c:v>
                </c:pt>
                <c:pt idx="1319">
                  <c:v>42220.063217592593</c:v>
                </c:pt>
                <c:pt idx="1320">
                  <c:v>42221.05840277778</c:v>
                </c:pt>
                <c:pt idx="1321">
                  <c:v>42222.037245370368</c:v>
                </c:pt>
                <c:pt idx="1322">
                  <c:v>42223.036354166667</c:v>
                </c:pt>
                <c:pt idx="1323">
                  <c:v>42225.923668981479</c:v>
                </c:pt>
                <c:pt idx="1324">
                  <c:v>42227.039571759262</c:v>
                </c:pt>
                <c:pt idx="1325">
                  <c:v>42228.037638888891</c:v>
                </c:pt>
                <c:pt idx="1326">
                  <c:v>42229.047465277778</c:v>
                </c:pt>
                <c:pt idx="1327">
                  <c:v>42230.043622685182</c:v>
                </c:pt>
                <c:pt idx="1328">
                  <c:v>42232.93273148148</c:v>
                </c:pt>
                <c:pt idx="1329">
                  <c:v>42234.139513888891</c:v>
                </c:pt>
                <c:pt idx="1330">
                  <c:v>42235.038402777776</c:v>
                </c:pt>
                <c:pt idx="1331">
                  <c:v>42236.041168981479</c:v>
                </c:pt>
                <c:pt idx="1332">
                  <c:v>42237.040462962963</c:v>
                </c:pt>
                <c:pt idx="1333">
                  <c:v>42239.926203703704</c:v>
                </c:pt>
                <c:pt idx="1334">
                  <c:v>42241.150902777779</c:v>
                </c:pt>
                <c:pt idx="1335">
                  <c:v>42242.06958333333</c:v>
                </c:pt>
                <c:pt idx="1336">
                  <c:v>42243.037881944445</c:v>
                </c:pt>
                <c:pt idx="1337">
                  <c:v>42244.038483796299</c:v>
                </c:pt>
                <c:pt idx="1338">
                  <c:v>42246.929965277777</c:v>
                </c:pt>
                <c:pt idx="1339">
                  <c:v>42248.039351851854</c:v>
                </c:pt>
                <c:pt idx="1340">
                  <c:v>42249.063414351855</c:v>
                </c:pt>
                <c:pt idx="1341">
                  <c:v>42250.073159722226</c:v>
                </c:pt>
                <c:pt idx="1342">
                  <c:v>42251.047094907408</c:v>
                </c:pt>
                <c:pt idx="1343">
                  <c:v>42253.92628472222</c:v>
                </c:pt>
                <c:pt idx="1344">
                  <c:v>42255.03802083333</c:v>
                </c:pt>
                <c:pt idx="1345">
                  <c:v>42256.040532407409</c:v>
                </c:pt>
                <c:pt idx="1346">
                  <c:v>42257.038935185185</c:v>
                </c:pt>
                <c:pt idx="1347">
                  <c:v>42258.036851851852</c:v>
                </c:pt>
                <c:pt idx="1348">
                  <c:v>42260.924849537034</c:v>
                </c:pt>
                <c:pt idx="1349">
                  <c:v>42262.038784722223</c:v>
                </c:pt>
                <c:pt idx="1350">
                  <c:v>42263.039039351854</c:v>
                </c:pt>
                <c:pt idx="1351">
                  <c:v>42264.036805555559</c:v>
                </c:pt>
                <c:pt idx="1352">
                  <c:v>42265.037581018521</c:v>
                </c:pt>
                <c:pt idx="1353">
                  <c:v>42267.923506944448</c:v>
                </c:pt>
                <c:pt idx="1354">
                  <c:v>42269.04</c:v>
                </c:pt>
                <c:pt idx="1355">
                  <c:v>42270.036064814813</c:v>
                </c:pt>
                <c:pt idx="1356">
                  <c:v>42271.036805555559</c:v>
                </c:pt>
                <c:pt idx="1357">
                  <c:v>42272.04142361111</c:v>
                </c:pt>
                <c:pt idx="1358">
                  <c:v>42274.926365740743</c:v>
                </c:pt>
                <c:pt idx="1359">
                  <c:v>42276.038553240738</c:v>
                </c:pt>
                <c:pt idx="1360">
                  <c:v>42277.037060185183</c:v>
                </c:pt>
                <c:pt idx="1361">
                  <c:v>42278.039386574077</c:v>
                </c:pt>
                <c:pt idx="1362">
                  <c:v>42279.060277777775</c:v>
                </c:pt>
                <c:pt idx="1363">
                  <c:v>42281.926678240743</c:v>
                </c:pt>
                <c:pt idx="1364">
                  <c:v>42283.039212962962</c:v>
                </c:pt>
                <c:pt idx="1365">
                  <c:v>42284.058738425927</c:v>
                </c:pt>
                <c:pt idx="1366">
                  <c:v>42285.045949074076</c:v>
                </c:pt>
                <c:pt idx="1367">
                  <c:v>42286.143923611111</c:v>
                </c:pt>
                <c:pt idx="1368">
                  <c:v>42288.930023148147</c:v>
                </c:pt>
                <c:pt idx="1369">
                  <c:v>42290.040960648148</c:v>
                </c:pt>
                <c:pt idx="1370">
                  <c:v>42291.037094907406</c:v>
                </c:pt>
                <c:pt idx="1371">
                  <c:v>42292.035231481481</c:v>
                </c:pt>
                <c:pt idx="1372">
                  <c:v>42293.037361111114</c:v>
                </c:pt>
                <c:pt idx="1373">
                  <c:v>42295.923020833332</c:v>
                </c:pt>
                <c:pt idx="1374">
                  <c:v>42297.038877314815</c:v>
                </c:pt>
                <c:pt idx="1375">
                  <c:v>42298.035046296296</c:v>
                </c:pt>
                <c:pt idx="1376">
                  <c:v>42299.036354166667</c:v>
                </c:pt>
                <c:pt idx="1377">
                  <c:v>42300.039629629631</c:v>
                </c:pt>
                <c:pt idx="1378">
                  <c:v>42302.918622685182</c:v>
                </c:pt>
                <c:pt idx="1379">
                  <c:v>42304.034803240742</c:v>
                </c:pt>
                <c:pt idx="1380">
                  <c:v>42305.037314814814</c:v>
                </c:pt>
                <c:pt idx="1381">
                  <c:v>42306.034629629627</c:v>
                </c:pt>
                <c:pt idx="1382">
                  <c:v>42307.033842592595</c:v>
                </c:pt>
                <c:pt idx="1383">
                  <c:v>42308.034247685187</c:v>
                </c:pt>
                <c:pt idx="1384">
                  <c:v>42311.054837962962</c:v>
                </c:pt>
                <c:pt idx="1385">
                  <c:v>42312.067731481482</c:v>
                </c:pt>
                <c:pt idx="1386">
                  <c:v>42313.034849537034</c:v>
                </c:pt>
                <c:pt idx="1387">
                  <c:v>42314.032812500001</c:v>
                </c:pt>
                <c:pt idx="1388">
                  <c:v>42316.916539351849</c:v>
                </c:pt>
                <c:pt idx="1389">
                  <c:v>42318.037881944445</c:v>
                </c:pt>
                <c:pt idx="1390">
                  <c:v>42319.03638888889</c:v>
                </c:pt>
                <c:pt idx="1391">
                  <c:v>42320.036192129628</c:v>
                </c:pt>
                <c:pt idx="1392">
                  <c:v>42321.03429398148</c:v>
                </c:pt>
                <c:pt idx="1393">
                  <c:v>42323.915000000001</c:v>
                </c:pt>
                <c:pt idx="1394">
                  <c:v>42325.031493055554</c:v>
                </c:pt>
                <c:pt idx="1395">
                  <c:v>42326.03266203704</c:v>
                </c:pt>
                <c:pt idx="1396">
                  <c:v>42327.033530092594</c:v>
                </c:pt>
                <c:pt idx="1397">
                  <c:v>42328.033993055556</c:v>
                </c:pt>
                <c:pt idx="1398">
                  <c:v>42330.917824074073</c:v>
                </c:pt>
                <c:pt idx="1399">
                  <c:v>42332.036469907405</c:v>
                </c:pt>
                <c:pt idx="1400">
                  <c:v>42333.037604166668</c:v>
                </c:pt>
                <c:pt idx="1401">
                  <c:v>42334.040243055555</c:v>
                </c:pt>
                <c:pt idx="1402">
                  <c:v>42335.036898148152</c:v>
                </c:pt>
                <c:pt idx="1403">
                  <c:v>42337.917210648149</c:v>
                </c:pt>
                <c:pt idx="1404">
                  <c:v>42339.037488425929</c:v>
                </c:pt>
                <c:pt idx="1405">
                  <c:v>42340.079108796293</c:v>
                </c:pt>
                <c:pt idx="1406">
                  <c:v>42341.057384259257</c:v>
                </c:pt>
                <c:pt idx="1407">
                  <c:v>42342.138182870367</c:v>
                </c:pt>
                <c:pt idx="1408">
                  <c:v>42344.917650462965</c:v>
                </c:pt>
                <c:pt idx="1409">
                  <c:v>42346.101759259262</c:v>
                </c:pt>
                <c:pt idx="1410">
                  <c:v>42347.071226851855</c:v>
                </c:pt>
                <c:pt idx="1411">
                  <c:v>42348.09615740741</c:v>
                </c:pt>
                <c:pt idx="1412">
                  <c:v>42349.070821759262</c:v>
                </c:pt>
                <c:pt idx="1413">
                  <c:v>42351.918668981481</c:v>
                </c:pt>
                <c:pt idx="1414">
                  <c:v>42353.098587962966</c:v>
                </c:pt>
                <c:pt idx="1415">
                  <c:v>42354.082939814813</c:v>
                </c:pt>
                <c:pt idx="1416">
                  <c:v>42355.084861111114</c:v>
                </c:pt>
                <c:pt idx="1417">
                  <c:v>42356.097696759258</c:v>
                </c:pt>
                <c:pt idx="1418">
                  <c:v>42358.917233796295</c:v>
                </c:pt>
                <c:pt idx="1419">
                  <c:v>42360.037557870368</c:v>
                </c:pt>
                <c:pt idx="1420">
                  <c:v>42361.034618055557</c:v>
                </c:pt>
                <c:pt idx="1421">
                  <c:v>42362.041388888887</c:v>
                </c:pt>
                <c:pt idx="1422">
                  <c:v>42367.037546296298</c:v>
                </c:pt>
                <c:pt idx="1423">
                  <c:v>42368.036817129629</c:v>
                </c:pt>
                <c:pt idx="1424">
                  <c:v>42369.03802083333</c:v>
                </c:pt>
                <c:pt idx="1425">
                  <c:v>42374.069374999999</c:v>
                </c:pt>
                <c:pt idx="1426">
                  <c:v>42375.064097222225</c:v>
                </c:pt>
                <c:pt idx="1427">
                  <c:v>42377.041076388887</c:v>
                </c:pt>
                <c:pt idx="1428">
                  <c:v>42379.966817129629</c:v>
                </c:pt>
                <c:pt idx="1429">
                  <c:v>42381.139560185184</c:v>
                </c:pt>
                <c:pt idx="1430">
                  <c:v>42382.044166666667</c:v>
                </c:pt>
                <c:pt idx="1431">
                  <c:v>42383.054456018515</c:v>
                </c:pt>
                <c:pt idx="1432">
                  <c:v>42384.048460648148</c:v>
                </c:pt>
                <c:pt idx="1433">
                  <c:v>42386.919791666667</c:v>
                </c:pt>
                <c:pt idx="1434">
                  <c:v>42388.044872685183</c:v>
                </c:pt>
                <c:pt idx="1435">
                  <c:v>42389.036736111113</c:v>
                </c:pt>
                <c:pt idx="1436">
                  <c:v>42390.041215277779</c:v>
                </c:pt>
                <c:pt idx="1437">
                  <c:v>42391.076840277776</c:v>
                </c:pt>
                <c:pt idx="1438">
                  <c:v>42393.918298611112</c:v>
                </c:pt>
                <c:pt idx="1439">
                  <c:v>42395.039270833331</c:v>
                </c:pt>
                <c:pt idx="1440">
                  <c:v>42396.040555555555</c:v>
                </c:pt>
                <c:pt idx="1441">
                  <c:v>42397.037199074075</c:v>
                </c:pt>
                <c:pt idx="1442">
                  <c:v>42398.035914351851</c:v>
                </c:pt>
                <c:pt idx="1443">
                  <c:v>42399.037418981483</c:v>
                </c:pt>
                <c:pt idx="1444">
                  <c:v>42402.092037037037</c:v>
                </c:pt>
                <c:pt idx="1445">
                  <c:v>42403.080196759256</c:v>
                </c:pt>
                <c:pt idx="1446">
                  <c:v>42404.037962962961</c:v>
                </c:pt>
                <c:pt idx="1447">
                  <c:v>42405.034803240742</c:v>
                </c:pt>
                <c:pt idx="1448">
                  <c:v>42407.921099537038</c:v>
                </c:pt>
                <c:pt idx="1449">
                  <c:v>42409.083449074074</c:v>
                </c:pt>
                <c:pt idx="1450">
                  <c:v>42410.039386574077</c:v>
                </c:pt>
                <c:pt idx="1451">
                  <c:v>42411.037743055553</c:v>
                </c:pt>
                <c:pt idx="1452">
                  <c:v>42412.036400462966</c:v>
                </c:pt>
                <c:pt idx="1453">
                  <c:v>42414.91883101852</c:v>
                </c:pt>
                <c:pt idx="1454">
                  <c:v>42416.044745370367</c:v>
                </c:pt>
                <c:pt idx="1455">
                  <c:v>42417.039629629631</c:v>
                </c:pt>
                <c:pt idx="1456">
                  <c:v>42418.037106481483</c:v>
                </c:pt>
                <c:pt idx="1457">
                  <c:v>42419.038877314815</c:v>
                </c:pt>
                <c:pt idx="1458">
                  <c:v>42421.917719907404</c:v>
                </c:pt>
                <c:pt idx="1459">
                  <c:v>42423.045486111114</c:v>
                </c:pt>
                <c:pt idx="1460">
                  <c:v>42424.046076388891</c:v>
                </c:pt>
                <c:pt idx="1461">
                  <c:v>42425.046805555554</c:v>
                </c:pt>
                <c:pt idx="1462">
                  <c:v>42426.051620370374</c:v>
                </c:pt>
                <c:pt idx="1463">
                  <c:v>42428.91783564815</c:v>
                </c:pt>
                <c:pt idx="1464">
                  <c:v>42430.042546296296</c:v>
                </c:pt>
                <c:pt idx="1465">
                  <c:v>42431.046886574077</c:v>
                </c:pt>
                <c:pt idx="1466">
                  <c:v>42432.074305555558</c:v>
                </c:pt>
                <c:pt idx="1467">
                  <c:v>42433.035902777781</c:v>
                </c:pt>
                <c:pt idx="1468">
                  <c:v>42435.912222222221</c:v>
                </c:pt>
                <c:pt idx="1469">
                  <c:v>42437.036990740744</c:v>
                </c:pt>
                <c:pt idx="1470">
                  <c:v>42438.035300925927</c:v>
                </c:pt>
                <c:pt idx="1471">
                  <c:v>42439.217847222222</c:v>
                </c:pt>
                <c:pt idx="1472">
                  <c:v>42440.268946759257</c:v>
                </c:pt>
                <c:pt idx="1473">
                  <c:v>42444.042094907411</c:v>
                </c:pt>
                <c:pt idx="1474">
                  <c:v>42445.010462962964</c:v>
                </c:pt>
                <c:pt idx="1475">
                  <c:v>42446.008101851854</c:v>
                </c:pt>
                <c:pt idx="1476">
                  <c:v>42447.0075462963</c:v>
                </c:pt>
                <c:pt idx="1477">
                  <c:v>42451.011932870373</c:v>
                </c:pt>
                <c:pt idx="1478">
                  <c:v>42452.009965277779</c:v>
                </c:pt>
                <c:pt idx="1479">
                  <c:v>42453.038761574076</c:v>
                </c:pt>
                <c:pt idx="1480">
                  <c:v>42454.007326388892</c:v>
                </c:pt>
                <c:pt idx="1481">
                  <c:v>42459.017546296294</c:v>
                </c:pt>
                <c:pt idx="1482">
                  <c:v>42460.007962962962</c:v>
                </c:pt>
                <c:pt idx="1483">
                  <c:v>42461.011331018519</c:v>
                </c:pt>
                <c:pt idx="1484">
                  <c:v>42462.009016203701</c:v>
                </c:pt>
                <c:pt idx="1485">
                  <c:v>42465.080138888887</c:v>
                </c:pt>
                <c:pt idx="1486">
                  <c:v>42466.004872685182</c:v>
                </c:pt>
                <c:pt idx="1487">
                  <c:v>42467.018275462964</c:v>
                </c:pt>
                <c:pt idx="1488">
                  <c:v>42468.007025462961</c:v>
                </c:pt>
                <c:pt idx="1489">
                  <c:v>42470.888009259259</c:v>
                </c:pt>
                <c:pt idx="1490">
                  <c:v>42472.009930555556</c:v>
                </c:pt>
                <c:pt idx="1491">
                  <c:v>42473.006481481483</c:v>
                </c:pt>
                <c:pt idx="1492">
                  <c:v>42474.008101851854</c:v>
                </c:pt>
                <c:pt idx="1493">
                  <c:v>42475.009571759256</c:v>
                </c:pt>
                <c:pt idx="1494">
                  <c:v>42477.881076388891</c:v>
                </c:pt>
                <c:pt idx="1495">
                  <c:v>42479.008946759262</c:v>
                </c:pt>
                <c:pt idx="1496">
                  <c:v>42480.005370370367</c:v>
                </c:pt>
                <c:pt idx="1497">
                  <c:v>42481.008553240739</c:v>
                </c:pt>
                <c:pt idx="1498">
                  <c:v>42482.011990740742</c:v>
                </c:pt>
                <c:pt idx="1499">
                  <c:v>42484.882048611114</c:v>
                </c:pt>
                <c:pt idx="1500">
                  <c:v>42486.008194444446</c:v>
                </c:pt>
                <c:pt idx="1501">
                  <c:v>42487.007719907408</c:v>
                </c:pt>
                <c:pt idx="1502">
                  <c:v>42488.006053240744</c:v>
                </c:pt>
                <c:pt idx="1503">
                  <c:v>42489.053263888891</c:v>
                </c:pt>
                <c:pt idx="1504">
                  <c:v>42490.009733796294</c:v>
                </c:pt>
                <c:pt idx="1505">
                  <c:v>42493.007488425923</c:v>
                </c:pt>
                <c:pt idx="1506">
                  <c:v>42494.051261574074</c:v>
                </c:pt>
                <c:pt idx="1507">
                  <c:v>42495.00712962963</c:v>
                </c:pt>
                <c:pt idx="1508">
                  <c:v>42498.887280092589</c:v>
                </c:pt>
                <c:pt idx="1509">
                  <c:v>42500.023379629631</c:v>
                </c:pt>
                <c:pt idx="1510">
                  <c:v>42501.00372685185</c:v>
                </c:pt>
                <c:pt idx="1511">
                  <c:v>42502.006967592592</c:v>
                </c:pt>
                <c:pt idx="1512">
                  <c:v>42503.013993055552</c:v>
                </c:pt>
                <c:pt idx="1513">
                  <c:v>42505.885914351849</c:v>
                </c:pt>
                <c:pt idx="1514">
                  <c:v>42508.005011574074</c:v>
                </c:pt>
                <c:pt idx="1515">
                  <c:v>42509.007476851853</c:v>
                </c:pt>
                <c:pt idx="1516">
                  <c:v>42510.007210648146</c:v>
                </c:pt>
                <c:pt idx="1517">
                  <c:v>42512.880624999998</c:v>
                </c:pt>
                <c:pt idx="1518">
                  <c:v>42514.012002314812</c:v>
                </c:pt>
                <c:pt idx="1519">
                  <c:v>42515.008483796293</c:v>
                </c:pt>
                <c:pt idx="1520">
                  <c:v>42516.008391203701</c:v>
                </c:pt>
                <c:pt idx="1521">
                  <c:v>42519.879548611112</c:v>
                </c:pt>
                <c:pt idx="1522">
                  <c:v>42521.015706018516</c:v>
                </c:pt>
                <c:pt idx="1523">
                  <c:v>42522.009293981479</c:v>
                </c:pt>
                <c:pt idx="1524">
                  <c:v>42523.01017361111</c:v>
                </c:pt>
                <c:pt idx="1525">
                  <c:v>42524.006319444445</c:v>
                </c:pt>
                <c:pt idx="1526">
                  <c:v>42526.881018518521</c:v>
                </c:pt>
                <c:pt idx="1527">
                  <c:v>42528.007430555554</c:v>
                </c:pt>
                <c:pt idx="1528">
                  <c:v>42529.006319444445</c:v>
                </c:pt>
                <c:pt idx="1529">
                  <c:v>42530.014108796298</c:v>
                </c:pt>
                <c:pt idx="1530">
                  <c:v>42531.023425925923</c:v>
                </c:pt>
                <c:pt idx="1531">
                  <c:v>42533.881273148145</c:v>
                </c:pt>
                <c:pt idx="1532">
                  <c:v>42535.005844907406</c:v>
                </c:pt>
                <c:pt idx="1533">
                  <c:v>42536.00886574074</c:v>
                </c:pt>
                <c:pt idx="1534">
                  <c:v>42537.006620370368</c:v>
                </c:pt>
                <c:pt idx="1535">
                  <c:v>42538.007222222222</c:v>
                </c:pt>
                <c:pt idx="1536">
                  <c:v>42540.880555555559</c:v>
                </c:pt>
                <c:pt idx="1537">
                  <c:v>42542.031180555554</c:v>
                </c:pt>
                <c:pt idx="1538">
                  <c:v>42543.006990740738</c:v>
                </c:pt>
                <c:pt idx="1539">
                  <c:v>42544.00644675926</c:v>
                </c:pt>
                <c:pt idx="1540">
                  <c:v>42545.005416666667</c:v>
                </c:pt>
                <c:pt idx="1541">
                  <c:v>42547.880914351852</c:v>
                </c:pt>
                <c:pt idx="1542">
                  <c:v>42549.012083333335</c:v>
                </c:pt>
                <c:pt idx="1543">
                  <c:v>42550.006886574076</c:v>
                </c:pt>
                <c:pt idx="1544">
                  <c:v>42551.008298611108</c:v>
                </c:pt>
                <c:pt idx="1545">
                  <c:v>42552.009513888886</c:v>
                </c:pt>
                <c:pt idx="1546">
                  <c:v>42553.024444444447</c:v>
                </c:pt>
                <c:pt idx="1547">
                  <c:v>42556.004895833335</c:v>
                </c:pt>
                <c:pt idx="1548">
                  <c:v>42557.005243055559</c:v>
                </c:pt>
                <c:pt idx="1549">
                  <c:v>42558.00708333333</c:v>
                </c:pt>
                <c:pt idx="1550">
                  <c:v>42559.00849537037</c:v>
                </c:pt>
                <c:pt idx="1551">
                  <c:v>42561.881655092591</c:v>
                </c:pt>
                <c:pt idx="1552">
                  <c:v>42563.013124999998</c:v>
                </c:pt>
                <c:pt idx="1553">
                  <c:v>42564.005624999998</c:v>
                </c:pt>
                <c:pt idx="1554">
                  <c:v>42565.007314814815</c:v>
                </c:pt>
                <c:pt idx="1555">
                  <c:v>42566.006990740738</c:v>
                </c:pt>
                <c:pt idx="1556">
                  <c:v>42568.879374999997</c:v>
                </c:pt>
                <c:pt idx="1557">
                  <c:v>42570.003599537034</c:v>
                </c:pt>
                <c:pt idx="1558">
                  <c:v>42571.004444444443</c:v>
                </c:pt>
                <c:pt idx="1559">
                  <c:v>42572.004930555559</c:v>
                </c:pt>
                <c:pt idx="1560">
                  <c:v>42573.003206018519</c:v>
                </c:pt>
                <c:pt idx="1561">
                  <c:v>42575.879270833335</c:v>
                </c:pt>
                <c:pt idx="1562">
                  <c:v>42577.004791666666</c:v>
                </c:pt>
                <c:pt idx="1563">
                  <c:v>42578.003437500003</c:v>
                </c:pt>
                <c:pt idx="1564">
                  <c:v>42579.007384259261</c:v>
                </c:pt>
                <c:pt idx="1565">
                  <c:v>42580.004016203704</c:v>
                </c:pt>
                <c:pt idx="1566">
                  <c:v>42581.006516203706</c:v>
                </c:pt>
                <c:pt idx="1567">
                  <c:v>42584.007048611114</c:v>
                </c:pt>
                <c:pt idx="1568">
                  <c:v>42585.003553240742</c:v>
                </c:pt>
                <c:pt idx="1569">
                  <c:v>42586.004236111112</c:v>
                </c:pt>
                <c:pt idx="1570">
                  <c:v>42587.003576388888</c:v>
                </c:pt>
                <c:pt idx="1571">
                  <c:v>42589.879074074073</c:v>
                </c:pt>
                <c:pt idx="1572">
                  <c:v>42592.004641203705</c:v>
                </c:pt>
                <c:pt idx="1573">
                  <c:v>42593.003645833334</c:v>
                </c:pt>
                <c:pt idx="1574">
                  <c:v>42596.880196759259</c:v>
                </c:pt>
                <c:pt idx="1575">
                  <c:v>42599.006655092591</c:v>
                </c:pt>
                <c:pt idx="1576">
                  <c:v>42600.00271990741</c:v>
                </c:pt>
                <c:pt idx="1577">
                  <c:v>42601.003530092596</c:v>
                </c:pt>
                <c:pt idx="1578">
                  <c:v>42603.87804398148</c:v>
                </c:pt>
                <c:pt idx="1579">
                  <c:v>42605.004953703705</c:v>
                </c:pt>
                <c:pt idx="1580">
                  <c:v>42606.0075</c:v>
                </c:pt>
                <c:pt idx="1581">
                  <c:v>42607.004328703704</c:v>
                </c:pt>
                <c:pt idx="1582">
                  <c:v>42608.004814814813</c:v>
                </c:pt>
                <c:pt idx="1583">
                  <c:v>42610.878495370373</c:v>
                </c:pt>
                <c:pt idx="1584">
                  <c:v>42612.005219907405</c:v>
                </c:pt>
                <c:pt idx="1585">
                  <c:v>42614.004803240743</c:v>
                </c:pt>
                <c:pt idx="1586">
                  <c:v>42615.003298611111</c:v>
                </c:pt>
                <c:pt idx="1587">
                  <c:v>42617.87908564815</c:v>
                </c:pt>
                <c:pt idx="1588">
                  <c:v>42619.004525462966</c:v>
                </c:pt>
                <c:pt idx="1589">
                  <c:v>42620.003981481481</c:v>
                </c:pt>
                <c:pt idx="1590">
                  <c:v>42621.004050925927</c:v>
                </c:pt>
                <c:pt idx="1591">
                  <c:v>42622.004826388889</c:v>
                </c:pt>
                <c:pt idx="1592">
                  <c:v>42624.878252314818</c:v>
                </c:pt>
                <c:pt idx="1593">
                  <c:v>42626.010717592595</c:v>
                </c:pt>
                <c:pt idx="1594">
                  <c:v>42627.005520833336</c:v>
                </c:pt>
                <c:pt idx="1595">
                  <c:v>42628.003761574073</c:v>
                </c:pt>
                <c:pt idx="1596">
                  <c:v>42629.003425925926</c:v>
                </c:pt>
                <c:pt idx="1597">
                  <c:v>42631.879351851851</c:v>
                </c:pt>
                <c:pt idx="1598">
                  <c:v>42633.005370370367</c:v>
                </c:pt>
                <c:pt idx="1599">
                  <c:v>42634.002395833333</c:v>
                </c:pt>
                <c:pt idx="1600">
                  <c:v>42635.003344907411</c:v>
                </c:pt>
                <c:pt idx="1601">
                  <c:v>42636.00408564815</c:v>
                </c:pt>
                <c:pt idx="1602">
                  <c:v>42638.879826388889</c:v>
                </c:pt>
                <c:pt idx="1603">
                  <c:v>42640.004189814812</c:v>
                </c:pt>
                <c:pt idx="1604">
                  <c:v>42641.005150462966</c:v>
                </c:pt>
                <c:pt idx="1605">
                  <c:v>42642.025902777779</c:v>
                </c:pt>
                <c:pt idx="1606">
                  <c:v>42643.004594907405</c:v>
                </c:pt>
                <c:pt idx="1607">
                  <c:v>42644.007627314815</c:v>
                </c:pt>
                <c:pt idx="1608">
                  <c:v>42648.004247685189</c:v>
                </c:pt>
                <c:pt idx="1609">
                  <c:v>42649.004710648151</c:v>
                </c:pt>
                <c:pt idx="1610">
                  <c:v>42650.004305555558</c:v>
                </c:pt>
                <c:pt idx="1611">
                  <c:v>42652.880069444444</c:v>
                </c:pt>
                <c:pt idx="1612">
                  <c:v>42654.006932870368</c:v>
                </c:pt>
                <c:pt idx="1613">
                  <c:v>42655.006851851853</c:v>
                </c:pt>
                <c:pt idx="1614">
                  <c:v>42656.003622685188</c:v>
                </c:pt>
                <c:pt idx="1615">
                  <c:v>42657.00818287037</c:v>
                </c:pt>
                <c:pt idx="1616">
                  <c:v>42660.390925925924</c:v>
                </c:pt>
                <c:pt idx="1617">
                  <c:v>42661.004467592589</c:v>
                </c:pt>
                <c:pt idx="1618">
                  <c:v>42662.001770833333</c:v>
                </c:pt>
                <c:pt idx="1619">
                  <c:v>42663.005219907405</c:v>
                </c:pt>
                <c:pt idx="1620">
                  <c:v>42664.004444444443</c:v>
                </c:pt>
                <c:pt idx="1621">
                  <c:v>42666.877604166664</c:v>
                </c:pt>
                <c:pt idx="1622">
                  <c:v>42668.007708333331</c:v>
                </c:pt>
                <c:pt idx="1623">
                  <c:v>42669.004988425928</c:v>
                </c:pt>
                <c:pt idx="1624">
                  <c:v>42670.004606481481</c:v>
                </c:pt>
                <c:pt idx="1625">
                  <c:v>42671.005231481482</c:v>
                </c:pt>
                <c:pt idx="1626">
                  <c:v>42673.880543981482</c:v>
                </c:pt>
                <c:pt idx="1627">
                  <c:v>42675.007881944446</c:v>
                </c:pt>
                <c:pt idx="1628">
                  <c:v>42677.008344907408</c:v>
                </c:pt>
                <c:pt idx="1629">
                  <c:v>42678.003298611111</c:v>
                </c:pt>
                <c:pt idx="1630">
                  <c:v>42680.880902777775</c:v>
                </c:pt>
                <c:pt idx="1631">
                  <c:v>42682.005740740744</c:v>
                </c:pt>
                <c:pt idx="1632">
                  <c:v>42683.010358796295</c:v>
                </c:pt>
                <c:pt idx="1633">
                  <c:v>42684.008356481485</c:v>
                </c:pt>
                <c:pt idx="1634">
                  <c:v>42685.021666666667</c:v>
                </c:pt>
                <c:pt idx="1635">
                  <c:v>42687.879224537035</c:v>
                </c:pt>
                <c:pt idx="1636">
                  <c:v>42689.004374999997</c:v>
                </c:pt>
                <c:pt idx="1637">
                  <c:v>42690.003981481481</c:v>
                </c:pt>
                <c:pt idx="1638">
                  <c:v>42691.00439814815</c:v>
                </c:pt>
                <c:pt idx="1639">
                  <c:v>42692.003854166665</c:v>
                </c:pt>
                <c:pt idx="1640">
                  <c:v>42694.878252314818</c:v>
                </c:pt>
                <c:pt idx="1641">
                  <c:v>42696.013148148151</c:v>
                </c:pt>
                <c:pt idx="1642">
                  <c:v>42697.018136574072</c:v>
                </c:pt>
                <c:pt idx="1643">
                  <c:v>42698.011192129627</c:v>
                </c:pt>
                <c:pt idx="1644">
                  <c:v>42699.012812499997</c:v>
                </c:pt>
                <c:pt idx="1645">
                  <c:v>42701.879074074073</c:v>
                </c:pt>
                <c:pt idx="1646">
                  <c:v>42703.010104166664</c:v>
                </c:pt>
                <c:pt idx="1647">
                  <c:v>42704.014062499999</c:v>
                </c:pt>
                <c:pt idx="1648">
                  <c:v>42705.01458333333</c:v>
                </c:pt>
                <c:pt idx="1649">
                  <c:v>42706.012939814813</c:v>
                </c:pt>
                <c:pt idx="1650">
                  <c:v>42708.879062499997</c:v>
                </c:pt>
                <c:pt idx="1651">
                  <c:v>42710.010833333334</c:v>
                </c:pt>
                <c:pt idx="1652">
                  <c:v>42711.009733796294</c:v>
                </c:pt>
                <c:pt idx="1653">
                  <c:v>42712.011874999997</c:v>
                </c:pt>
                <c:pt idx="1654">
                  <c:v>42713.006157407406</c:v>
                </c:pt>
                <c:pt idx="1655">
                  <c:v>42715.879050925927</c:v>
                </c:pt>
                <c:pt idx="1656">
                  <c:v>42717.005844907406</c:v>
                </c:pt>
                <c:pt idx="1657">
                  <c:v>42718.011006944442</c:v>
                </c:pt>
                <c:pt idx="1658">
                  <c:v>42719.009097222224</c:v>
                </c:pt>
                <c:pt idx="1659">
                  <c:v>42720.007210648146</c:v>
                </c:pt>
                <c:pt idx="1660">
                  <c:v>42722.87809027778</c:v>
                </c:pt>
                <c:pt idx="1661">
                  <c:v>42724.010509259257</c:v>
                </c:pt>
                <c:pt idx="1662">
                  <c:v>42725.009212962963</c:v>
                </c:pt>
                <c:pt idx="1663">
                  <c:v>42726.010393518518</c:v>
                </c:pt>
                <c:pt idx="1664">
                  <c:v>42727.003807870373</c:v>
                </c:pt>
                <c:pt idx="1665">
                  <c:v>42729.877916666665</c:v>
                </c:pt>
                <c:pt idx="1666">
                  <c:v>42732.004374999997</c:v>
                </c:pt>
                <c:pt idx="1667">
                  <c:v>42733.004120370373</c:v>
                </c:pt>
                <c:pt idx="1668">
                  <c:v>42734.010104166664</c:v>
                </c:pt>
                <c:pt idx="1669">
                  <c:v>42735.002881944441</c:v>
                </c:pt>
                <c:pt idx="1670">
                  <c:v>42738.005682870367</c:v>
                </c:pt>
                <c:pt idx="1671">
                  <c:v>42739.001956018517</c:v>
                </c:pt>
                <c:pt idx="1672">
                  <c:v>42740.00271990741</c:v>
                </c:pt>
                <c:pt idx="1673">
                  <c:v>42741.004780092589</c:v>
                </c:pt>
                <c:pt idx="1674">
                  <c:v>42745.005694444444</c:v>
                </c:pt>
                <c:pt idx="1675">
                  <c:v>42746.004907407405</c:v>
                </c:pt>
                <c:pt idx="1676">
                  <c:v>42747.014050925929</c:v>
                </c:pt>
                <c:pt idx="1677">
                  <c:v>42748.009942129633</c:v>
                </c:pt>
                <c:pt idx="1678">
                  <c:v>42750.877766203703</c:v>
                </c:pt>
                <c:pt idx="1679">
                  <c:v>42752.004328703704</c:v>
                </c:pt>
                <c:pt idx="1680">
                  <c:v>42753.009699074071</c:v>
                </c:pt>
                <c:pt idx="1681">
                  <c:v>42754.012523148151</c:v>
                </c:pt>
                <c:pt idx="1682">
                  <c:v>42755.004212962966</c:v>
                </c:pt>
                <c:pt idx="1683">
                  <c:v>42757.878055555557</c:v>
                </c:pt>
                <c:pt idx="1684">
                  <c:v>42759.003055555557</c:v>
                </c:pt>
                <c:pt idx="1685">
                  <c:v>42760.003668981481</c:v>
                </c:pt>
                <c:pt idx="1686">
                  <c:v>42761.005416666667</c:v>
                </c:pt>
                <c:pt idx="1687">
                  <c:v>42762.003472222219</c:v>
                </c:pt>
                <c:pt idx="1688">
                  <c:v>42764.883437500001</c:v>
                </c:pt>
                <c:pt idx="1689">
                  <c:v>42766.003101851849</c:v>
                </c:pt>
                <c:pt idx="1690">
                  <c:v>42767.00540509259</c:v>
                </c:pt>
                <c:pt idx="1691">
                  <c:v>42768.004236111112</c:v>
                </c:pt>
                <c:pt idx="1692">
                  <c:v>42769.002708333333</c:v>
                </c:pt>
                <c:pt idx="1693">
                  <c:v>42771.878634259258</c:v>
                </c:pt>
                <c:pt idx="1694">
                  <c:v>42773.004178240742</c:v>
                </c:pt>
                <c:pt idx="1695">
                  <c:v>42774.003865740742</c:v>
                </c:pt>
                <c:pt idx="1696">
                  <c:v>42775.003819444442</c:v>
                </c:pt>
                <c:pt idx="1697">
                  <c:v>42776.017523148148</c:v>
                </c:pt>
                <c:pt idx="1698">
                  <c:v>42778.878854166665</c:v>
                </c:pt>
                <c:pt idx="1699">
                  <c:v>42780.004074074073</c:v>
                </c:pt>
                <c:pt idx="1700">
                  <c:v>42781.01703703704</c:v>
                </c:pt>
                <c:pt idx="1701">
                  <c:v>42782.003518518519</c:v>
                </c:pt>
                <c:pt idx="1702">
                  <c:v>42783.004212962966</c:v>
                </c:pt>
                <c:pt idx="1703">
                  <c:v>42785.877835648149</c:v>
                </c:pt>
                <c:pt idx="1704">
                  <c:v>42787.010763888888</c:v>
                </c:pt>
                <c:pt idx="1705">
                  <c:v>42788.003668981481</c:v>
                </c:pt>
                <c:pt idx="1706">
                  <c:v>42789.003391203703</c:v>
                </c:pt>
                <c:pt idx="1707">
                  <c:v>42790.010335648149</c:v>
                </c:pt>
                <c:pt idx="1708">
                  <c:v>42792.878807870373</c:v>
                </c:pt>
                <c:pt idx="1709">
                  <c:v>42794.003993055558</c:v>
                </c:pt>
                <c:pt idx="1710">
                  <c:v>42795.003425925926</c:v>
                </c:pt>
                <c:pt idx="1711">
                  <c:v>42796.00571759259</c:v>
                </c:pt>
                <c:pt idx="1712">
                  <c:v>42797.003217592595</c:v>
                </c:pt>
                <c:pt idx="1713">
                  <c:v>42799.880219907405</c:v>
                </c:pt>
                <c:pt idx="1714">
                  <c:v>42801.004895833335</c:v>
                </c:pt>
                <c:pt idx="1715">
                  <c:v>42802.002847222226</c:v>
                </c:pt>
                <c:pt idx="1716">
                  <c:v>42803.012986111113</c:v>
                </c:pt>
                <c:pt idx="1717">
                  <c:v>42804.01153935185</c:v>
                </c:pt>
                <c:pt idx="1718">
                  <c:v>42806.877789351849</c:v>
                </c:pt>
                <c:pt idx="1719">
                  <c:v>42808.004212962966</c:v>
                </c:pt>
                <c:pt idx="1720">
                  <c:v>42809.002939814818</c:v>
                </c:pt>
                <c:pt idx="1721">
                  <c:v>42810.004872685182</c:v>
                </c:pt>
                <c:pt idx="1722">
                  <c:v>42811.002754629626</c:v>
                </c:pt>
                <c:pt idx="1723">
                  <c:v>42813.879826388889</c:v>
                </c:pt>
                <c:pt idx="1724">
                  <c:v>42815.003506944442</c:v>
                </c:pt>
                <c:pt idx="1725">
                  <c:v>42816.003657407404</c:v>
                </c:pt>
                <c:pt idx="1726">
                  <c:v>42817.003622685188</c:v>
                </c:pt>
                <c:pt idx="1727">
                  <c:v>42818.003368055557</c:v>
                </c:pt>
                <c:pt idx="1728">
                  <c:v>42820.878148148149</c:v>
                </c:pt>
                <c:pt idx="1729">
                  <c:v>42822.003854166665</c:v>
                </c:pt>
                <c:pt idx="1730">
                  <c:v>42823.003518518519</c:v>
                </c:pt>
                <c:pt idx="1731">
                  <c:v>42824.005486111113</c:v>
                </c:pt>
                <c:pt idx="1732">
                  <c:v>42825.003958333335</c:v>
                </c:pt>
                <c:pt idx="1733">
                  <c:v>42826.004629629628</c:v>
                </c:pt>
                <c:pt idx="1734">
                  <c:v>42829.005150462966</c:v>
                </c:pt>
                <c:pt idx="1735">
                  <c:v>42830.001886574071</c:v>
                </c:pt>
                <c:pt idx="1736">
                  <c:v>42831.003159722219</c:v>
                </c:pt>
                <c:pt idx="1737">
                  <c:v>42832.003472222219</c:v>
                </c:pt>
                <c:pt idx="1738">
                  <c:v>42834.878981481481</c:v>
                </c:pt>
                <c:pt idx="1739">
                  <c:v>42836.014652777776</c:v>
                </c:pt>
                <c:pt idx="1740">
                  <c:v>42837.038182870368</c:v>
                </c:pt>
                <c:pt idx="1741">
                  <c:v>42838.00408564815</c:v>
                </c:pt>
                <c:pt idx="1742">
                  <c:v>42839.003136574072</c:v>
                </c:pt>
                <c:pt idx="1743">
                  <c:v>42844.005914351852</c:v>
                </c:pt>
                <c:pt idx="1744">
                  <c:v>42845.002395833333</c:v>
                </c:pt>
                <c:pt idx="1745">
                  <c:v>42846.00335648148</c:v>
                </c:pt>
                <c:pt idx="1746">
                  <c:v>42848.879247685189</c:v>
                </c:pt>
                <c:pt idx="1747">
                  <c:v>42850.00409722222</c:v>
                </c:pt>
                <c:pt idx="1748">
                  <c:v>42851.003888888888</c:v>
                </c:pt>
                <c:pt idx="1749">
                  <c:v>42852.003182870372</c:v>
                </c:pt>
                <c:pt idx="1750">
                  <c:v>42853.002858796295</c:v>
                </c:pt>
                <c:pt idx="1751">
                  <c:v>42854.004016203704</c:v>
                </c:pt>
                <c:pt idx="1752">
                  <c:v>42858.005173611113</c:v>
                </c:pt>
                <c:pt idx="1753">
                  <c:v>42859.003101851849</c:v>
                </c:pt>
                <c:pt idx="1754">
                  <c:v>42860.002835648149</c:v>
                </c:pt>
                <c:pt idx="1755">
                  <c:v>42862.87877314815</c:v>
                </c:pt>
                <c:pt idx="1756">
                  <c:v>42864.005532407406</c:v>
                </c:pt>
                <c:pt idx="1757">
                  <c:v>42865.003333333334</c:v>
                </c:pt>
                <c:pt idx="1758">
                  <c:v>42866.006354166668</c:v>
                </c:pt>
                <c:pt idx="1759">
                  <c:v>42867.003171296295</c:v>
                </c:pt>
                <c:pt idx="1760">
                  <c:v>42869.879282407404</c:v>
                </c:pt>
                <c:pt idx="1761">
                  <c:v>42871.018113425926</c:v>
                </c:pt>
                <c:pt idx="1762">
                  <c:v>42872.004212962966</c:v>
                </c:pt>
                <c:pt idx="1763">
                  <c:v>42873.001203703701</c:v>
                </c:pt>
                <c:pt idx="1764">
                  <c:v>42874.003553240742</c:v>
                </c:pt>
                <c:pt idx="1765">
                  <c:v>42876.878472222219</c:v>
                </c:pt>
                <c:pt idx="1766">
                  <c:v>42878.003865740742</c:v>
                </c:pt>
                <c:pt idx="1767">
                  <c:v>42879.002060185187</c:v>
                </c:pt>
                <c:pt idx="1768">
                  <c:v>42880.015185185184</c:v>
                </c:pt>
                <c:pt idx="1769">
                  <c:v>42883.878564814811</c:v>
                </c:pt>
                <c:pt idx="1770">
                  <c:v>42885.002164351848</c:v>
                </c:pt>
                <c:pt idx="1771">
                  <c:v>42886.002291666664</c:v>
                </c:pt>
                <c:pt idx="1772">
                  <c:v>42887.003784722219</c:v>
                </c:pt>
                <c:pt idx="1773">
                  <c:v>42888.003935185188</c:v>
                </c:pt>
                <c:pt idx="1774">
                  <c:v>42890.879224537035</c:v>
                </c:pt>
                <c:pt idx="1775">
                  <c:v>42893.003888888888</c:v>
                </c:pt>
                <c:pt idx="1776">
                  <c:v>42894.002858796295</c:v>
                </c:pt>
                <c:pt idx="1777">
                  <c:v>42895.003032407411</c:v>
                </c:pt>
                <c:pt idx="1778">
                  <c:v>42897.877418981479</c:v>
                </c:pt>
                <c:pt idx="1779">
                  <c:v>42899.007256944446</c:v>
                </c:pt>
                <c:pt idx="1780">
                  <c:v>42900.005509259259</c:v>
                </c:pt>
                <c:pt idx="1781">
                  <c:v>42901.004699074074</c:v>
                </c:pt>
                <c:pt idx="1782">
                  <c:v>42904.878275462965</c:v>
                </c:pt>
                <c:pt idx="1783">
                  <c:v>42906.002187500002</c:v>
                </c:pt>
                <c:pt idx="1784">
                  <c:v>42907.003460648149</c:v>
                </c:pt>
                <c:pt idx="1785">
                  <c:v>42908.002187500002</c:v>
                </c:pt>
                <c:pt idx="1786">
                  <c:v>42909.003692129627</c:v>
                </c:pt>
                <c:pt idx="1787">
                  <c:v>42911.881053240744</c:v>
                </c:pt>
                <c:pt idx="1788">
                  <c:v>42913.003425925926</c:v>
                </c:pt>
                <c:pt idx="1789">
                  <c:v>42914.003912037035</c:v>
                </c:pt>
                <c:pt idx="1790">
                  <c:v>42915.00403935185</c:v>
                </c:pt>
                <c:pt idx="1791">
                  <c:v>42916.002152777779</c:v>
                </c:pt>
                <c:pt idx="1792">
                  <c:v>42917.003599537034</c:v>
                </c:pt>
                <c:pt idx="1793">
                  <c:v>42920.003611111111</c:v>
                </c:pt>
                <c:pt idx="1794">
                  <c:v>42921.001921296294</c:v>
                </c:pt>
                <c:pt idx="1795">
                  <c:v>42922.002395833333</c:v>
                </c:pt>
                <c:pt idx="1796">
                  <c:v>42923.002835648149</c:v>
                </c:pt>
                <c:pt idx="1797">
                  <c:v>42925.878009259257</c:v>
                </c:pt>
                <c:pt idx="1798">
                  <c:v>42927.002638888887</c:v>
                </c:pt>
                <c:pt idx="1799">
                  <c:v>42928.003182870372</c:v>
                </c:pt>
                <c:pt idx="1800">
                  <c:v>42929.002835648149</c:v>
                </c:pt>
                <c:pt idx="1801">
                  <c:v>42930.002766203703</c:v>
                </c:pt>
                <c:pt idx="1802">
                  <c:v>42932.878113425926</c:v>
                </c:pt>
                <c:pt idx="1803">
                  <c:v>42934.002546296295</c:v>
                </c:pt>
                <c:pt idx="1804">
                  <c:v>42935.00199074074</c:v>
                </c:pt>
                <c:pt idx="1805">
                  <c:v>42936.003125000003</c:v>
                </c:pt>
                <c:pt idx="1806">
                  <c:v>42937.002187500002</c:v>
                </c:pt>
                <c:pt idx="1807">
                  <c:v>42939.878240740742</c:v>
                </c:pt>
                <c:pt idx="1808">
                  <c:v>42941.003333333334</c:v>
                </c:pt>
                <c:pt idx="1809">
                  <c:v>42942.00371527778</c:v>
                </c:pt>
                <c:pt idx="1810">
                  <c:v>42943.003275462965</c:v>
                </c:pt>
                <c:pt idx="1811">
                  <c:v>42944.002546296295</c:v>
                </c:pt>
                <c:pt idx="1812">
                  <c:v>42946.878101851849</c:v>
                </c:pt>
                <c:pt idx="1813">
                  <c:v>42948.004293981481</c:v>
                </c:pt>
                <c:pt idx="1814">
                  <c:v>42949.005243055559</c:v>
                </c:pt>
                <c:pt idx="1815">
                  <c:v>42950.002986111111</c:v>
                </c:pt>
                <c:pt idx="1816">
                  <c:v>42951.002129629633</c:v>
                </c:pt>
                <c:pt idx="1817">
                  <c:v>42953.878680555557</c:v>
                </c:pt>
                <c:pt idx="1818">
                  <c:v>42955.002893518518</c:v>
                </c:pt>
                <c:pt idx="1819">
                  <c:v>42956.003981481481</c:v>
                </c:pt>
                <c:pt idx="1820">
                  <c:v>42957.024224537039</c:v>
                </c:pt>
                <c:pt idx="1821">
                  <c:v>42958.003611111111</c:v>
                </c:pt>
                <c:pt idx="1822">
                  <c:v>42960.878692129627</c:v>
                </c:pt>
                <c:pt idx="1823">
                  <c:v>42962.002349537041</c:v>
                </c:pt>
                <c:pt idx="1824">
                  <c:v>42964.008831018517</c:v>
                </c:pt>
                <c:pt idx="1825">
                  <c:v>42965.003530092596</c:v>
                </c:pt>
                <c:pt idx="1826">
                  <c:v>42967.878182870372</c:v>
                </c:pt>
                <c:pt idx="1827">
                  <c:v>42969.003287037034</c:v>
                </c:pt>
                <c:pt idx="1828">
                  <c:v>42970.004664351851</c:v>
                </c:pt>
                <c:pt idx="1829">
                  <c:v>42971.002083333333</c:v>
                </c:pt>
                <c:pt idx="1830">
                  <c:v>42972.003159722219</c:v>
                </c:pt>
                <c:pt idx="1831">
                  <c:v>42974.878518518519</c:v>
                </c:pt>
                <c:pt idx="1832">
                  <c:v>42976.003217592595</c:v>
                </c:pt>
                <c:pt idx="1833">
                  <c:v>42977.002592592595</c:v>
                </c:pt>
                <c:pt idx="1834">
                  <c:v>42978.002523148149</c:v>
                </c:pt>
                <c:pt idx="1835">
                  <c:v>42979.004826388889</c:v>
                </c:pt>
                <c:pt idx="1836">
                  <c:v>42980.005682870367</c:v>
                </c:pt>
                <c:pt idx="1837">
                  <c:v>42983.002268518518</c:v>
                </c:pt>
                <c:pt idx="1838">
                  <c:v>42984.014050925929</c:v>
                </c:pt>
                <c:pt idx="1839">
                  <c:v>42985.002060185187</c:v>
                </c:pt>
                <c:pt idx="1840">
                  <c:v>42986.002708333333</c:v>
                </c:pt>
                <c:pt idx="1841">
                  <c:v>42988.880810185183</c:v>
                </c:pt>
                <c:pt idx="1842">
                  <c:v>42990.006631944445</c:v>
                </c:pt>
                <c:pt idx="1843">
                  <c:v>42991.003101851849</c:v>
                </c:pt>
                <c:pt idx="1844">
                  <c:v>42992.002743055556</c:v>
                </c:pt>
                <c:pt idx="1845">
                  <c:v>42993.001759259256</c:v>
                </c:pt>
                <c:pt idx="1846">
                  <c:v>42995.879756944443</c:v>
                </c:pt>
                <c:pt idx="1847">
                  <c:v>42997.003217592595</c:v>
                </c:pt>
                <c:pt idx="1848">
                  <c:v>42998.002997685187</c:v>
                </c:pt>
                <c:pt idx="1849">
                  <c:v>42999.00209490741</c:v>
                </c:pt>
                <c:pt idx="1850">
                  <c:v>43000.003379629627</c:v>
                </c:pt>
                <c:pt idx="1851">
                  <c:v>43002.878252314818</c:v>
                </c:pt>
                <c:pt idx="1852">
                  <c:v>43004.003113425926</c:v>
                </c:pt>
                <c:pt idx="1853">
                  <c:v>43005.002210648148</c:v>
                </c:pt>
                <c:pt idx="1854">
                  <c:v>43006.003611111111</c:v>
                </c:pt>
                <c:pt idx="1855">
                  <c:v>43007.002418981479</c:v>
                </c:pt>
                <c:pt idx="1856">
                  <c:v>43008.003240740742</c:v>
                </c:pt>
                <c:pt idx="1857">
                  <c:v>43011.003946759258</c:v>
                </c:pt>
                <c:pt idx="1858">
                  <c:v>43013.002615740741</c:v>
                </c:pt>
                <c:pt idx="1859">
                  <c:v>43014.001435185186</c:v>
                </c:pt>
                <c:pt idx="1860">
                  <c:v>43016.878009259257</c:v>
                </c:pt>
                <c:pt idx="1861">
                  <c:v>43018.018287037034</c:v>
                </c:pt>
                <c:pt idx="1862">
                  <c:v>43019.000914351855</c:v>
                </c:pt>
                <c:pt idx="1863">
                  <c:v>43020.001296296294</c:v>
                </c:pt>
                <c:pt idx="1864">
                  <c:v>43021.002511574072</c:v>
                </c:pt>
                <c:pt idx="1865">
                  <c:v>43023.879108796296</c:v>
                </c:pt>
                <c:pt idx="1866">
                  <c:v>43025.00199074074</c:v>
                </c:pt>
                <c:pt idx="1867">
                  <c:v>43026.000648148147</c:v>
                </c:pt>
                <c:pt idx="1868">
                  <c:v>43027.00377314815</c:v>
                </c:pt>
                <c:pt idx="1869">
                  <c:v>43028.001562500001</c:v>
                </c:pt>
                <c:pt idx="1870">
                  <c:v>43030.876932870371</c:v>
                </c:pt>
                <c:pt idx="1871">
                  <c:v>43032.005185185182</c:v>
                </c:pt>
                <c:pt idx="1872">
                  <c:v>43033.001828703702</c:v>
                </c:pt>
                <c:pt idx="1873">
                  <c:v>43034.00335648148</c:v>
                </c:pt>
                <c:pt idx="1874">
                  <c:v>43035.000381944446</c:v>
                </c:pt>
                <c:pt idx="1875">
                  <c:v>43037.877986111111</c:v>
                </c:pt>
                <c:pt idx="1876">
                  <c:v>43039.003194444442</c:v>
                </c:pt>
                <c:pt idx="1877">
                  <c:v>43042.002916666665</c:v>
                </c:pt>
                <c:pt idx="1878">
                  <c:v>43044.877303240741</c:v>
                </c:pt>
                <c:pt idx="1879">
                  <c:v>43046.002164351848</c:v>
                </c:pt>
                <c:pt idx="1880">
                  <c:v>43047.002256944441</c:v>
                </c:pt>
                <c:pt idx="1881">
                  <c:v>43048.000497685185</c:v>
                </c:pt>
                <c:pt idx="1882">
                  <c:v>43049.002337962964</c:v>
                </c:pt>
                <c:pt idx="1883">
                  <c:v>43051.878344907411</c:v>
                </c:pt>
                <c:pt idx="1884">
                  <c:v>43053.002766203703</c:v>
                </c:pt>
                <c:pt idx="1885">
                  <c:v>43054.004710648151</c:v>
                </c:pt>
                <c:pt idx="1886">
                  <c:v>43055.001655092594</c:v>
                </c:pt>
                <c:pt idx="1887">
                  <c:v>43056.001307870371</c:v>
                </c:pt>
                <c:pt idx="1888">
                  <c:v>43058.877002314817</c:v>
                </c:pt>
                <c:pt idx="1889">
                  <c:v>43060.002905092595</c:v>
                </c:pt>
                <c:pt idx="1890">
                  <c:v>43061.001620370371</c:v>
                </c:pt>
                <c:pt idx="1891">
                  <c:v>43062.001458333332</c:v>
                </c:pt>
                <c:pt idx="1892">
                  <c:v>43063.002858796295</c:v>
                </c:pt>
                <c:pt idx="1893">
                  <c:v>43065.881076388891</c:v>
                </c:pt>
                <c:pt idx="1894">
                  <c:v>43067.002187500002</c:v>
                </c:pt>
                <c:pt idx="1895">
                  <c:v>43068.002465277779</c:v>
                </c:pt>
                <c:pt idx="1896">
                  <c:v>43069.002025462964</c:v>
                </c:pt>
                <c:pt idx="1897">
                  <c:v>43070.009363425925</c:v>
                </c:pt>
                <c:pt idx="1898">
                  <c:v>43071.010509259257</c:v>
                </c:pt>
                <c:pt idx="1899">
                  <c:v>43074.002141203702</c:v>
                </c:pt>
                <c:pt idx="1900">
                  <c:v>43075.002118055556</c:v>
                </c:pt>
                <c:pt idx="1901">
                  <c:v>43076.002013888887</c:v>
                </c:pt>
                <c:pt idx="1902">
                  <c:v>43077.003738425927</c:v>
                </c:pt>
                <c:pt idx="1903">
                  <c:v>43079.879618055558</c:v>
                </c:pt>
                <c:pt idx="1904">
                  <c:v>43081.002152777779</c:v>
                </c:pt>
                <c:pt idx="1905">
                  <c:v>43082.026319444441</c:v>
                </c:pt>
                <c:pt idx="1906">
                  <c:v>43083.00072916667</c:v>
                </c:pt>
                <c:pt idx="1907">
                  <c:v>43084.001284722224</c:v>
                </c:pt>
                <c:pt idx="1908">
                  <c:v>43088.001886574071</c:v>
                </c:pt>
                <c:pt idx="1909">
                  <c:v>43089.001712962963</c:v>
                </c:pt>
                <c:pt idx="1910">
                  <c:v>43090.001956018517</c:v>
                </c:pt>
                <c:pt idx="1911">
                  <c:v>43091.002638888887</c:v>
                </c:pt>
                <c:pt idx="1912">
                  <c:v>43093.879236111112</c:v>
                </c:pt>
                <c:pt idx="1913">
                  <c:v>43097.001655092594</c:v>
                </c:pt>
                <c:pt idx="1914">
                  <c:v>43098.001736111109</c:v>
                </c:pt>
                <c:pt idx="1915">
                  <c:v>43099.002800925926</c:v>
                </c:pt>
                <c:pt idx="1916">
                  <c:v>43103.002476851849</c:v>
                </c:pt>
                <c:pt idx="1917">
                  <c:v>43104.001979166664</c:v>
                </c:pt>
                <c:pt idx="1918">
                  <c:v>43105.001203703701</c:v>
                </c:pt>
                <c:pt idx="1919">
                  <c:v>43107.877812500003</c:v>
                </c:pt>
                <c:pt idx="1920">
                  <c:v>43109.005185185182</c:v>
                </c:pt>
                <c:pt idx="1921">
                  <c:v>43110.001851851855</c:v>
                </c:pt>
                <c:pt idx="1922">
                  <c:v>43111.001597222225</c:v>
                </c:pt>
                <c:pt idx="1923">
                  <c:v>43112.001666666663</c:v>
                </c:pt>
                <c:pt idx="1924">
                  <c:v>43114.879317129627</c:v>
                </c:pt>
                <c:pt idx="1925">
                  <c:v>43116.001701388886</c:v>
                </c:pt>
                <c:pt idx="1926">
                  <c:v>43117.001122685186</c:v>
                </c:pt>
                <c:pt idx="1927">
                  <c:v>43118.001979166664</c:v>
                </c:pt>
                <c:pt idx="1928">
                  <c:v>43119.004027777781</c:v>
                </c:pt>
                <c:pt idx="1929">
                  <c:v>43121.878368055557</c:v>
                </c:pt>
                <c:pt idx="1930">
                  <c:v>43123.003125000003</c:v>
                </c:pt>
                <c:pt idx="1931">
                  <c:v>43124.003020833334</c:v>
                </c:pt>
                <c:pt idx="1932">
                  <c:v>43125.003240740742</c:v>
                </c:pt>
                <c:pt idx="1933">
                  <c:v>43126.002060185187</c:v>
                </c:pt>
                <c:pt idx="1934">
                  <c:v>43128.878668981481</c:v>
                </c:pt>
                <c:pt idx="1935">
                  <c:v>43130.007175925923</c:v>
                </c:pt>
                <c:pt idx="1936">
                  <c:v>43131.00199074074</c:v>
                </c:pt>
                <c:pt idx="1937">
                  <c:v>43132.001944444448</c:v>
                </c:pt>
                <c:pt idx="1938">
                  <c:v>43133.005613425928</c:v>
                </c:pt>
                <c:pt idx="1939">
                  <c:v>43135.87840277778</c:v>
                </c:pt>
                <c:pt idx="1940">
                  <c:v>43137.003252314818</c:v>
                </c:pt>
                <c:pt idx="1941">
                  <c:v>43138.001747685186</c:v>
                </c:pt>
                <c:pt idx="1942">
                  <c:v>43139.002569444441</c:v>
                </c:pt>
                <c:pt idx="1943">
                  <c:v>43140.002314814818</c:v>
                </c:pt>
                <c:pt idx="1944">
                  <c:v>43142.877997685187</c:v>
                </c:pt>
                <c:pt idx="1945">
                  <c:v>43144.001921296294</c:v>
                </c:pt>
                <c:pt idx="1946">
                  <c:v>43145.001875000002</c:v>
                </c:pt>
                <c:pt idx="1947">
                  <c:v>43146.003750000003</c:v>
                </c:pt>
                <c:pt idx="1948">
                  <c:v>43147.001666666663</c:v>
                </c:pt>
                <c:pt idx="1949">
                  <c:v>43149.879155092596</c:v>
                </c:pt>
                <c:pt idx="1950">
                  <c:v>43151.002210648148</c:v>
                </c:pt>
                <c:pt idx="1951">
                  <c:v>43152.001585648148</c:v>
                </c:pt>
                <c:pt idx="1952">
                  <c:v>43153.001712962963</c:v>
                </c:pt>
                <c:pt idx="1953">
                  <c:v>43154.002118055556</c:v>
                </c:pt>
                <c:pt idx="1954">
                  <c:v>43156.878217592595</c:v>
                </c:pt>
                <c:pt idx="1955">
                  <c:v>43158.002465277779</c:v>
                </c:pt>
                <c:pt idx="1956">
                  <c:v>43159.001076388886</c:v>
                </c:pt>
                <c:pt idx="1957">
                  <c:v>43160.003067129626</c:v>
                </c:pt>
                <c:pt idx="1958">
                  <c:v>43161.002152777779</c:v>
                </c:pt>
                <c:pt idx="1959">
                  <c:v>43163.878171296295</c:v>
                </c:pt>
                <c:pt idx="1960">
                  <c:v>43165.001238425924</c:v>
                </c:pt>
                <c:pt idx="1961">
                  <c:v>43166.001701388886</c:v>
                </c:pt>
                <c:pt idx="1962">
                  <c:v>43167.002604166664</c:v>
                </c:pt>
                <c:pt idx="1963">
                  <c:v>43168.00172453704</c:v>
                </c:pt>
                <c:pt idx="1964">
                  <c:v>43170.878784722219</c:v>
                </c:pt>
                <c:pt idx="1965">
                  <c:v>43172.002650462964</c:v>
                </c:pt>
                <c:pt idx="1966">
                  <c:v>43173.005694444444</c:v>
                </c:pt>
                <c:pt idx="1967">
                  <c:v>43174.001979166664</c:v>
                </c:pt>
                <c:pt idx="1968">
                  <c:v>43175.001168981478</c:v>
                </c:pt>
                <c:pt idx="1969">
                  <c:v>43177.878368055557</c:v>
                </c:pt>
                <c:pt idx="1970">
                  <c:v>43179.001481481479</c:v>
                </c:pt>
                <c:pt idx="1971">
                  <c:v>43180.00409722222</c:v>
                </c:pt>
                <c:pt idx="1972">
                  <c:v>43181.005543981482</c:v>
                </c:pt>
                <c:pt idx="1973">
                  <c:v>43182.001932870371</c:v>
                </c:pt>
                <c:pt idx="1974">
                  <c:v>43184.878159722219</c:v>
                </c:pt>
                <c:pt idx="1975">
                  <c:v>43186.001944444448</c:v>
                </c:pt>
                <c:pt idx="1976">
                  <c:v>43187.003344907411</c:v>
                </c:pt>
                <c:pt idx="1977">
                  <c:v>43188.001226851855</c:v>
                </c:pt>
                <c:pt idx="1978">
                  <c:v>43189.003310185188</c:v>
                </c:pt>
                <c:pt idx="1979">
                  <c:v>43194.008564814816</c:v>
                </c:pt>
                <c:pt idx="1980">
                  <c:v>43195.001759259256</c:v>
                </c:pt>
                <c:pt idx="1981">
                  <c:v>43196.001967592594</c:v>
                </c:pt>
                <c:pt idx="1982">
                  <c:v>43198.877581018518</c:v>
                </c:pt>
                <c:pt idx="1983">
                  <c:v>43200.001666666663</c:v>
                </c:pt>
                <c:pt idx="1984">
                  <c:v>43201.003923611112</c:v>
                </c:pt>
                <c:pt idx="1985">
                  <c:v>43202.000810185185</c:v>
                </c:pt>
                <c:pt idx="1986">
                  <c:v>43203.003622685188</c:v>
                </c:pt>
                <c:pt idx="1987">
                  <c:v>43205.877060185187</c:v>
                </c:pt>
                <c:pt idx="1988">
                  <c:v>43207.002395833333</c:v>
                </c:pt>
                <c:pt idx="1989">
                  <c:v>43208.00068287037</c:v>
                </c:pt>
                <c:pt idx="1990">
                  <c:v>43209.003252314818</c:v>
                </c:pt>
                <c:pt idx="1991">
                  <c:v>43210.000833333332</c:v>
                </c:pt>
                <c:pt idx="1992">
                  <c:v>43212.877557870372</c:v>
                </c:pt>
                <c:pt idx="1993">
                  <c:v>43214.003437500003</c:v>
                </c:pt>
                <c:pt idx="1994">
                  <c:v>43215.013194444444</c:v>
                </c:pt>
                <c:pt idx="1995">
                  <c:v>43216.002060185187</c:v>
                </c:pt>
                <c:pt idx="1996">
                  <c:v>43217.00409722222</c:v>
                </c:pt>
                <c:pt idx="1997">
                  <c:v>43219.879756944443</c:v>
                </c:pt>
                <c:pt idx="1998">
                  <c:v>43221.002928240741</c:v>
                </c:pt>
                <c:pt idx="1999">
                  <c:v>43224.001435185186</c:v>
                </c:pt>
                <c:pt idx="2000">
                  <c:v>43226.877500000002</c:v>
                </c:pt>
                <c:pt idx="2001">
                  <c:v>43228.008171296293</c:v>
                </c:pt>
                <c:pt idx="2002">
                  <c:v>43229.000937500001</c:v>
                </c:pt>
                <c:pt idx="2003">
                  <c:v>43230.003333333334</c:v>
                </c:pt>
                <c:pt idx="2004">
                  <c:v>43233.877418981479</c:v>
                </c:pt>
                <c:pt idx="2005">
                  <c:v>43235.003240740742</c:v>
                </c:pt>
                <c:pt idx="2006">
                  <c:v>43236.004259259258</c:v>
                </c:pt>
                <c:pt idx="2007">
                  <c:v>43237.00409722222</c:v>
                </c:pt>
                <c:pt idx="2008">
                  <c:v>43238.004131944443</c:v>
                </c:pt>
                <c:pt idx="2009">
                  <c:v>43240.877534722225</c:v>
                </c:pt>
                <c:pt idx="2010">
                  <c:v>43243.00273148148</c:v>
                </c:pt>
                <c:pt idx="2011">
                  <c:v>43244.005520833336</c:v>
                </c:pt>
                <c:pt idx="2012">
                  <c:v>43245.004618055558</c:v>
                </c:pt>
                <c:pt idx="2013">
                  <c:v>43247.877974537034</c:v>
                </c:pt>
                <c:pt idx="2014">
                  <c:v>43249.005497685182</c:v>
                </c:pt>
                <c:pt idx="2015">
                  <c:v>43251.005428240744</c:v>
                </c:pt>
                <c:pt idx="2016">
                  <c:v>43253.005312499998</c:v>
                </c:pt>
                <c:pt idx="2017">
                  <c:v>43256.003750000003</c:v>
                </c:pt>
                <c:pt idx="2018">
                  <c:v>43257.002858796295</c:v>
                </c:pt>
                <c:pt idx="2019">
                  <c:v>43258.004062499997</c:v>
                </c:pt>
                <c:pt idx="2020">
                  <c:v>43259.002754629626</c:v>
                </c:pt>
                <c:pt idx="2021">
                  <c:v>43261.87667824074</c:v>
                </c:pt>
                <c:pt idx="2022">
                  <c:v>43263.004074074073</c:v>
                </c:pt>
                <c:pt idx="2023">
                  <c:v>43264.004282407404</c:v>
                </c:pt>
                <c:pt idx="2024">
                  <c:v>43265.003206018519</c:v>
                </c:pt>
                <c:pt idx="2025">
                  <c:v>43266.012372685182</c:v>
                </c:pt>
                <c:pt idx="2026">
                  <c:v>43268.877442129633</c:v>
                </c:pt>
                <c:pt idx="2027">
                  <c:v>43270.00204861111</c:v>
                </c:pt>
                <c:pt idx="2028">
                  <c:v>43271.00105324074</c:v>
                </c:pt>
                <c:pt idx="2029">
                  <c:v>43272.00068287037</c:v>
                </c:pt>
                <c:pt idx="2030">
                  <c:v>43273.000949074078</c:v>
                </c:pt>
                <c:pt idx="2031">
                  <c:v>43275.878217592595</c:v>
                </c:pt>
                <c:pt idx="2032">
                  <c:v>43277.029722222222</c:v>
                </c:pt>
                <c:pt idx="2033">
                  <c:v>43278.001828703702</c:v>
                </c:pt>
                <c:pt idx="2034">
                  <c:v>43279.000740740739</c:v>
                </c:pt>
                <c:pt idx="2035">
                  <c:v>43280.001631944448</c:v>
                </c:pt>
                <c:pt idx="2036">
                  <c:v>43281.001921296294</c:v>
                </c:pt>
                <c:pt idx="2037">
                  <c:v>43284.004189814812</c:v>
                </c:pt>
                <c:pt idx="2038">
                  <c:v>43285.000914351855</c:v>
                </c:pt>
                <c:pt idx="2039">
                  <c:v>43286.001388888886</c:v>
                </c:pt>
                <c:pt idx="2040">
                  <c:v>43287.00072916667</c:v>
                </c:pt>
                <c:pt idx="2041">
                  <c:v>43289.877187500002</c:v>
                </c:pt>
                <c:pt idx="2042">
                  <c:v>43291.000914351855</c:v>
                </c:pt>
                <c:pt idx="2043">
                  <c:v>43292.00141203704</c:v>
                </c:pt>
                <c:pt idx="2044">
                  <c:v>43293.022187499999</c:v>
                </c:pt>
                <c:pt idx="2045">
                  <c:v>43294.000520833331</c:v>
                </c:pt>
                <c:pt idx="2046">
                  <c:v>43296.878113425926</c:v>
                </c:pt>
                <c:pt idx="2047">
                  <c:v>43298.007152777776</c:v>
                </c:pt>
                <c:pt idx="2048">
                  <c:v>43299.001840277779</c:v>
                </c:pt>
                <c:pt idx="2049">
                  <c:v>43300.001550925925</c:v>
                </c:pt>
                <c:pt idx="2050">
                  <c:v>43301.001574074071</c:v>
                </c:pt>
                <c:pt idx="2051">
                  <c:v>43303.877881944441</c:v>
                </c:pt>
                <c:pt idx="2052">
                  <c:v>43305.001655092594</c:v>
                </c:pt>
                <c:pt idx="2053">
                  <c:v>43306.001493055555</c:v>
                </c:pt>
                <c:pt idx="2054">
                  <c:v>43307.000590277778</c:v>
                </c:pt>
                <c:pt idx="2055">
                  <c:v>43308.002453703702</c:v>
                </c:pt>
                <c:pt idx="2056">
                  <c:v>43310.878946759258</c:v>
                </c:pt>
                <c:pt idx="2057">
                  <c:v>43312.000520833331</c:v>
                </c:pt>
                <c:pt idx="2058">
                  <c:v>43313.002245370371</c:v>
                </c:pt>
                <c:pt idx="2059">
                  <c:v>43314.003981481481</c:v>
                </c:pt>
                <c:pt idx="2060">
                  <c:v>43315.001006944447</c:v>
                </c:pt>
                <c:pt idx="2061">
                  <c:v>43317.877743055556</c:v>
                </c:pt>
                <c:pt idx="2062">
                  <c:v>43319.000868055555</c:v>
                </c:pt>
                <c:pt idx="2063">
                  <c:v>43320.001238425924</c:v>
                </c:pt>
                <c:pt idx="2064">
                  <c:v>43321.001076388886</c:v>
                </c:pt>
                <c:pt idx="2065">
                  <c:v>43322.001064814816</c:v>
                </c:pt>
                <c:pt idx="2066">
                  <c:v>43324.876770833333</c:v>
                </c:pt>
                <c:pt idx="2067">
                  <c:v>43326.002326388887</c:v>
                </c:pt>
                <c:pt idx="2068">
                  <c:v>43327.00509259259</c:v>
                </c:pt>
                <c:pt idx="2069">
                  <c:v>43329.000416666669</c:v>
                </c:pt>
                <c:pt idx="2070">
                  <c:v>43331.877268518518</c:v>
                </c:pt>
                <c:pt idx="2071">
                  <c:v>43333.001516203702</c:v>
                </c:pt>
                <c:pt idx="2072">
                  <c:v>43334.000879629632</c:v>
                </c:pt>
                <c:pt idx="2073">
                  <c:v>43335.001435185186</c:v>
                </c:pt>
                <c:pt idx="2074">
                  <c:v>43336.000509259262</c:v>
                </c:pt>
                <c:pt idx="2075">
                  <c:v>43338.877025462964</c:v>
                </c:pt>
                <c:pt idx="2076">
                  <c:v>43340.000879629632</c:v>
                </c:pt>
                <c:pt idx="2077">
                  <c:v>43341.00099537037</c:v>
                </c:pt>
                <c:pt idx="2078">
                  <c:v>43342.001215277778</c:v>
                </c:pt>
                <c:pt idx="2079">
                  <c:v>43343.000914351855</c:v>
                </c:pt>
                <c:pt idx="2080">
                  <c:v>43344.003564814811</c:v>
                </c:pt>
                <c:pt idx="2081">
                  <c:v>43347.002743055556</c:v>
                </c:pt>
                <c:pt idx="2082">
                  <c:v>43348.001793981479</c:v>
                </c:pt>
                <c:pt idx="2083">
                  <c:v>43349.001157407409</c:v>
                </c:pt>
                <c:pt idx="2084">
                  <c:v>43350.000497685185</c:v>
                </c:pt>
                <c:pt idx="2085">
                  <c:v>43352.876875000002</c:v>
                </c:pt>
                <c:pt idx="2086">
                  <c:v>43354.000416666669</c:v>
                </c:pt>
                <c:pt idx="2087">
                  <c:v>43355.001192129632</c:v>
                </c:pt>
                <c:pt idx="2088">
                  <c:v>43356.002175925925</c:v>
                </c:pt>
                <c:pt idx="2089">
                  <c:v>43357.002175925925</c:v>
                </c:pt>
                <c:pt idx="2090">
                  <c:v>43359.877071759256</c:v>
                </c:pt>
                <c:pt idx="2091">
                  <c:v>43361.002326388887</c:v>
                </c:pt>
                <c:pt idx="2092">
                  <c:v>43362.001886574071</c:v>
                </c:pt>
                <c:pt idx="2093">
                  <c:v>43363.001840277779</c:v>
                </c:pt>
                <c:pt idx="2094">
                  <c:v>43364.002743055556</c:v>
                </c:pt>
                <c:pt idx="2095">
                  <c:v>43366.877500000002</c:v>
                </c:pt>
                <c:pt idx="2096">
                  <c:v>43368.001122685186</c:v>
                </c:pt>
                <c:pt idx="2097">
                  <c:v>43369.000787037039</c:v>
                </c:pt>
                <c:pt idx="2098">
                  <c:v>43370.000671296293</c:v>
                </c:pt>
                <c:pt idx="2099">
                  <c:v>43371.000798611109</c:v>
                </c:pt>
                <c:pt idx="2100">
                  <c:v>43372.001828703702</c:v>
                </c:pt>
                <c:pt idx="2101">
                  <c:v>43375.004999999997</c:v>
                </c:pt>
                <c:pt idx="2102">
                  <c:v>43376.001180555555</c:v>
                </c:pt>
                <c:pt idx="2103">
                  <c:v>43377.999756944446</c:v>
                </c:pt>
                <c:pt idx="2104">
                  <c:v>43380.878391203703</c:v>
                </c:pt>
                <c:pt idx="2105">
                  <c:v>43382.001168981478</c:v>
                </c:pt>
                <c:pt idx="2106">
                  <c:v>43383.001909722225</c:v>
                </c:pt>
                <c:pt idx="2107">
                  <c:v>43384.002592592595</c:v>
                </c:pt>
                <c:pt idx="2108">
                  <c:v>43385.000937500001</c:v>
                </c:pt>
                <c:pt idx="2109">
                  <c:v>43387.876400462963</c:v>
                </c:pt>
                <c:pt idx="2110">
                  <c:v>43389.000960648147</c:v>
                </c:pt>
                <c:pt idx="2111">
                  <c:v>43390.000879629632</c:v>
                </c:pt>
                <c:pt idx="2112">
                  <c:v>43391.004756944443</c:v>
                </c:pt>
                <c:pt idx="2113">
                  <c:v>43392.000532407408</c:v>
                </c:pt>
                <c:pt idx="2114">
                  <c:v>43394.877476851849</c:v>
                </c:pt>
                <c:pt idx="2115">
                  <c:v>43396.003391203703</c:v>
                </c:pt>
                <c:pt idx="2116">
                  <c:v>43397.00167824074</c:v>
                </c:pt>
                <c:pt idx="2117">
                  <c:v>43398.001585648148</c:v>
                </c:pt>
                <c:pt idx="2118">
                  <c:v>43399.007615740738</c:v>
                </c:pt>
                <c:pt idx="2119">
                  <c:v>43401.876516203702</c:v>
                </c:pt>
                <c:pt idx="2120">
                  <c:v>43403.00172453704</c:v>
                </c:pt>
                <c:pt idx="2121">
                  <c:v>43404.003078703703</c:v>
                </c:pt>
                <c:pt idx="2122">
                  <c:v>43405.003842592596</c:v>
                </c:pt>
                <c:pt idx="2123">
                  <c:v>43407.003321759257</c:v>
                </c:pt>
                <c:pt idx="2124">
                  <c:v>43410.000914351855</c:v>
                </c:pt>
                <c:pt idx="2125">
                  <c:v>43411.000833333332</c:v>
                </c:pt>
                <c:pt idx="2126">
                  <c:v>43412.001481481479</c:v>
                </c:pt>
                <c:pt idx="2127">
                  <c:v>43415.878368055557</c:v>
                </c:pt>
                <c:pt idx="2128">
                  <c:v>43417.00267361111</c:v>
                </c:pt>
                <c:pt idx="2129">
                  <c:v>43418.008437500001</c:v>
                </c:pt>
                <c:pt idx="2130">
                  <c:v>43419.001898148148</c:v>
                </c:pt>
                <c:pt idx="2131">
                  <c:v>43420.001863425925</c:v>
                </c:pt>
                <c:pt idx="2132">
                  <c:v>43422.878368055557</c:v>
                </c:pt>
                <c:pt idx="2133">
                  <c:v>43424.001979166664</c:v>
                </c:pt>
                <c:pt idx="2134">
                  <c:v>43425.002511574072</c:v>
                </c:pt>
                <c:pt idx="2135">
                  <c:v>43426.001574074071</c:v>
                </c:pt>
                <c:pt idx="2136">
                  <c:v>43427.001018518517</c:v>
                </c:pt>
                <c:pt idx="2137">
                  <c:v>43429.877743055556</c:v>
                </c:pt>
                <c:pt idx="2138">
                  <c:v>43431.005960648145</c:v>
                </c:pt>
                <c:pt idx="2139">
                  <c:v>43432.001932870371</c:v>
                </c:pt>
                <c:pt idx="2140">
                  <c:v>43433.002013888887</c:v>
                </c:pt>
                <c:pt idx="2141">
                  <c:v>43434.00199074074</c:v>
                </c:pt>
                <c:pt idx="2142">
                  <c:v>43435.002442129633</c:v>
                </c:pt>
                <c:pt idx="2143">
                  <c:v>43438.003935185188</c:v>
                </c:pt>
                <c:pt idx="2144">
                  <c:v>43439.005046296297</c:v>
                </c:pt>
                <c:pt idx="2145">
                  <c:v>43440.001458333332</c:v>
                </c:pt>
                <c:pt idx="2146">
                  <c:v>43441.001226851855</c:v>
                </c:pt>
                <c:pt idx="2147">
                  <c:v>43443.879444444443</c:v>
                </c:pt>
                <c:pt idx="2148">
                  <c:v>43445.043969907405</c:v>
                </c:pt>
                <c:pt idx="2149">
                  <c:v>43446.002488425926</c:v>
                </c:pt>
                <c:pt idx="2150">
                  <c:v>43447.000555555554</c:v>
                </c:pt>
                <c:pt idx="2151">
                  <c:v>43448.001770833333</c:v>
                </c:pt>
                <c:pt idx="2152">
                  <c:v>43450.87636574074</c:v>
                </c:pt>
                <c:pt idx="2153">
                  <c:v>43452.002523148149</c:v>
                </c:pt>
                <c:pt idx="2154">
                  <c:v>43453.000613425924</c:v>
                </c:pt>
                <c:pt idx="2155">
                  <c:v>43454.000717592593</c:v>
                </c:pt>
                <c:pt idx="2156">
                  <c:v>43455.001296296294</c:v>
                </c:pt>
                <c:pt idx="2157">
                  <c:v>43457.885092592594</c:v>
                </c:pt>
                <c:pt idx="2158">
                  <c:v>43462.000891203701</c:v>
                </c:pt>
                <c:pt idx="2159">
                  <c:v>43463.003842592596</c:v>
                </c:pt>
                <c:pt idx="2160">
                  <c:v>43468.003935185188</c:v>
                </c:pt>
                <c:pt idx="2161">
                  <c:v>43469.00072916667</c:v>
                </c:pt>
                <c:pt idx="2162">
                  <c:v>43471.877847222226</c:v>
                </c:pt>
                <c:pt idx="2163">
                  <c:v>43473.002939814818</c:v>
                </c:pt>
                <c:pt idx="2164">
                  <c:v>43474.002442129633</c:v>
                </c:pt>
              </c:numCache>
            </c:numRef>
          </c:cat>
          <c:val>
            <c:numRef>
              <c:f>'Der Alpha'!$E$6:$E$2170</c:f>
              <c:numCache>
                <c:formatCode>#,##0.00\ "€"</c:formatCode>
                <c:ptCount val="2165"/>
                <c:pt idx="0">
                  <c:v>10</c:v>
                </c:pt>
                <c:pt idx="1">
                  <c:v>10</c:v>
                </c:pt>
                <c:pt idx="2">
                  <c:v>10</c:v>
                </c:pt>
                <c:pt idx="3">
                  <c:v>10</c:v>
                </c:pt>
                <c:pt idx="4">
                  <c:v>10</c:v>
                </c:pt>
                <c:pt idx="5">
                  <c:v>10</c:v>
                </c:pt>
                <c:pt idx="6">
                  <c:v>10</c:v>
                </c:pt>
                <c:pt idx="7">
                  <c:v>10</c:v>
                </c:pt>
                <c:pt idx="8">
                  <c:v>10</c:v>
                </c:pt>
                <c:pt idx="9">
                  <c:v>20</c:v>
                </c:pt>
                <c:pt idx="10">
                  <c:v>20</c:v>
                </c:pt>
                <c:pt idx="11">
                  <c:v>20</c:v>
                </c:pt>
                <c:pt idx="12">
                  <c:v>20</c:v>
                </c:pt>
                <c:pt idx="13">
                  <c:v>20</c:v>
                </c:pt>
                <c:pt idx="14">
                  <c:v>20</c:v>
                </c:pt>
                <c:pt idx="15">
                  <c:v>20</c:v>
                </c:pt>
                <c:pt idx="16">
                  <c:v>20</c:v>
                </c:pt>
                <c:pt idx="17">
                  <c:v>20</c:v>
                </c:pt>
                <c:pt idx="18">
                  <c:v>20</c:v>
                </c:pt>
                <c:pt idx="19">
                  <c:v>20</c:v>
                </c:pt>
                <c:pt idx="20">
                  <c:v>20</c:v>
                </c:pt>
                <c:pt idx="21">
                  <c:v>20</c:v>
                </c:pt>
                <c:pt idx="22">
                  <c:v>20</c:v>
                </c:pt>
                <c:pt idx="23">
                  <c:v>20</c:v>
                </c:pt>
                <c:pt idx="24">
                  <c:v>30</c:v>
                </c:pt>
                <c:pt idx="25">
                  <c:v>30</c:v>
                </c:pt>
                <c:pt idx="26">
                  <c:v>30</c:v>
                </c:pt>
                <c:pt idx="27">
                  <c:v>30</c:v>
                </c:pt>
                <c:pt idx="28">
                  <c:v>30</c:v>
                </c:pt>
                <c:pt idx="29">
                  <c:v>30</c:v>
                </c:pt>
                <c:pt idx="30">
                  <c:v>30</c:v>
                </c:pt>
                <c:pt idx="31">
                  <c:v>30</c:v>
                </c:pt>
                <c:pt idx="32">
                  <c:v>30</c:v>
                </c:pt>
                <c:pt idx="33">
                  <c:v>30</c:v>
                </c:pt>
                <c:pt idx="34">
                  <c:v>30</c:v>
                </c:pt>
                <c:pt idx="35">
                  <c:v>30</c:v>
                </c:pt>
                <c:pt idx="36">
                  <c:v>30</c:v>
                </c:pt>
                <c:pt idx="37">
                  <c:v>30</c:v>
                </c:pt>
                <c:pt idx="38">
                  <c:v>30</c:v>
                </c:pt>
                <c:pt idx="39">
                  <c:v>30</c:v>
                </c:pt>
                <c:pt idx="40">
                  <c:v>30</c:v>
                </c:pt>
                <c:pt idx="41">
                  <c:v>30</c:v>
                </c:pt>
                <c:pt idx="42">
                  <c:v>30</c:v>
                </c:pt>
                <c:pt idx="43">
                  <c:v>40</c:v>
                </c:pt>
                <c:pt idx="44">
                  <c:v>40</c:v>
                </c:pt>
                <c:pt idx="45">
                  <c:v>40</c:v>
                </c:pt>
                <c:pt idx="46">
                  <c:v>40</c:v>
                </c:pt>
                <c:pt idx="47">
                  <c:v>40</c:v>
                </c:pt>
                <c:pt idx="48">
                  <c:v>40</c:v>
                </c:pt>
                <c:pt idx="49">
                  <c:v>40</c:v>
                </c:pt>
                <c:pt idx="50">
                  <c:v>40</c:v>
                </c:pt>
                <c:pt idx="51">
                  <c:v>40</c:v>
                </c:pt>
                <c:pt idx="52">
                  <c:v>40</c:v>
                </c:pt>
                <c:pt idx="53">
                  <c:v>40</c:v>
                </c:pt>
                <c:pt idx="54">
                  <c:v>40</c:v>
                </c:pt>
                <c:pt idx="55">
                  <c:v>40</c:v>
                </c:pt>
                <c:pt idx="56">
                  <c:v>40</c:v>
                </c:pt>
                <c:pt idx="57">
                  <c:v>40</c:v>
                </c:pt>
                <c:pt idx="58">
                  <c:v>40</c:v>
                </c:pt>
                <c:pt idx="59">
                  <c:v>40</c:v>
                </c:pt>
                <c:pt idx="60">
                  <c:v>40</c:v>
                </c:pt>
                <c:pt idx="61">
                  <c:v>40</c:v>
                </c:pt>
                <c:pt idx="62">
                  <c:v>40</c:v>
                </c:pt>
                <c:pt idx="63">
                  <c:v>40</c:v>
                </c:pt>
                <c:pt idx="64">
                  <c:v>40</c:v>
                </c:pt>
                <c:pt idx="65">
                  <c:v>50</c:v>
                </c:pt>
                <c:pt idx="66">
                  <c:v>50</c:v>
                </c:pt>
                <c:pt idx="67">
                  <c:v>50</c:v>
                </c:pt>
                <c:pt idx="68">
                  <c:v>50</c:v>
                </c:pt>
                <c:pt idx="69">
                  <c:v>50</c:v>
                </c:pt>
                <c:pt idx="70">
                  <c:v>50</c:v>
                </c:pt>
                <c:pt idx="71">
                  <c:v>50</c:v>
                </c:pt>
                <c:pt idx="72">
                  <c:v>50</c:v>
                </c:pt>
                <c:pt idx="73">
                  <c:v>50</c:v>
                </c:pt>
                <c:pt idx="74">
                  <c:v>50</c:v>
                </c:pt>
                <c:pt idx="75">
                  <c:v>50</c:v>
                </c:pt>
                <c:pt idx="76">
                  <c:v>50</c:v>
                </c:pt>
                <c:pt idx="77">
                  <c:v>50</c:v>
                </c:pt>
                <c:pt idx="78">
                  <c:v>50</c:v>
                </c:pt>
                <c:pt idx="79">
                  <c:v>50</c:v>
                </c:pt>
                <c:pt idx="80">
                  <c:v>50</c:v>
                </c:pt>
                <c:pt idx="81">
                  <c:v>50</c:v>
                </c:pt>
                <c:pt idx="82">
                  <c:v>50</c:v>
                </c:pt>
                <c:pt idx="83">
                  <c:v>50</c:v>
                </c:pt>
                <c:pt idx="84">
                  <c:v>60</c:v>
                </c:pt>
                <c:pt idx="85">
                  <c:v>60</c:v>
                </c:pt>
                <c:pt idx="86">
                  <c:v>60</c:v>
                </c:pt>
                <c:pt idx="87">
                  <c:v>60</c:v>
                </c:pt>
                <c:pt idx="88">
                  <c:v>60</c:v>
                </c:pt>
                <c:pt idx="89">
                  <c:v>60</c:v>
                </c:pt>
                <c:pt idx="90">
                  <c:v>60</c:v>
                </c:pt>
                <c:pt idx="91">
                  <c:v>60</c:v>
                </c:pt>
                <c:pt idx="92">
                  <c:v>60</c:v>
                </c:pt>
                <c:pt idx="93">
                  <c:v>60</c:v>
                </c:pt>
                <c:pt idx="94">
                  <c:v>60</c:v>
                </c:pt>
                <c:pt idx="95">
                  <c:v>60</c:v>
                </c:pt>
                <c:pt idx="96">
                  <c:v>60</c:v>
                </c:pt>
                <c:pt idx="97">
                  <c:v>60</c:v>
                </c:pt>
                <c:pt idx="98">
                  <c:v>70</c:v>
                </c:pt>
                <c:pt idx="99">
                  <c:v>70</c:v>
                </c:pt>
                <c:pt idx="100">
                  <c:v>70</c:v>
                </c:pt>
                <c:pt idx="101">
                  <c:v>70</c:v>
                </c:pt>
                <c:pt idx="102">
                  <c:v>70</c:v>
                </c:pt>
                <c:pt idx="103">
                  <c:v>70</c:v>
                </c:pt>
                <c:pt idx="104">
                  <c:v>70</c:v>
                </c:pt>
                <c:pt idx="105">
                  <c:v>70</c:v>
                </c:pt>
                <c:pt idx="106">
                  <c:v>70</c:v>
                </c:pt>
                <c:pt idx="107">
                  <c:v>70</c:v>
                </c:pt>
                <c:pt idx="108">
                  <c:v>70</c:v>
                </c:pt>
                <c:pt idx="109">
                  <c:v>70</c:v>
                </c:pt>
                <c:pt idx="110">
                  <c:v>70</c:v>
                </c:pt>
                <c:pt idx="111">
                  <c:v>70</c:v>
                </c:pt>
                <c:pt idx="112">
                  <c:v>2166</c:v>
                </c:pt>
                <c:pt idx="113">
                  <c:v>2166</c:v>
                </c:pt>
                <c:pt idx="114">
                  <c:v>2166</c:v>
                </c:pt>
                <c:pt idx="115">
                  <c:v>2166</c:v>
                </c:pt>
                <c:pt idx="116">
                  <c:v>2166</c:v>
                </c:pt>
                <c:pt idx="117">
                  <c:v>2166</c:v>
                </c:pt>
                <c:pt idx="118">
                  <c:v>2176</c:v>
                </c:pt>
                <c:pt idx="119">
                  <c:v>2176</c:v>
                </c:pt>
                <c:pt idx="120">
                  <c:v>2176</c:v>
                </c:pt>
                <c:pt idx="121">
                  <c:v>2176</c:v>
                </c:pt>
                <c:pt idx="122">
                  <c:v>2176</c:v>
                </c:pt>
                <c:pt idx="123">
                  <c:v>2176</c:v>
                </c:pt>
                <c:pt idx="124">
                  <c:v>2176</c:v>
                </c:pt>
                <c:pt idx="125">
                  <c:v>2176</c:v>
                </c:pt>
                <c:pt idx="126">
                  <c:v>2176</c:v>
                </c:pt>
                <c:pt idx="127">
                  <c:v>2176</c:v>
                </c:pt>
                <c:pt idx="128">
                  <c:v>2176</c:v>
                </c:pt>
                <c:pt idx="129">
                  <c:v>2176</c:v>
                </c:pt>
                <c:pt idx="130">
                  <c:v>2176</c:v>
                </c:pt>
                <c:pt idx="131">
                  <c:v>2176</c:v>
                </c:pt>
                <c:pt idx="132">
                  <c:v>2176</c:v>
                </c:pt>
                <c:pt idx="133">
                  <c:v>2176</c:v>
                </c:pt>
                <c:pt idx="134">
                  <c:v>2176</c:v>
                </c:pt>
                <c:pt idx="135">
                  <c:v>2176</c:v>
                </c:pt>
                <c:pt idx="136">
                  <c:v>2176</c:v>
                </c:pt>
                <c:pt idx="137">
                  <c:v>2186</c:v>
                </c:pt>
                <c:pt idx="138">
                  <c:v>2186</c:v>
                </c:pt>
                <c:pt idx="139">
                  <c:v>2186</c:v>
                </c:pt>
                <c:pt idx="140">
                  <c:v>2186</c:v>
                </c:pt>
                <c:pt idx="141">
                  <c:v>2186</c:v>
                </c:pt>
                <c:pt idx="142">
                  <c:v>2186</c:v>
                </c:pt>
                <c:pt idx="143">
                  <c:v>2186</c:v>
                </c:pt>
                <c:pt idx="144">
                  <c:v>2186</c:v>
                </c:pt>
                <c:pt idx="145">
                  <c:v>2186</c:v>
                </c:pt>
                <c:pt idx="146">
                  <c:v>2186</c:v>
                </c:pt>
                <c:pt idx="147">
                  <c:v>2186</c:v>
                </c:pt>
                <c:pt idx="148">
                  <c:v>2186</c:v>
                </c:pt>
                <c:pt idx="149">
                  <c:v>2186</c:v>
                </c:pt>
                <c:pt idx="150">
                  <c:v>2186</c:v>
                </c:pt>
                <c:pt idx="151">
                  <c:v>2186</c:v>
                </c:pt>
                <c:pt idx="152">
                  <c:v>2186</c:v>
                </c:pt>
                <c:pt idx="153">
                  <c:v>2186</c:v>
                </c:pt>
                <c:pt idx="154">
                  <c:v>2186</c:v>
                </c:pt>
                <c:pt idx="155">
                  <c:v>2186</c:v>
                </c:pt>
                <c:pt idx="156">
                  <c:v>2196</c:v>
                </c:pt>
                <c:pt idx="157">
                  <c:v>2196</c:v>
                </c:pt>
                <c:pt idx="158">
                  <c:v>2196</c:v>
                </c:pt>
                <c:pt idx="159">
                  <c:v>2196</c:v>
                </c:pt>
                <c:pt idx="160">
                  <c:v>2196</c:v>
                </c:pt>
                <c:pt idx="161">
                  <c:v>2196</c:v>
                </c:pt>
                <c:pt idx="162">
                  <c:v>2196</c:v>
                </c:pt>
                <c:pt idx="163">
                  <c:v>2196</c:v>
                </c:pt>
                <c:pt idx="164">
                  <c:v>2196</c:v>
                </c:pt>
                <c:pt idx="165">
                  <c:v>2196</c:v>
                </c:pt>
                <c:pt idx="166">
                  <c:v>2196</c:v>
                </c:pt>
                <c:pt idx="167">
                  <c:v>2196</c:v>
                </c:pt>
                <c:pt idx="168">
                  <c:v>2196</c:v>
                </c:pt>
                <c:pt idx="169">
                  <c:v>2196</c:v>
                </c:pt>
                <c:pt idx="170">
                  <c:v>2196</c:v>
                </c:pt>
                <c:pt idx="171">
                  <c:v>2196</c:v>
                </c:pt>
                <c:pt idx="172">
                  <c:v>2196</c:v>
                </c:pt>
                <c:pt idx="173">
                  <c:v>2196</c:v>
                </c:pt>
                <c:pt idx="174">
                  <c:v>2196</c:v>
                </c:pt>
                <c:pt idx="175">
                  <c:v>2196</c:v>
                </c:pt>
                <c:pt idx="176">
                  <c:v>2196</c:v>
                </c:pt>
                <c:pt idx="177">
                  <c:v>2196</c:v>
                </c:pt>
                <c:pt idx="178">
                  <c:v>2206</c:v>
                </c:pt>
                <c:pt idx="179">
                  <c:v>2206</c:v>
                </c:pt>
                <c:pt idx="180">
                  <c:v>2206</c:v>
                </c:pt>
                <c:pt idx="181">
                  <c:v>2206</c:v>
                </c:pt>
                <c:pt idx="182">
                  <c:v>2206</c:v>
                </c:pt>
                <c:pt idx="183">
                  <c:v>2206</c:v>
                </c:pt>
                <c:pt idx="184">
                  <c:v>2206</c:v>
                </c:pt>
                <c:pt idx="185">
                  <c:v>2206</c:v>
                </c:pt>
                <c:pt idx="186">
                  <c:v>2206</c:v>
                </c:pt>
                <c:pt idx="187">
                  <c:v>2206</c:v>
                </c:pt>
                <c:pt idx="188">
                  <c:v>2206</c:v>
                </c:pt>
                <c:pt idx="189">
                  <c:v>2206</c:v>
                </c:pt>
                <c:pt idx="190">
                  <c:v>2206</c:v>
                </c:pt>
                <c:pt idx="191">
                  <c:v>2206</c:v>
                </c:pt>
                <c:pt idx="192">
                  <c:v>2206</c:v>
                </c:pt>
                <c:pt idx="193">
                  <c:v>2206</c:v>
                </c:pt>
                <c:pt idx="194">
                  <c:v>2206</c:v>
                </c:pt>
                <c:pt idx="195">
                  <c:v>2206</c:v>
                </c:pt>
                <c:pt idx="196">
                  <c:v>2206</c:v>
                </c:pt>
                <c:pt idx="197">
                  <c:v>2206</c:v>
                </c:pt>
                <c:pt idx="198">
                  <c:v>2206</c:v>
                </c:pt>
                <c:pt idx="199">
                  <c:v>2206</c:v>
                </c:pt>
                <c:pt idx="200">
                  <c:v>2216</c:v>
                </c:pt>
                <c:pt idx="201">
                  <c:v>2216</c:v>
                </c:pt>
                <c:pt idx="202">
                  <c:v>2216</c:v>
                </c:pt>
                <c:pt idx="203">
                  <c:v>2216</c:v>
                </c:pt>
                <c:pt idx="204">
                  <c:v>2216</c:v>
                </c:pt>
                <c:pt idx="205">
                  <c:v>2216</c:v>
                </c:pt>
                <c:pt idx="206">
                  <c:v>2216</c:v>
                </c:pt>
                <c:pt idx="207">
                  <c:v>2301.36</c:v>
                </c:pt>
                <c:pt idx="208">
                  <c:v>2301.36</c:v>
                </c:pt>
                <c:pt idx="209">
                  <c:v>2301.36</c:v>
                </c:pt>
                <c:pt idx="210">
                  <c:v>2301.36</c:v>
                </c:pt>
                <c:pt idx="211">
                  <c:v>2301.36</c:v>
                </c:pt>
                <c:pt idx="212">
                  <c:v>2301.36</c:v>
                </c:pt>
                <c:pt idx="213">
                  <c:v>2301.36</c:v>
                </c:pt>
                <c:pt idx="214">
                  <c:v>2301.36</c:v>
                </c:pt>
                <c:pt idx="215">
                  <c:v>2301.36</c:v>
                </c:pt>
                <c:pt idx="216">
                  <c:v>2301.36</c:v>
                </c:pt>
                <c:pt idx="217">
                  <c:v>2301.36</c:v>
                </c:pt>
                <c:pt idx="218">
                  <c:v>2301.36</c:v>
                </c:pt>
                <c:pt idx="219">
                  <c:v>2301.36</c:v>
                </c:pt>
                <c:pt idx="220">
                  <c:v>2311.36</c:v>
                </c:pt>
                <c:pt idx="221">
                  <c:v>2311.36</c:v>
                </c:pt>
                <c:pt idx="222">
                  <c:v>2311.36</c:v>
                </c:pt>
                <c:pt idx="223">
                  <c:v>2311.36</c:v>
                </c:pt>
                <c:pt idx="224">
                  <c:v>2311.36</c:v>
                </c:pt>
                <c:pt idx="225">
                  <c:v>2311.36</c:v>
                </c:pt>
                <c:pt idx="226">
                  <c:v>2311.36</c:v>
                </c:pt>
                <c:pt idx="227">
                  <c:v>2311.36</c:v>
                </c:pt>
                <c:pt idx="228">
                  <c:v>2311.36</c:v>
                </c:pt>
                <c:pt idx="229">
                  <c:v>2311.36</c:v>
                </c:pt>
                <c:pt idx="230">
                  <c:v>2311.36</c:v>
                </c:pt>
                <c:pt idx="231">
                  <c:v>2311.36</c:v>
                </c:pt>
                <c:pt idx="232">
                  <c:v>2311.36</c:v>
                </c:pt>
                <c:pt idx="233">
                  <c:v>2311.36</c:v>
                </c:pt>
                <c:pt idx="234">
                  <c:v>2311.36</c:v>
                </c:pt>
                <c:pt idx="235">
                  <c:v>2311.36</c:v>
                </c:pt>
                <c:pt idx="236">
                  <c:v>2311.36</c:v>
                </c:pt>
                <c:pt idx="237">
                  <c:v>2311.36</c:v>
                </c:pt>
                <c:pt idx="238">
                  <c:v>2311.36</c:v>
                </c:pt>
                <c:pt idx="239">
                  <c:v>2311.36</c:v>
                </c:pt>
                <c:pt idx="240">
                  <c:v>2311.36</c:v>
                </c:pt>
                <c:pt idx="241">
                  <c:v>2311.36</c:v>
                </c:pt>
                <c:pt idx="242">
                  <c:v>2321.36</c:v>
                </c:pt>
                <c:pt idx="243">
                  <c:v>2321.36</c:v>
                </c:pt>
                <c:pt idx="244">
                  <c:v>2321.36</c:v>
                </c:pt>
                <c:pt idx="245">
                  <c:v>2321.36</c:v>
                </c:pt>
                <c:pt idx="246">
                  <c:v>2321.36</c:v>
                </c:pt>
                <c:pt idx="247">
                  <c:v>2321.36</c:v>
                </c:pt>
                <c:pt idx="248">
                  <c:v>2321.36</c:v>
                </c:pt>
                <c:pt idx="249">
                  <c:v>2321.36</c:v>
                </c:pt>
                <c:pt idx="250">
                  <c:v>2321.36</c:v>
                </c:pt>
                <c:pt idx="251">
                  <c:v>2321.36</c:v>
                </c:pt>
                <c:pt idx="252">
                  <c:v>2321.36</c:v>
                </c:pt>
                <c:pt idx="253">
                  <c:v>2321.36</c:v>
                </c:pt>
                <c:pt idx="254">
                  <c:v>2321.36</c:v>
                </c:pt>
                <c:pt idx="255">
                  <c:v>2321.36</c:v>
                </c:pt>
                <c:pt idx="256">
                  <c:v>2321.36</c:v>
                </c:pt>
                <c:pt idx="257">
                  <c:v>2321.36</c:v>
                </c:pt>
                <c:pt idx="258">
                  <c:v>2321.36</c:v>
                </c:pt>
                <c:pt idx="259">
                  <c:v>2321.36</c:v>
                </c:pt>
                <c:pt idx="260">
                  <c:v>2321.36</c:v>
                </c:pt>
                <c:pt idx="261">
                  <c:v>2331.36</c:v>
                </c:pt>
                <c:pt idx="262">
                  <c:v>2331.36</c:v>
                </c:pt>
                <c:pt idx="263">
                  <c:v>2331.36</c:v>
                </c:pt>
                <c:pt idx="264">
                  <c:v>2331.36</c:v>
                </c:pt>
                <c:pt idx="265">
                  <c:v>2331.36</c:v>
                </c:pt>
                <c:pt idx="266">
                  <c:v>2331.36</c:v>
                </c:pt>
                <c:pt idx="267">
                  <c:v>2331.36</c:v>
                </c:pt>
                <c:pt idx="268">
                  <c:v>2331.36</c:v>
                </c:pt>
                <c:pt idx="269">
                  <c:v>2331.36</c:v>
                </c:pt>
                <c:pt idx="270">
                  <c:v>2331.36</c:v>
                </c:pt>
                <c:pt idx="271">
                  <c:v>2331.36</c:v>
                </c:pt>
                <c:pt idx="272">
                  <c:v>2331.36</c:v>
                </c:pt>
                <c:pt idx="273">
                  <c:v>2331.36</c:v>
                </c:pt>
                <c:pt idx="274">
                  <c:v>2331.36</c:v>
                </c:pt>
                <c:pt idx="275">
                  <c:v>2331.36</c:v>
                </c:pt>
                <c:pt idx="276">
                  <c:v>2331.36</c:v>
                </c:pt>
                <c:pt idx="277">
                  <c:v>2331.36</c:v>
                </c:pt>
                <c:pt idx="278">
                  <c:v>2331.36</c:v>
                </c:pt>
                <c:pt idx="279">
                  <c:v>2331.36</c:v>
                </c:pt>
                <c:pt idx="280">
                  <c:v>2331.36</c:v>
                </c:pt>
                <c:pt idx="281">
                  <c:v>2341.36</c:v>
                </c:pt>
                <c:pt idx="282">
                  <c:v>2341.36</c:v>
                </c:pt>
                <c:pt idx="283">
                  <c:v>2341.36</c:v>
                </c:pt>
                <c:pt idx="284">
                  <c:v>2341.36</c:v>
                </c:pt>
                <c:pt idx="285">
                  <c:v>2341.36</c:v>
                </c:pt>
                <c:pt idx="286">
                  <c:v>2341.36</c:v>
                </c:pt>
                <c:pt idx="287">
                  <c:v>2341.36</c:v>
                </c:pt>
                <c:pt idx="288">
                  <c:v>2341.36</c:v>
                </c:pt>
                <c:pt idx="289">
                  <c:v>2341.36</c:v>
                </c:pt>
                <c:pt idx="290">
                  <c:v>2341.36</c:v>
                </c:pt>
                <c:pt idx="291">
                  <c:v>2341.36</c:v>
                </c:pt>
                <c:pt idx="292">
                  <c:v>2341.36</c:v>
                </c:pt>
                <c:pt idx="293">
                  <c:v>2341.36</c:v>
                </c:pt>
                <c:pt idx="294">
                  <c:v>2341.36</c:v>
                </c:pt>
                <c:pt idx="295">
                  <c:v>2341.36</c:v>
                </c:pt>
                <c:pt idx="296">
                  <c:v>2341.36</c:v>
                </c:pt>
                <c:pt idx="297">
                  <c:v>2341.36</c:v>
                </c:pt>
                <c:pt idx="298">
                  <c:v>2341.36</c:v>
                </c:pt>
                <c:pt idx="299">
                  <c:v>2341.36</c:v>
                </c:pt>
                <c:pt idx="300">
                  <c:v>2341.36</c:v>
                </c:pt>
                <c:pt idx="301">
                  <c:v>2341.36</c:v>
                </c:pt>
                <c:pt idx="302">
                  <c:v>2341.36</c:v>
                </c:pt>
                <c:pt idx="303">
                  <c:v>2351.36</c:v>
                </c:pt>
                <c:pt idx="304">
                  <c:v>2351.36</c:v>
                </c:pt>
                <c:pt idx="305">
                  <c:v>2351.36</c:v>
                </c:pt>
                <c:pt idx="306">
                  <c:v>2351.36</c:v>
                </c:pt>
                <c:pt idx="307">
                  <c:v>2351.36</c:v>
                </c:pt>
                <c:pt idx="308">
                  <c:v>2351.36</c:v>
                </c:pt>
                <c:pt idx="309">
                  <c:v>2351.36</c:v>
                </c:pt>
                <c:pt idx="310">
                  <c:v>2351.36</c:v>
                </c:pt>
                <c:pt idx="311">
                  <c:v>2351.36</c:v>
                </c:pt>
                <c:pt idx="312">
                  <c:v>2351.36</c:v>
                </c:pt>
                <c:pt idx="313">
                  <c:v>2351.36</c:v>
                </c:pt>
                <c:pt idx="314">
                  <c:v>2351.36</c:v>
                </c:pt>
                <c:pt idx="315">
                  <c:v>2351.36</c:v>
                </c:pt>
                <c:pt idx="316">
                  <c:v>2351.36</c:v>
                </c:pt>
                <c:pt idx="317">
                  <c:v>2351.36</c:v>
                </c:pt>
                <c:pt idx="318">
                  <c:v>2351.36</c:v>
                </c:pt>
                <c:pt idx="319">
                  <c:v>2361.36</c:v>
                </c:pt>
                <c:pt idx="320">
                  <c:v>2361.36</c:v>
                </c:pt>
                <c:pt idx="321">
                  <c:v>2361.36</c:v>
                </c:pt>
                <c:pt idx="322">
                  <c:v>2361.36</c:v>
                </c:pt>
                <c:pt idx="323">
                  <c:v>2815.36</c:v>
                </c:pt>
                <c:pt idx="324">
                  <c:v>2815.36</c:v>
                </c:pt>
                <c:pt idx="325">
                  <c:v>2815.36</c:v>
                </c:pt>
                <c:pt idx="326">
                  <c:v>2815.36</c:v>
                </c:pt>
                <c:pt idx="327">
                  <c:v>2815.36</c:v>
                </c:pt>
                <c:pt idx="328">
                  <c:v>2815.36</c:v>
                </c:pt>
                <c:pt idx="329">
                  <c:v>2815.36</c:v>
                </c:pt>
                <c:pt idx="330">
                  <c:v>2815.36</c:v>
                </c:pt>
                <c:pt idx="331">
                  <c:v>2815.36</c:v>
                </c:pt>
                <c:pt idx="332">
                  <c:v>2815.36</c:v>
                </c:pt>
                <c:pt idx="333">
                  <c:v>2815.36</c:v>
                </c:pt>
                <c:pt idx="334">
                  <c:v>2815.36</c:v>
                </c:pt>
                <c:pt idx="335">
                  <c:v>2815.36</c:v>
                </c:pt>
                <c:pt idx="336">
                  <c:v>2825.36</c:v>
                </c:pt>
                <c:pt idx="337">
                  <c:v>2825.36</c:v>
                </c:pt>
                <c:pt idx="338">
                  <c:v>2825.36</c:v>
                </c:pt>
                <c:pt idx="339">
                  <c:v>2825.36</c:v>
                </c:pt>
                <c:pt idx="340">
                  <c:v>2825.36</c:v>
                </c:pt>
                <c:pt idx="341">
                  <c:v>2825.36</c:v>
                </c:pt>
                <c:pt idx="342">
                  <c:v>2825.36</c:v>
                </c:pt>
                <c:pt idx="343">
                  <c:v>2825.36</c:v>
                </c:pt>
                <c:pt idx="344">
                  <c:v>2825.36</c:v>
                </c:pt>
                <c:pt idx="345">
                  <c:v>2825.36</c:v>
                </c:pt>
                <c:pt idx="346">
                  <c:v>2825.36</c:v>
                </c:pt>
                <c:pt idx="347">
                  <c:v>2825.36</c:v>
                </c:pt>
                <c:pt idx="348">
                  <c:v>2825.36</c:v>
                </c:pt>
                <c:pt idx="349">
                  <c:v>2825.36</c:v>
                </c:pt>
                <c:pt idx="350">
                  <c:v>2825.36</c:v>
                </c:pt>
                <c:pt idx="351">
                  <c:v>2825.36</c:v>
                </c:pt>
                <c:pt idx="352">
                  <c:v>2825.36</c:v>
                </c:pt>
                <c:pt idx="353">
                  <c:v>2835.36</c:v>
                </c:pt>
                <c:pt idx="354">
                  <c:v>2835.36</c:v>
                </c:pt>
                <c:pt idx="355">
                  <c:v>2835.36</c:v>
                </c:pt>
                <c:pt idx="356">
                  <c:v>2835.36</c:v>
                </c:pt>
                <c:pt idx="357">
                  <c:v>2835.36</c:v>
                </c:pt>
                <c:pt idx="358">
                  <c:v>2835.36</c:v>
                </c:pt>
                <c:pt idx="359">
                  <c:v>2835.36</c:v>
                </c:pt>
                <c:pt idx="360">
                  <c:v>2835.36</c:v>
                </c:pt>
                <c:pt idx="361">
                  <c:v>2835.36</c:v>
                </c:pt>
                <c:pt idx="362">
                  <c:v>2835.36</c:v>
                </c:pt>
                <c:pt idx="363">
                  <c:v>2835.36</c:v>
                </c:pt>
                <c:pt idx="364">
                  <c:v>2835.36</c:v>
                </c:pt>
                <c:pt idx="365">
                  <c:v>2835.36</c:v>
                </c:pt>
                <c:pt idx="366">
                  <c:v>2835.36</c:v>
                </c:pt>
                <c:pt idx="367">
                  <c:v>2835.36</c:v>
                </c:pt>
                <c:pt idx="368">
                  <c:v>2835.36</c:v>
                </c:pt>
                <c:pt idx="369">
                  <c:v>2835.36</c:v>
                </c:pt>
                <c:pt idx="370">
                  <c:v>2835.36</c:v>
                </c:pt>
                <c:pt idx="371">
                  <c:v>2835.36</c:v>
                </c:pt>
                <c:pt idx="372">
                  <c:v>2835.36</c:v>
                </c:pt>
                <c:pt idx="373">
                  <c:v>2835.36</c:v>
                </c:pt>
                <c:pt idx="374">
                  <c:v>2845.36</c:v>
                </c:pt>
                <c:pt idx="375">
                  <c:v>2845.36</c:v>
                </c:pt>
                <c:pt idx="376">
                  <c:v>2845.36</c:v>
                </c:pt>
                <c:pt idx="377">
                  <c:v>2845.36</c:v>
                </c:pt>
                <c:pt idx="378">
                  <c:v>2845.36</c:v>
                </c:pt>
                <c:pt idx="379">
                  <c:v>2845.36</c:v>
                </c:pt>
                <c:pt idx="380">
                  <c:v>2845.36</c:v>
                </c:pt>
                <c:pt idx="381">
                  <c:v>2845.36</c:v>
                </c:pt>
                <c:pt idx="382">
                  <c:v>2845.36</c:v>
                </c:pt>
                <c:pt idx="383">
                  <c:v>2845.36</c:v>
                </c:pt>
                <c:pt idx="384">
                  <c:v>2845.36</c:v>
                </c:pt>
                <c:pt idx="385">
                  <c:v>2845.36</c:v>
                </c:pt>
                <c:pt idx="386">
                  <c:v>2845.36</c:v>
                </c:pt>
                <c:pt idx="387">
                  <c:v>2845.36</c:v>
                </c:pt>
                <c:pt idx="388">
                  <c:v>2845.36</c:v>
                </c:pt>
                <c:pt idx="389">
                  <c:v>2845.36</c:v>
                </c:pt>
                <c:pt idx="390">
                  <c:v>2845.36</c:v>
                </c:pt>
                <c:pt idx="391">
                  <c:v>2845.36</c:v>
                </c:pt>
                <c:pt idx="392">
                  <c:v>2845.36</c:v>
                </c:pt>
                <c:pt idx="393">
                  <c:v>2845.36</c:v>
                </c:pt>
                <c:pt idx="394">
                  <c:v>2845.36</c:v>
                </c:pt>
                <c:pt idx="395">
                  <c:v>2855.36</c:v>
                </c:pt>
                <c:pt idx="396">
                  <c:v>2855.36</c:v>
                </c:pt>
                <c:pt idx="397">
                  <c:v>2855.36</c:v>
                </c:pt>
                <c:pt idx="398">
                  <c:v>2855.36</c:v>
                </c:pt>
                <c:pt idx="399">
                  <c:v>2855.36</c:v>
                </c:pt>
                <c:pt idx="400">
                  <c:v>2855.36</c:v>
                </c:pt>
                <c:pt idx="401">
                  <c:v>2855.36</c:v>
                </c:pt>
                <c:pt idx="402">
                  <c:v>2855.36</c:v>
                </c:pt>
                <c:pt idx="403">
                  <c:v>2855.36</c:v>
                </c:pt>
                <c:pt idx="404">
                  <c:v>2855.36</c:v>
                </c:pt>
                <c:pt idx="405">
                  <c:v>2855.36</c:v>
                </c:pt>
                <c:pt idx="406">
                  <c:v>2855.36</c:v>
                </c:pt>
                <c:pt idx="407">
                  <c:v>2855.36</c:v>
                </c:pt>
                <c:pt idx="408">
                  <c:v>2855.36</c:v>
                </c:pt>
                <c:pt idx="409">
                  <c:v>2855.36</c:v>
                </c:pt>
                <c:pt idx="410">
                  <c:v>2855.36</c:v>
                </c:pt>
                <c:pt idx="411">
                  <c:v>2855.36</c:v>
                </c:pt>
                <c:pt idx="412">
                  <c:v>2855.36</c:v>
                </c:pt>
                <c:pt idx="413">
                  <c:v>2855.36</c:v>
                </c:pt>
                <c:pt idx="414">
                  <c:v>2855.36</c:v>
                </c:pt>
                <c:pt idx="415">
                  <c:v>2855.36</c:v>
                </c:pt>
                <c:pt idx="416">
                  <c:v>2855.36</c:v>
                </c:pt>
                <c:pt idx="417">
                  <c:v>2865.36</c:v>
                </c:pt>
                <c:pt idx="418">
                  <c:v>2865.36</c:v>
                </c:pt>
                <c:pt idx="419">
                  <c:v>2865.36</c:v>
                </c:pt>
                <c:pt idx="420">
                  <c:v>2865.36</c:v>
                </c:pt>
                <c:pt idx="421">
                  <c:v>2865.36</c:v>
                </c:pt>
                <c:pt idx="422">
                  <c:v>2865.36</c:v>
                </c:pt>
                <c:pt idx="423">
                  <c:v>2865.36</c:v>
                </c:pt>
                <c:pt idx="424">
                  <c:v>2865.36</c:v>
                </c:pt>
                <c:pt idx="425">
                  <c:v>2865.36</c:v>
                </c:pt>
                <c:pt idx="426">
                  <c:v>2865.36</c:v>
                </c:pt>
                <c:pt idx="427">
                  <c:v>2865.36</c:v>
                </c:pt>
                <c:pt idx="428">
                  <c:v>2865.36</c:v>
                </c:pt>
                <c:pt idx="429">
                  <c:v>2865.36</c:v>
                </c:pt>
                <c:pt idx="430">
                  <c:v>2865.36</c:v>
                </c:pt>
                <c:pt idx="431">
                  <c:v>2865.36</c:v>
                </c:pt>
                <c:pt idx="432">
                  <c:v>2865.36</c:v>
                </c:pt>
                <c:pt idx="433">
                  <c:v>2865.36</c:v>
                </c:pt>
                <c:pt idx="434">
                  <c:v>2865.36</c:v>
                </c:pt>
                <c:pt idx="435">
                  <c:v>2865.36</c:v>
                </c:pt>
                <c:pt idx="436">
                  <c:v>2875.36</c:v>
                </c:pt>
                <c:pt idx="437">
                  <c:v>2875.36</c:v>
                </c:pt>
                <c:pt idx="438">
                  <c:v>2875.36</c:v>
                </c:pt>
                <c:pt idx="439">
                  <c:v>2875.36</c:v>
                </c:pt>
                <c:pt idx="440">
                  <c:v>2875.36</c:v>
                </c:pt>
                <c:pt idx="441">
                  <c:v>2875.36</c:v>
                </c:pt>
                <c:pt idx="442">
                  <c:v>2875.36</c:v>
                </c:pt>
                <c:pt idx="443">
                  <c:v>2875.36</c:v>
                </c:pt>
                <c:pt idx="444">
                  <c:v>2875.36</c:v>
                </c:pt>
                <c:pt idx="445">
                  <c:v>2875.36</c:v>
                </c:pt>
                <c:pt idx="446">
                  <c:v>2875.36</c:v>
                </c:pt>
                <c:pt idx="447">
                  <c:v>2875.36</c:v>
                </c:pt>
                <c:pt idx="448">
                  <c:v>2875.36</c:v>
                </c:pt>
                <c:pt idx="449">
                  <c:v>2875.36</c:v>
                </c:pt>
                <c:pt idx="450">
                  <c:v>2875.36</c:v>
                </c:pt>
                <c:pt idx="451">
                  <c:v>2875.36</c:v>
                </c:pt>
                <c:pt idx="452">
                  <c:v>2875.36</c:v>
                </c:pt>
                <c:pt idx="453">
                  <c:v>2875.36</c:v>
                </c:pt>
                <c:pt idx="454">
                  <c:v>2875.36</c:v>
                </c:pt>
                <c:pt idx="455">
                  <c:v>2875.36</c:v>
                </c:pt>
                <c:pt idx="456">
                  <c:v>2875.36</c:v>
                </c:pt>
                <c:pt idx="457">
                  <c:v>2885.36</c:v>
                </c:pt>
                <c:pt idx="458">
                  <c:v>2885.36</c:v>
                </c:pt>
                <c:pt idx="459">
                  <c:v>2885.36</c:v>
                </c:pt>
                <c:pt idx="460">
                  <c:v>2885.36</c:v>
                </c:pt>
                <c:pt idx="461">
                  <c:v>2885.36</c:v>
                </c:pt>
                <c:pt idx="462">
                  <c:v>2885.36</c:v>
                </c:pt>
                <c:pt idx="463">
                  <c:v>2885.36</c:v>
                </c:pt>
                <c:pt idx="464">
                  <c:v>2885.36</c:v>
                </c:pt>
                <c:pt idx="465">
                  <c:v>2885.36</c:v>
                </c:pt>
                <c:pt idx="466">
                  <c:v>2885.36</c:v>
                </c:pt>
                <c:pt idx="467">
                  <c:v>2885.36</c:v>
                </c:pt>
                <c:pt idx="468">
                  <c:v>2885.36</c:v>
                </c:pt>
                <c:pt idx="469">
                  <c:v>2885.36</c:v>
                </c:pt>
                <c:pt idx="470">
                  <c:v>2885.36</c:v>
                </c:pt>
                <c:pt idx="471">
                  <c:v>2885.36</c:v>
                </c:pt>
                <c:pt idx="472">
                  <c:v>2885.36</c:v>
                </c:pt>
                <c:pt idx="473">
                  <c:v>2885.36</c:v>
                </c:pt>
                <c:pt idx="474">
                  <c:v>2885.36</c:v>
                </c:pt>
                <c:pt idx="475">
                  <c:v>2885.36</c:v>
                </c:pt>
                <c:pt idx="476">
                  <c:v>2895.36</c:v>
                </c:pt>
                <c:pt idx="477">
                  <c:v>2895.36</c:v>
                </c:pt>
                <c:pt idx="478">
                  <c:v>2895.36</c:v>
                </c:pt>
                <c:pt idx="479">
                  <c:v>2895.36</c:v>
                </c:pt>
                <c:pt idx="480">
                  <c:v>2895.36</c:v>
                </c:pt>
                <c:pt idx="481">
                  <c:v>2895.36</c:v>
                </c:pt>
                <c:pt idx="482">
                  <c:v>2895.36</c:v>
                </c:pt>
                <c:pt idx="483">
                  <c:v>2895.36</c:v>
                </c:pt>
                <c:pt idx="484">
                  <c:v>2895.36</c:v>
                </c:pt>
                <c:pt idx="485">
                  <c:v>2895.36</c:v>
                </c:pt>
                <c:pt idx="486">
                  <c:v>2895.36</c:v>
                </c:pt>
                <c:pt idx="487">
                  <c:v>2895.36</c:v>
                </c:pt>
                <c:pt idx="488">
                  <c:v>2895.36</c:v>
                </c:pt>
                <c:pt idx="489">
                  <c:v>2895.36</c:v>
                </c:pt>
                <c:pt idx="490">
                  <c:v>2895.36</c:v>
                </c:pt>
                <c:pt idx="491">
                  <c:v>2895.36</c:v>
                </c:pt>
                <c:pt idx="492">
                  <c:v>2895.36</c:v>
                </c:pt>
                <c:pt idx="493">
                  <c:v>2895.36</c:v>
                </c:pt>
                <c:pt idx="494">
                  <c:v>2895.36</c:v>
                </c:pt>
                <c:pt idx="495">
                  <c:v>2905.36</c:v>
                </c:pt>
                <c:pt idx="496">
                  <c:v>2905.36</c:v>
                </c:pt>
                <c:pt idx="497">
                  <c:v>2905.36</c:v>
                </c:pt>
                <c:pt idx="498">
                  <c:v>2905.36</c:v>
                </c:pt>
                <c:pt idx="499">
                  <c:v>2905.36</c:v>
                </c:pt>
                <c:pt idx="500">
                  <c:v>2905.36</c:v>
                </c:pt>
                <c:pt idx="501">
                  <c:v>2905.36</c:v>
                </c:pt>
                <c:pt idx="502">
                  <c:v>2905.36</c:v>
                </c:pt>
                <c:pt idx="503">
                  <c:v>2905.36</c:v>
                </c:pt>
                <c:pt idx="504">
                  <c:v>2905.36</c:v>
                </c:pt>
                <c:pt idx="505">
                  <c:v>2905.36</c:v>
                </c:pt>
                <c:pt idx="506">
                  <c:v>2905.36</c:v>
                </c:pt>
                <c:pt idx="507">
                  <c:v>2905.36</c:v>
                </c:pt>
                <c:pt idx="508">
                  <c:v>2905.36</c:v>
                </c:pt>
                <c:pt idx="509">
                  <c:v>2905.36</c:v>
                </c:pt>
                <c:pt idx="510">
                  <c:v>2905.36</c:v>
                </c:pt>
                <c:pt idx="511">
                  <c:v>2905.36</c:v>
                </c:pt>
                <c:pt idx="512">
                  <c:v>2915.36</c:v>
                </c:pt>
                <c:pt idx="513">
                  <c:v>2915.36</c:v>
                </c:pt>
                <c:pt idx="514">
                  <c:v>2915.36</c:v>
                </c:pt>
                <c:pt idx="515">
                  <c:v>2915.36</c:v>
                </c:pt>
                <c:pt idx="516">
                  <c:v>2915.36</c:v>
                </c:pt>
                <c:pt idx="517">
                  <c:v>2915.36</c:v>
                </c:pt>
                <c:pt idx="518">
                  <c:v>2915.36</c:v>
                </c:pt>
                <c:pt idx="519">
                  <c:v>2915.36</c:v>
                </c:pt>
                <c:pt idx="520">
                  <c:v>2915.36</c:v>
                </c:pt>
                <c:pt idx="521">
                  <c:v>2915.36</c:v>
                </c:pt>
                <c:pt idx="522">
                  <c:v>2915.36</c:v>
                </c:pt>
                <c:pt idx="523">
                  <c:v>2915.36</c:v>
                </c:pt>
                <c:pt idx="524">
                  <c:v>2915.36</c:v>
                </c:pt>
                <c:pt idx="525">
                  <c:v>2915.36</c:v>
                </c:pt>
                <c:pt idx="526">
                  <c:v>2915.36</c:v>
                </c:pt>
                <c:pt idx="527">
                  <c:v>2915.36</c:v>
                </c:pt>
                <c:pt idx="528">
                  <c:v>2915.36</c:v>
                </c:pt>
                <c:pt idx="529">
                  <c:v>2915.36</c:v>
                </c:pt>
                <c:pt idx="530">
                  <c:v>2925.36</c:v>
                </c:pt>
                <c:pt idx="531">
                  <c:v>2925.36</c:v>
                </c:pt>
                <c:pt idx="532">
                  <c:v>2925.36</c:v>
                </c:pt>
                <c:pt idx="533">
                  <c:v>2925.36</c:v>
                </c:pt>
                <c:pt idx="534">
                  <c:v>2925.36</c:v>
                </c:pt>
                <c:pt idx="535">
                  <c:v>2925.36</c:v>
                </c:pt>
                <c:pt idx="536">
                  <c:v>2925.36</c:v>
                </c:pt>
                <c:pt idx="537">
                  <c:v>2925.36</c:v>
                </c:pt>
                <c:pt idx="538">
                  <c:v>2925.36</c:v>
                </c:pt>
                <c:pt idx="539">
                  <c:v>2925.36</c:v>
                </c:pt>
                <c:pt idx="540">
                  <c:v>2925.36</c:v>
                </c:pt>
                <c:pt idx="541">
                  <c:v>2925.36</c:v>
                </c:pt>
                <c:pt idx="542">
                  <c:v>2925.36</c:v>
                </c:pt>
                <c:pt idx="543">
                  <c:v>2925.36</c:v>
                </c:pt>
                <c:pt idx="544">
                  <c:v>2925.36</c:v>
                </c:pt>
                <c:pt idx="545">
                  <c:v>2925.36</c:v>
                </c:pt>
                <c:pt idx="546">
                  <c:v>2925.36</c:v>
                </c:pt>
                <c:pt idx="547">
                  <c:v>2935.36</c:v>
                </c:pt>
                <c:pt idx="548">
                  <c:v>2935.36</c:v>
                </c:pt>
                <c:pt idx="549">
                  <c:v>2935.36</c:v>
                </c:pt>
                <c:pt idx="550">
                  <c:v>2935.36</c:v>
                </c:pt>
                <c:pt idx="551">
                  <c:v>2935.36</c:v>
                </c:pt>
                <c:pt idx="552">
                  <c:v>2935.36</c:v>
                </c:pt>
                <c:pt idx="553">
                  <c:v>2935.36</c:v>
                </c:pt>
                <c:pt idx="554">
                  <c:v>2935.36</c:v>
                </c:pt>
                <c:pt idx="555">
                  <c:v>2935.36</c:v>
                </c:pt>
                <c:pt idx="556">
                  <c:v>3389.36</c:v>
                </c:pt>
                <c:pt idx="557">
                  <c:v>3389.36</c:v>
                </c:pt>
                <c:pt idx="558">
                  <c:v>3389.36</c:v>
                </c:pt>
                <c:pt idx="559">
                  <c:v>3389.36</c:v>
                </c:pt>
                <c:pt idx="560">
                  <c:v>3389.36</c:v>
                </c:pt>
                <c:pt idx="561">
                  <c:v>3389.36</c:v>
                </c:pt>
                <c:pt idx="562">
                  <c:v>3389.36</c:v>
                </c:pt>
                <c:pt idx="563">
                  <c:v>3389.36</c:v>
                </c:pt>
                <c:pt idx="564">
                  <c:v>3399.36</c:v>
                </c:pt>
                <c:pt idx="565">
                  <c:v>3399.36</c:v>
                </c:pt>
                <c:pt idx="566">
                  <c:v>3399.36</c:v>
                </c:pt>
                <c:pt idx="567">
                  <c:v>3399.36</c:v>
                </c:pt>
                <c:pt idx="568">
                  <c:v>3399.36</c:v>
                </c:pt>
                <c:pt idx="569">
                  <c:v>3399.36</c:v>
                </c:pt>
                <c:pt idx="570">
                  <c:v>3399.36</c:v>
                </c:pt>
                <c:pt idx="571">
                  <c:v>3399.36</c:v>
                </c:pt>
                <c:pt idx="572">
                  <c:v>3399.36</c:v>
                </c:pt>
                <c:pt idx="573">
                  <c:v>3399.36</c:v>
                </c:pt>
                <c:pt idx="574">
                  <c:v>3399.36</c:v>
                </c:pt>
                <c:pt idx="575">
                  <c:v>3399.36</c:v>
                </c:pt>
                <c:pt idx="576">
                  <c:v>3399.36</c:v>
                </c:pt>
                <c:pt idx="577">
                  <c:v>3399.36</c:v>
                </c:pt>
                <c:pt idx="578">
                  <c:v>3399.36</c:v>
                </c:pt>
                <c:pt idx="579">
                  <c:v>3399.36</c:v>
                </c:pt>
                <c:pt idx="580">
                  <c:v>3399.36</c:v>
                </c:pt>
                <c:pt idx="581">
                  <c:v>3399.36</c:v>
                </c:pt>
                <c:pt idx="582">
                  <c:v>3399.36</c:v>
                </c:pt>
                <c:pt idx="583">
                  <c:v>3409.36</c:v>
                </c:pt>
                <c:pt idx="584">
                  <c:v>3409.36</c:v>
                </c:pt>
                <c:pt idx="585">
                  <c:v>3409.36</c:v>
                </c:pt>
                <c:pt idx="586">
                  <c:v>3409.36</c:v>
                </c:pt>
                <c:pt idx="587">
                  <c:v>3409.36</c:v>
                </c:pt>
                <c:pt idx="588">
                  <c:v>3409.36</c:v>
                </c:pt>
                <c:pt idx="589">
                  <c:v>3409.36</c:v>
                </c:pt>
                <c:pt idx="590">
                  <c:v>3409.36</c:v>
                </c:pt>
                <c:pt idx="591">
                  <c:v>3409.36</c:v>
                </c:pt>
                <c:pt idx="592">
                  <c:v>3409.36</c:v>
                </c:pt>
                <c:pt idx="593">
                  <c:v>3409.36</c:v>
                </c:pt>
                <c:pt idx="594">
                  <c:v>3409.36</c:v>
                </c:pt>
                <c:pt idx="595">
                  <c:v>3409.36</c:v>
                </c:pt>
                <c:pt idx="596">
                  <c:v>3409.36</c:v>
                </c:pt>
                <c:pt idx="597">
                  <c:v>3409.36</c:v>
                </c:pt>
                <c:pt idx="598">
                  <c:v>3409.36</c:v>
                </c:pt>
                <c:pt idx="599">
                  <c:v>3409.36</c:v>
                </c:pt>
                <c:pt idx="600">
                  <c:v>3409.36</c:v>
                </c:pt>
                <c:pt idx="601">
                  <c:v>3409.36</c:v>
                </c:pt>
                <c:pt idx="602">
                  <c:v>3409.36</c:v>
                </c:pt>
                <c:pt idx="603">
                  <c:v>3409.36</c:v>
                </c:pt>
                <c:pt idx="604">
                  <c:v>3419.36</c:v>
                </c:pt>
                <c:pt idx="605">
                  <c:v>3419.36</c:v>
                </c:pt>
                <c:pt idx="606">
                  <c:v>3419.36</c:v>
                </c:pt>
                <c:pt idx="607">
                  <c:v>3419.36</c:v>
                </c:pt>
                <c:pt idx="608">
                  <c:v>3419.36</c:v>
                </c:pt>
                <c:pt idx="609">
                  <c:v>3419.36</c:v>
                </c:pt>
                <c:pt idx="610">
                  <c:v>3419.36</c:v>
                </c:pt>
                <c:pt idx="611">
                  <c:v>3419.36</c:v>
                </c:pt>
                <c:pt idx="612">
                  <c:v>3419.36</c:v>
                </c:pt>
                <c:pt idx="613">
                  <c:v>3419.36</c:v>
                </c:pt>
                <c:pt idx="614">
                  <c:v>3419.36</c:v>
                </c:pt>
                <c:pt idx="615">
                  <c:v>3419.36</c:v>
                </c:pt>
                <c:pt idx="616">
                  <c:v>3419.36</c:v>
                </c:pt>
                <c:pt idx="617">
                  <c:v>3419.36</c:v>
                </c:pt>
                <c:pt idx="618">
                  <c:v>3419.36</c:v>
                </c:pt>
                <c:pt idx="619">
                  <c:v>3419.36</c:v>
                </c:pt>
                <c:pt idx="620">
                  <c:v>3419.36</c:v>
                </c:pt>
                <c:pt idx="621">
                  <c:v>3419.36</c:v>
                </c:pt>
                <c:pt idx="622">
                  <c:v>3419.36</c:v>
                </c:pt>
                <c:pt idx="623">
                  <c:v>3419.36</c:v>
                </c:pt>
                <c:pt idx="624">
                  <c:v>3419.36</c:v>
                </c:pt>
                <c:pt idx="625">
                  <c:v>3429.36</c:v>
                </c:pt>
                <c:pt idx="626">
                  <c:v>3429.36</c:v>
                </c:pt>
                <c:pt idx="627">
                  <c:v>3429.36</c:v>
                </c:pt>
                <c:pt idx="628">
                  <c:v>3429.36</c:v>
                </c:pt>
                <c:pt idx="629">
                  <c:v>3429.36</c:v>
                </c:pt>
                <c:pt idx="630">
                  <c:v>3429.36</c:v>
                </c:pt>
                <c:pt idx="631">
                  <c:v>3429.36</c:v>
                </c:pt>
                <c:pt idx="632">
                  <c:v>3429.36</c:v>
                </c:pt>
                <c:pt idx="633">
                  <c:v>3429.36</c:v>
                </c:pt>
                <c:pt idx="634">
                  <c:v>3429.36</c:v>
                </c:pt>
                <c:pt idx="635">
                  <c:v>3429.36</c:v>
                </c:pt>
                <c:pt idx="636">
                  <c:v>3429.36</c:v>
                </c:pt>
                <c:pt idx="637">
                  <c:v>3429.36</c:v>
                </c:pt>
                <c:pt idx="638">
                  <c:v>3429.36</c:v>
                </c:pt>
                <c:pt idx="639">
                  <c:v>3429.36</c:v>
                </c:pt>
                <c:pt idx="640">
                  <c:v>3429.36</c:v>
                </c:pt>
                <c:pt idx="641">
                  <c:v>3429.36</c:v>
                </c:pt>
                <c:pt idx="642">
                  <c:v>3429.36</c:v>
                </c:pt>
                <c:pt idx="643">
                  <c:v>3429.36</c:v>
                </c:pt>
                <c:pt idx="644">
                  <c:v>3429.36</c:v>
                </c:pt>
                <c:pt idx="645">
                  <c:v>3439.36</c:v>
                </c:pt>
                <c:pt idx="646">
                  <c:v>3439.36</c:v>
                </c:pt>
                <c:pt idx="647">
                  <c:v>3439.36</c:v>
                </c:pt>
                <c:pt idx="648">
                  <c:v>3439.36</c:v>
                </c:pt>
                <c:pt idx="649">
                  <c:v>3439.36</c:v>
                </c:pt>
                <c:pt idx="650">
                  <c:v>3439.36</c:v>
                </c:pt>
                <c:pt idx="651">
                  <c:v>3439.36</c:v>
                </c:pt>
                <c:pt idx="652">
                  <c:v>3439.36</c:v>
                </c:pt>
                <c:pt idx="653">
                  <c:v>3439.36</c:v>
                </c:pt>
                <c:pt idx="654">
                  <c:v>3439.36</c:v>
                </c:pt>
                <c:pt idx="655">
                  <c:v>3439.36</c:v>
                </c:pt>
                <c:pt idx="656">
                  <c:v>3439.36</c:v>
                </c:pt>
                <c:pt idx="657">
                  <c:v>3439.36</c:v>
                </c:pt>
                <c:pt idx="658">
                  <c:v>3439.36</c:v>
                </c:pt>
                <c:pt idx="659">
                  <c:v>3439.36</c:v>
                </c:pt>
                <c:pt idx="660">
                  <c:v>3449.36</c:v>
                </c:pt>
                <c:pt idx="661">
                  <c:v>3449.36</c:v>
                </c:pt>
                <c:pt idx="662">
                  <c:v>3449.36</c:v>
                </c:pt>
                <c:pt idx="663">
                  <c:v>3449.36</c:v>
                </c:pt>
                <c:pt idx="664">
                  <c:v>3449.36</c:v>
                </c:pt>
                <c:pt idx="665">
                  <c:v>3449.36</c:v>
                </c:pt>
                <c:pt idx="666">
                  <c:v>3449.36</c:v>
                </c:pt>
                <c:pt idx="667">
                  <c:v>3449.36</c:v>
                </c:pt>
                <c:pt idx="668">
                  <c:v>3449.36</c:v>
                </c:pt>
                <c:pt idx="669">
                  <c:v>3449.36</c:v>
                </c:pt>
                <c:pt idx="670">
                  <c:v>3449.36</c:v>
                </c:pt>
                <c:pt idx="671">
                  <c:v>3449.36</c:v>
                </c:pt>
                <c:pt idx="672">
                  <c:v>3449.36</c:v>
                </c:pt>
                <c:pt idx="673">
                  <c:v>3449.36</c:v>
                </c:pt>
                <c:pt idx="674">
                  <c:v>3449.36</c:v>
                </c:pt>
                <c:pt idx="675">
                  <c:v>3449.36</c:v>
                </c:pt>
                <c:pt idx="676">
                  <c:v>3449.36</c:v>
                </c:pt>
                <c:pt idx="677">
                  <c:v>3459.36</c:v>
                </c:pt>
                <c:pt idx="678">
                  <c:v>3459.36</c:v>
                </c:pt>
                <c:pt idx="679">
                  <c:v>3459.36</c:v>
                </c:pt>
                <c:pt idx="680">
                  <c:v>3459.36</c:v>
                </c:pt>
                <c:pt idx="681">
                  <c:v>3459.36</c:v>
                </c:pt>
                <c:pt idx="682">
                  <c:v>3459.36</c:v>
                </c:pt>
                <c:pt idx="683">
                  <c:v>3459.36</c:v>
                </c:pt>
                <c:pt idx="684">
                  <c:v>3459.36</c:v>
                </c:pt>
                <c:pt idx="685">
                  <c:v>3459.36</c:v>
                </c:pt>
                <c:pt idx="686">
                  <c:v>3459.36</c:v>
                </c:pt>
                <c:pt idx="687">
                  <c:v>3459.36</c:v>
                </c:pt>
                <c:pt idx="688">
                  <c:v>3459.36</c:v>
                </c:pt>
                <c:pt idx="689">
                  <c:v>3459.36</c:v>
                </c:pt>
                <c:pt idx="690">
                  <c:v>3459.36</c:v>
                </c:pt>
                <c:pt idx="691">
                  <c:v>3459.36</c:v>
                </c:pt>
                <c:pt idx="692">
                  <c:v>3459.36</c:v>
                </c:pt>
                <c:pt idx="693">
                  <c:v>3459.36</c:v>
                </c:pt>
                <c:pt idx="694">
                  <c:v>3459.36</c:v>
                </c:pt>
                <c:pt idx="695">
                  <c:v>3469.36</c:v>
                </c:pt>
                <c:pt idx="696">
                  <c:v>3469.36</c:v>
                </c:pt>
                <c:pt idx="697">
                  <c:v>3469.36</c:v>
                </c:pt>
                <c:pt idx="698">
                  <c:v>3469.36</c:v>
                </c:pt>
                <c:pt idx="699">
                  <c:v>3469.36</c:v>
                </c:pt>
                <c:pt idx="700">
                  <c:v>3469.36</c:v>
                </c:pt>
                <c:pt idx="701">
                  <c:v>3469.36</c:v>
                </c:pt>
                <c:pt idx="702">
                  <c:v>3469.36</c:v>
                </c:pt>
                <c:pt idx="703">
                  <c:v>3469.36</c:v>
                </c:pt>
                <c:pt idx="704">
                  <c:v>3469.36</c:v>
                </c:pt>
                <c:pt idx="705">
                  <c:v>3469.36</c:v>
                </c:pt>
                <c:pt idx="706">
                  <c:v>3469.36</c:v>
                </c:pt>
                <c:pt idx="707">
                  <c:v>3469.36</c:v>
                </c:pt>
                <c:pt idx="708">
                  <c:v>3469.36</c:v>
                </c:pt>
                <c:pt idx="709">
                  <c:v>3469.36</c:v>
                </c:pt>
                <c:pt idx="710">
                  <c:v>3469.36</c:v>
                </c:pt>
                <c:pt idx="711">
                  <c:v>3469.36</c:v>
                </c:pt>
                <c:pt idx="712">
                  <c:v>3469.36</c:v>
                </c:pt>
                <c:pt idx="713">
                  <c:v>3469.36</c:v>
                </c:pt>
                <c:pt idx="714">
                  <c:v>3479.36</c:v>
                </c:pt>
                <c:pt idx="715">
                  <c:v>3479.36</c:v>
                </c:pt>
                <c:pt idx="716">
                  <c:v>3479.36</c:v>
                </c:pt>
                <c:pt idx="717">
                  <c:v>3479.36</c:v>
                </c:pt>
                <c:pt idx="718">
                  <c:v>3479.36</c:v>
                </c:pt>
                <c:pt idx="719">
                  <c:v>3479.36</c:v>
                </c:pt>
                <c:pt idx="720">
                  <c:v>3479.36</c:v>
                </c:pt>
                <c:pt idx="721">
                  <c:v>3479.36</c:v>
                </c:pt>
                <c:pt idx="722">
                  <c:v>3479.36</c:v>
                </c:pt>
                <c:pt idx="723">
                  <c:v>3479.36</c:v>
                </c:pt>
                <c:pt idx="724">
                  <c:v>3479.36</c:v>
                </c:pt>
                <c:pt idx="725">
                  <c:v>3479.36</c:v>
                </c:pt>
                <c:pt idx="726">
                  <c:v>3779.36</c:v>
                </c:pt>
                <c:pt idx="727">
                  <c:v>3779.36</c:v>
                </c:pt>
                <c:pt idx="728">
                  <c:v>3779.36</c:v>
                </c:pt>
                <c:pt idx="729">
                  <c:v>3779.36</c:v>
                </c:pt>
                <c:pt idx="730">
                  <c:v>3779.36</c:v>
                </c:pt>
                <c:pt idx="731">
                  <c:v>3779.36</c:v>
                </c:pt>
                <c:pt idx="732">
                  <c:v>3779.36</c:v>
                </c:pt>
                <c:pt idx="733">
                  <c:v>3779.36</c:v>
                </c:pt>
                <c:pt idx="734">
                  <c:v>3789.36</c:v>
                </c:pt>
                <c:pt idx="735">
                  <c:v>3789.36</c:v>
                </c:pt>
                <c:pt idx="736">
                  <c:v>3789.36</c:v>
                </c:pt>
                <c:pt idx="737">
                  <c:v>3789.36</c:v>
                </c:pt>
                <c:pt idx="738">
                  <c:v>3789.36</c:v>
                </c:pt>
                <c:pt idx="739">
                  <c:v>3789.36</c:v>
                </c:pt>
                <c:pt idx="740">
                  <c:v>3789.36</c:v>
                </c:pt>
                <c:pt idx="741">
                  <c:v>3789.36</c:v>
                </c:pt>
                <c:pt idx="742">
                  <c:v>3789.36</c:v>
                </c:pt>
                <c:pt idx="743">
                  <c:v>3789.36</c:v>
                </c:pt>
                <c:pt idx="744">
                  <c:v>3789.36</c:v>
                </c:pt>
                <c:pt idx="745">
                  <c:v>3789.36</c:v>
                </c:pt>
                <c:pt idx="746">
                  <c:v>3789.36</c:v>
                </c:pt>
                <c:pt idx="747">
                  <c:v>3789.36</c:v>
                </c:pt>
                <c:pt idx="748">
                  <c:v>3789.36</c:v>
                </c:pt>
                <c:pt idx="749">
                  <c:v>3789.36</c:v>
                </c:pt>
                <c:pt idx="750">
                  <c:v>3789.36</c:v>
                </c:pt>
                <c:pt idx="751">
                  <c:v>3789.36</c:v>
                </c:pt>
                <c:pt idx="752">
                  <c:v>3789.36</c:v>
                </c:pt>
                <c:pt idx="753">
                  <c:v>3789.36</c:v>
                </c:pt>
                <c:pt idx="754">
                  <c:v>3789.36</c:v>
                </c:pt>
                <c:pt idx="755">
                  <c:v>3799.36</c:v>
                </c:pt>
                <c:pt idx="756">
                  <c:v>3799.36</c:v>
                </c:pt>
                <c:pt idx="757">
                  <c:v>3799.36</c:v>
                </c:pt>
                <c:pt idx="758">
                  <c:v>3799.36</c:v>
                </c:pt>
                <c:pt idx="759">
                  <c:v>3799.36</c:v>
                </c:pt>
                <c:pt idx="760">
                  <c:v>3799.36</c:v>
                </c:pt>
                <c:pt idx="761">
                  <c:v>3799.36</c:v>
                </c:pt>
                <c:pt idx="762">
                  <c:v>3799.36</c:v>
                </c:pt>
                <c:pt idx="763">
                  <c:v>3799.36</c:v>
                </c:pt>
                <c:pt idx="764">
                  <c:v>3799.36</c:v>
                </c:pt>
                <c:pt idx="765">
                  <c:v>3799.36</c:v>
                </c:pt>
                <c:pt idx="766">
                  <c:v>3799.36</c:v>
                </c:pt>
                <c:pt idx="767">
                  <c:v>3799.36</c:v>
                </c:pt>
                <c:pt idx="768">
                  <c:v>3799.36</c:v>
                </c:pt>
                <c:pt idx="769">
                  <c:v>3799.36</c:v>
                </c:pt>
                <c:pt idx="770">
                  <c:v>3799.36</c:v>
                </c:pt>
                <c:pt idx="771">
                  <c:v>3799.36</c:v>
                </c:pt>
                <c:pt idx="772">
                  <c:v>3799.36</c:v>
                </c:pt>
                <c:pt idx="773">
                  <c:v>3799.36</c:v>
                </c:pt>
                <c:pt idx="774">
                  <c:v>3799.36</c:v>
                </c:pt>
                <c:pt idx="775">
                  <c:v>3809.36</c:v>
                </c:pt>
                <c:pt idx="776">
                  <c:v>3809.36</c:v>
                </c:pt>
                <c:pt idx="777">
                  <c:v>3809.36</c:v>
                </c:pt>
                <c:pt idx="778">
                  <c:v>3809.36</c:v>
                </c:pt>
                <c:pt idx="779">
                  <c:v>3809.36</c:v>
                </c:pt>
                <c:pt idx="780">
                  <c:v>3809.36</c:v>
                </c:pt>
                <c:pt idx="781">
                  <c:v>3809.36</c:v>
                </c:pt>
                <c:pt idx="782">
                  <c:v>3809.36</c:v>
                </c:pt>
                <c:pt idx="783">
                  <c:v>4563.3599999999997</c:v>
                </c:pt>
                <c:pt idx="784">
                  <c:v>4563.3599999999997</c:v>
                </c:pt>
                <c:pt idx="785">
                  <c:v>4563.3599999999997</c:v>
                </c:pt>
                <c:pt idx="786">
                  <c:v>4563.3599999999997</c:v>
                </c:pt>
                <c:pt idx="787">
                  <c:v>4563.3599999999997</c:v>
                </c:pt>
                <c:pt idx="788">
                  <c:v>4563.3599999999997</c:v>
                </c:pt>
                <c:pt idx="789">
                  <c:v>4563.3599999999997</c:v>
                </c:pt>
                <c:pt idx="790">
                  <c:v>4563.3599999999997</c:v>
                </c:pt>
                <c:pt idx="791">
                  <c:v>4563.3599999999997</c:v>
                </c:pt>
                <c:pt idx="792">
                  <c:v>4563.3599999999997</c:v>
                </c:pt>
                <c:pt idx="793">
                  <c:v>4563.3599999999997</c:v>
                </c:pt>
                <c:pt idx="794">
                  <c:v>4573.3599999999997</c:v>
                </c:pt>
                <c:pt idx="795">
                  <c:v>4573.3599999999997</c:v>
                </c:pt>
                <c:pt idx="796">
                  <c:v>4573.3599999999997</c:v>
                </c:pt>
                <c:pt idx="797">
                  <c:v>4573.3599999999997</c:v>
                </c:pt>
                <c:pt idx="798">
                  <c:v>4573.3599999999997</c:v>
                </c:pt>
                <c:pt idx="799">
                  <c:v>4573.3599999999997</c:v>
                </c:pt>
                <c:pt idx="800">
                  <c:v>4573.3599999999997</c:v>
                </c:pt>
                <c:pt idx="801">
                  <c:v>4573.3599999999997</c:v>
                </c:pt>
                <c:pt idx="802">
                  <c:v>4573.3599999999997</c:v>
                </c:pt>
                <c:pt idx="803">
                  <c:v>4573.3599999999997</c:v>
                </c:pt>
                <c:pt idx="804">
                  <c:v>4573.3599999999997</c:v>
                </c:pt>
                <c:pt idx="805">
                  <c:v>4573.3599999999997</c:v>
                </c:pt>
                <c:pt idx="806">
                  <c:v>4573.3599999999997</c:v>
                </c:pt>
                <c:pt idx="807">
                  <c:v>4573.3599999999997</c:v>
                </c:pt>
                <c:pt idx="808">
                  <c:v>4573.3599999999997</c:v>
                </c:pt>
                <c:pt idx="809">
                  <c:v>4573.3599999999997</c:v>
                </c:pt>
                <c:pt idx="810">
                  <c:v>4573.3599999999997</c:v>
                </c:pt>
                <c:pt idx="811">
                  <c:v>4573.3599999999997</c:v>
                </c:pt>
                <c:pt idx="812">
                  <c:v>4573.3599999999997</c:v>
                </c:pt>
                <c:pt idx="813">
                  <c:v>4573.3599999999997</c:v>
                </c:pt>
                <c:pt idx="814">
                  <c:v>4573.3599999999997</c:v>
                </c:pt>
                <c:pt idx="815">
                  <c:v>4583.3599999999997</c:v>
                </c:pt>
                <c:pt idx="816">
                  <c:v>4583.3599999999997</c:v>
                </c:pt>
                <c:pt idx="817">
                  <c:v>4583.3599999999997</c:v>
                </c:pt>
                <c:pt idx="818">
                  <c:v>4583.3599999999997</c:v>
                </c:pt>
                <c:pt idx="819">
                  <c:v>4583.3599999999997</c:v>
                </c:pt>
                <c:pt idx="820">
                  <c:v>4583.3599999999997</c:v>
                </c:pt>
                <c:pt idx="821">
                  <c:v>4583.3599999999997</c:v>
                </c:pt>
                <c:pt idx="822">
                  <c:v>4583.3599999999997</c:v>
                </c:pt>
                <c:pt idx="823">
                  <c:v>4583.3599999999997</c:v>
                </c:pt>
                <c:pt idx="824">
                  <c:v>4583.3599999999997</c:v>
                </c:pt>
                <c:pt idx="825">
                  <c:v>4583.3599999999997</c:v>
                </c:pt>
                <c:pt idx="826">
                  <c:v>4583.3599999999997</c:v>
                </c:pt>
                <c:pt idx="827">
                  <c:v>4583.3599999999997</c:v>
                </c:pt>
                <c:pt idx="828">
                  <c:v>4583.3599999999997</c:v>
                </c:pt>
                <c:pt idx="829">
                  <c:v>4583.3599999999997</c:v>
                </c:pt>
                <c:pt idx="830">
                  <c:v>4583.3599999999997</c:v>
                </c:pt>
                <c:pt idx="831">
                  <c:v>4583.3599999999997</c:v>
                </c:pt>
                <c:pt idx="832">
                  <c:v>4583.3599999999997</c:v>
                </c:pt>
                <c:pt idx="833">
                  <c:v>4583.3599999999997</c:v>
                </c:pt>
                <c:pt idx="834">
                  <c:v>4583.3599999999997</c:v>
                </c:pt>
                <c:pt idx="835">
                  <c:v>4583.3599999999997</c:v>
                </c:pt>
                <c:pt idx="836">
                  <c:v>4583.3599999999997</c:v>
                </c:pt>
                <c:pt idx="837">
                  <c:v>4593.3599999999997</c:v>
                </c:pt>
                <c:pt idx="838">
                  <c:v>4593.3599999999997</c:v>
                </c:pt>
                <c:pt idx="839">
                  <c:v>4593.3599999999997</c:v>
                </c:pt>
                <c:pt idx="840">
                  <c:v>4593.3599999999997</c:v>
                </c:pt>
                <c:pt idx="841">
                  <c:v>4593.3599999999997</c:v>
                </c:pt>
                <c:pt idx="842">
                  <c:v>4593.3599999999997</c:v>
                </c:pt>
                <c:pt idx="843">
                  <c:v>4593.3599999999997</c:v>
                </c:pt>
                <c:pt idx="844">
                  <c:v>4593.3599999999997</c:v>
                </c:pt>
                <c:pt idx="845">
                  <c:v>4593.3599999999997</c:v>
                </c:pt>
                <c:pt idx="846">
                  <c:v>4593.3599999999997</c:v>
                </c:pt>
                <c:pt idx="847">
                  <c:v>4593.3599999999997</c:v>
                </c:pt>
                <c:pt idx="848">
                  <c:v>4593.3599999999997</c:v>
                </c:pt>
                <c:pt idx="849">
                  <c:v>4593.3599999999997</c:v>
                </c:pt>
                <c:pt idx="850">
                  <c:v>4593.3599999999997</c:v>
                </c:pt>
                <c:pt idx="851">
                  <c:v>4593.3599999999997</c:v>
                </c:pt>
                <c:pt idx="852">
                  <c:v>4593.3599999999997</c:v>
                </c:pt>
                <c:pt idx="853">
                  <c:v>4593.3599999999997</c:v>
                </c:pt>
                <c:pt idx="854">
                  <c:v>4593.3599999999997</c:v>
                </c:pt>
                <c:pt idx="855">
                  <c:v>4593.3599999999997</c:v>
                </c:pt>
                <c:pt idx="856">
                  <c:v>4593.3599999999997</c:v>
                </c:pt>
                <c:pt idx="857">
                  <c:v>4593.3599999999997</c:v>
                </c:pt>
                <c:pt idx="858">
                  <c:v>4593.3599999999997</c:v>
                </c:pt>
                <c:pt idx="859">
                  <c:v>4603.3599999999997</c:v>
                </c:pt>
                <c:pt idx="860">
                  <c:v>4603.3599999999997</c:v>
                </c:pt>
                <c:pt idx="861">
                  <c:v>4603.3599999999997</c:v>
                </c:pt>
                <c:pt idx="862">
                  <c:v>4603.3599999999997</c:v>
                </c:pt>
                <c:pt idx="863">
                  <c:v>4603.3599999999997</c:v>
                </c:pt>
                <c:pt idx="864">
                  <c:v>4603.3599999999997</c:v>
                </c:pt>
                <c:pt idx="865">
                  <c:v>4603.3599999999997</c:v>
                </c:pt>
                <c:pt idx="866">
                  <c:v>4603.3599999999997</c:v>
                </c:pt>
                <c:pt idx="867">
                  <c:v>4603.3599999999997</c:v>
                </c:pt>
                <c:pt idx="868">
                  <c:v>4603.3599999999997</c:v>
                </c:pt>
                <c:pt idx="869">
                  <c:v>4603.3599999999997</c:v>
                </c:pt>
                <c:pt idx="870">
                  <c:v>4603.3599999999997</c:v>
                </c:pt>
                <c:pt idx="871">
                  <c:v>4603.3599999999997</c:v>
                </c:pt>
                <c:pt idx="872">
                  <c:v>4603.3599999999997</c:v>
                </c:pt>
                <c:pt idx="873">
                  <c:v>4603.3599999999997</c:v>
                </c:pt>
                <c:pt idx="874">
                  <c:v>4603.3599999999997</c:v>
                </c:pt>
                <c:pt idx="875">
                  <c:v>4603.3599999999997</c:v>
                </c:pt>
                <c:pt idx="876">
                  <c:v>4603.3599999999997</c:v>
                </c:pt>
                <c:pt idx="877">
                  <c:v>4613.3599999999997</c:v>
                </c:pt>
                <c:pt idx="878">
                  <c:v>4613.3599999999997</c:v>
                </c:pt>
                <c:pt idx="879">
                  <c:v>4613.3599999999997</c:v>
                </c:pt>
                <c:pt idx="880">
                  <c:v>4613.3599999999997</c:v>
                </c:pt>
                <c:pt idx="881">
                  <c:v>4613.3599999999997</c:v>
                </c:pt>
                <c:pt idx="882">
                  <c:v>4613.3599999999997</c:v>
                </c:pt>
                <c:pt idx="883">
                  <c:v>4613.3599999999997</c:v>
                </c:pt>
                <c:pt idx="884">
                  <c:v>4613.3599999999997</c:v>
                </c:pt>
                <c:pt idx="885">
                  <c:v>4613.3599999999997</c:v>
                </c:pt>
                <c:pt idx="886">
                  <c:v>4613.3599999999997</c:v>
                </c:pt>
                <c:pt idx="887">
                  <c:v>4613.3599999999997</c:v>
                </c:pt>
                <c:pt idx="888">
                  <c:v>4613.3599999999997</c:v>
                </c:pt>
                <c:pt idx="889">
                  <c:v>4613.3599999999997</c:v>
                </c:pt>
                <c:pt idx="890">
                  <c:v>4613.3599999999997</c:v>
                </c:pt>
                <c:pt idx="891">
                  <c:v>4613.3599999999997</c:v>
                </c:pt>
                <c:pt idx="892">
                  <c:v>4613.3599999999997</c:v>
                </c:pt>
                <c:pt idx="893">
                  <c:v>4613.3599999999997</c:v>
                </c:pt>
                <c:pt idx="894">
                  <c:v>4613.3599999999997</c:v>
                </c:pt>
                <c:pt idx="895">
                  <c:v>4613.3599999999997</c:v>
                </c:pt>
                <c:pt idx="896">
                  <c:v>4613.3599999999997</c:v>
                </c:pt>
                <c:pt idx="897">
                  <c:v>4613.3599999999997</c:v>
                </c:pt>
                <c:pt idx="898">
                  <c:v>4613.3599999999997</c:v>
                </c:pt>
                <c:pt idx="899">
                  <c:v>4623.3599999999997</c:v>
                </c:pt>
                <c:pt idx="900">
                  <c:v>4623.3599999999997</c:v>
                </c:pt>
                <c:pt idx="901">
                  <c:v>4623.3599999999997</c:v>
                </c:pt>
                <c:pt idx="902">
                  <c:v>4623.3599999999997</c:v>
                </c:pt>
                <c:pt idx="903">
                  <c:v>4623.3599999999997</c:v>
                </c:pt>
                <c:pt idx="904">
                  <c:v>4623.3599999999997</c:v>
                </c:pt>
                <c:pt idx="905">
                  <c:v>4623.3599999999997</c:v>
                </c:pt>
                <c:pt idx="906">
                  <c:v>4623.3599999999997</c:v>
                </c:pt>
                <c:pt idx="907">
                  <c:v>4623.3599999999997</c:v>
                </c:pt>
                <c:pt idx="908">
                  <c:v>4623.3599999999997</c:v>
                </c:pt>
                <c:pt idx="909">
                  <c:v>4623.3599999999997</c:v>
                </c:pt>
                <c:pt idx="910">
                  <c:v>4623.3599999999997</c:v>
                </c:pt>
                <c:pt idx="911">
                  <c:v>4623.3599999999997</c:v>
                </c:pt>
                <c:pt idx="912">
                  <c:v>4623.3599999999997</c:v>
                </c:pt>
                <c:pt idx="913">
                  <c:v>4623.3599999999997</c:v>
                </c:pt>
                <c:pt idx="914">
                  <c:v>4623.3599999999997</c:v>
                </c:pt>
                <c:pt idx="915">
                  <c:v>4623.3599999999997</c:v>
                </c:pt>
                <c:pt idx="916">
                  <c:v>4623.3599999999997</c:v>
                </c:pt>
                <c:pt idx="917">
                  <c:v>4623.3599999999997</c:v>
                </c:pt>
                <c:pt idx="918">
                  <c:v>4623.3599999999997</c:v>
                </c:pt>
                <c:pt idx="919">
                  <c:v>4623.3599999999997</c:v>
                </c:pt>
                <c:pt idx="920">
                  <c:v>4633.3599999999997</c:v>
                </c:pt>
                <c:pt idx="921">
                  <c:v>4633.3599999999997</c:v>
                </c:pt>
                <c:pt idx="922">
                  <c:v>4633.3599999999997</c:v>
                </c:pt>
                <c:pt idx="923">
                  <c:v>4633.3599999999997</c:v>
                </c:pt>
                <c:pt idx="924">
                  <c:v>4633.3599999999997</c:v>
                </c:pt>
                <c:pt idx="925">
                  <c:v>4633.3599999999997</c:v>
                </c:pt>
                <c:pt idx="926">
                  <c:v>4633.3599999999997</c:v>
                </c:pt>
                <c:pt idx="927">
                  <c:v>4633.3599999999997</c:v>
                </c:pt>
                <c:pt idx="928">
                  <c:v>4633.3599999999997</c:v>
                </c:pt>
                <c:pt idx="929">
                  <c:v>4633.3599999999997</c:v>
                </c:pt>
                <c:pt idx="930">
                  <c:v>4633.3599999999997</c:v>
                </c:pt>
                <c:pt idx="931">
                  <c:v>4633.3599999999997</c:v>
                </c:pt>
                <c:pt idx="932">
                  <c:v>4633.3599999999997</c:v>
                </c:pt>
                <c:pt idx="933">
                  <c:v>4633.3599999999997</c:v>
                </c:pt>
                <c:pt idx="934">
                  <c:v>4633.3599999999997</c:v>
                </c:pt>
                <c:pt idx="935">
                  <c:v>4643.3599999999997</c:v>
                </c:pt>
                <c:pt idx="936">
                  <c:v>4643.3599999999997</c:v>
                </c:pt>
                <c:pt idx="937">
                  <c:v>4643.3599999999997</c:v>
                </c:pt>
                <c:pt idx="938">
                  <c:v>4643.3599999999997</c:v>
                </c:pt>
                <c:pt idx="939">
                  <c:v>4643.3599999999997</c:v>
                </c:pt>
                <c:pt idx="940">
                  <c:v>4643.3599999999997</c:v>
                </c:pt>
                <c:pt idx="941">
                  <c:v>4643.3599999999997</c:v>
                </c:pt>
                <c:pt idx="942">
                  <c:v>4643.3599999999997</c:v>
                </c:pt>
                <c:pt idx="943">
                  <c:v>4643.3599999999997</c:v>
                </c:pt>
                <c:pt idx="944">
                  <c:v>4643.3599999999997</c:v>
                </c:pt>
                <c:pt idx="945">
                  <c:v>4643.3599999999997</c:v>
                </c:pt>
                <c:pt idx="946">
                  <c:v>4643.3599999999997</c:v>
                </c:pt>
                <c:pt idx="947">
                  <c:v>4643.3599999999997</c:v>
                </c:pt>
                <c:pt idx="948">
                  <c:v>4643.3599999999997</c:v>
                </c:pt>
                <c:pt idx="949">
                  <c:v>4643.3599999999997</c:v>
                </c:pt>
                <c:pt idx="950">
                  <c:v>4643.3599999999997</c:v>
                </c:pt>
                <c:pt idx="951">
                  <c:v>4643.3599999999997</c:v>
                </c:pt>
                <c:pt idx="952">
                  <c:v>4643.3599999999997</c:v>
                </c:pt>
                <c:pt idx="953">
                  <c:v>4643.3599999999997</c:v>
                </c:pt>
                <c:pt idx="954">
                  <c:v>4643.3599999999997</c:v>
                </c:pt>
                <c:pt idx="955">
                  <c:v>4653.3599999999997</c:v>
                </c:pt>
                <c:pt idx="956">
                  <c:v>4653.3599999999997</c:v>
                </c:pt>
                <c:pt idx="957">
                  <c:v>4653.3599999999997</c:v>
                </c:pt>
                <c:pt idx="958">
                  <c:v>4653.3599999999997</c:v>
                </c:pt>
                <c:pt idx="959">
                  <c:v>4653.3599999999997</c:v>
                </c:pt>
                <c:pt idx="960">
                  <c:v>4653.3599999999997</c:v>
                </c:pt>
                <c:pt idx="961">
                  <c:v>4653.3599999999997</c:v>
                </c:pt>
                <c:pt idx="962">
                  <c:v>4653.3599999999997</c:v>
                </c:pt>
                <c:pt idx="963">
                  <c:v>4653.3599999999997</c:v>
                </c:pt>
                <c:pt idx="964">
                  <c:v>4653.3599999999997</c:v>
                </c:pt>
                <c:pt idx="965">
                  <c:v>4653.3599999999997</c:v>
                </c:pt>
                <c:pt idx="966">
                  <c:v>4653.3599999999997</c:v>
                </c:pt>
                <c:pt idx="967">
                  <c:v>4653.3599999999997</c:v>
                </c:pt>
                <c:pt idx="968">
                  <c:v>4653.3599999999997</c:v>
                </c:pt>
                <c:pt idx="969">
                  <c:v>4653.3599999999997</c:v>
                </c:pt>
                <c:pt idx="970">
                  <c:v>4653.3599999999997</c:v>
                </c:pt>
                <c:pt idx="971">
                  <c:v>4653.3599999999997</c:v>
                </c:pt>
                <c:pt idx="972">
                  <c:v>4653.3599999999997</c:v>
                </c:pt>
                <c:pt idx="973">
                  <c:v>4653.3599999999997</c:v>
                </c:pt>
                <c:pt idx="974">
                  <c:v>4653.3599999999997</c:v>
                </c:pt>
                <c:pt idx="975">
                  <c:v>4663.3599999999997</c:v>
                </c:pt>
                <c:pt idx="976">
                  <c:v>4663.3599999999997</c:v>
                </c:pt>
                <c:pt idx="977">
                  <c:v>4663.3599999999997</c:v>
                </c:pt>
                <c:pt idx="978">
                  <c:v>4663.3599999999997</c:v>
                </c:pt>
                <c:pt idx="979">
                  <c:v>4663.3599999999997</c:v>
                </c:pt>
                <c:pt idx="980">
                  <c:v>4663.3599999999997</c:v>
                </c:pt>
                <c:pt idx="981">
                  <c:v>4663.3599999999997</c:v>
                </c:pt>
                <c:pt idx="982">
                  <c:v>4663.3599999999997</c:v>
                </c:pt>
                <c:pt idx="983">
                  <c:v>4663.3599999999997</c:v>
                </c:pt>
                <c:pt idx="984">
                  <c:v>4663.3599999999997</c:v>
                </c:pt>
                <c:pt idx="985">
                  <c:v>4663.3599999999997</c:v>
                </c:pt>
                <c:pt idx="986">
                  <c:v>4663.3599999999997</c:v>
                </c:pt>
                <c:pt idx="987">
                  <c:v>4663.3599999999997</c:v>
                </c:pt>
                <c:pt idx="988">
                  <c:v>4663.3599999999997</c:v>
                </c:pt>
                <c:pt idx="989">
                  <c:v>4663.3599999999997</c:v>
                </c:pt>
                <c:pt idx="990">
                  <c:v>4663.3599999999997</c:v>
                </c:pt>
                <c:pt idx="991">
                  <c:v>4663.3599999999997</c:v>
                </c:pt>
                <c:pt idx="992">
                  <c:v>4663.3599999999997</c:v>
                </c:pt>
                <c:pt idx="993">
                  <c:v>4663.3599999999997</c:v>
                </c:pt>
                <c:pt idx="994">
                  <c:v>4663.3599999999997</c:v>
                </c:pt>
                <c:pt idx="995">
                  <c:v>4663.3599999999997</c:v>
                </c:pt>
                <c:pt idx="996">
                  <c:v>4673.3599999999997</c:v>
                </c:pt>
                <c:pt idx="997">
                  <c:v>4673.3599999999997</c:v>
                </c:pt>
                <c:pt idx="998">
                  <c:v>4673.3599999999997</c:v>
                </c:pt>
                <c:pt idx="999">
                  <c:v>4673.3599999999997</c:v>
                </c:pt>
                <c:pt idx="1000">
                  <c:v>4673.3599999999997</c:v>
                </c:pt>
                <c:pt idx="1001">
                  <c:v>4673.3599999999997</c:v>
                </c:pt>
                <c:pt idx="1002">
                  <c:v>4673.3599999999997</c:v>
                </c:pt>
                <c:pt idx="1003">
                  <c:v>4673.3599999999997</c:v>
                </c:pt>
                <c:pt idx="1004">
                  <c:v>4673.3599999999997</c:v>
                </c:pt>
                <c:pt idx="1005">
                  <c:v>4673.3599999999997</c:v>
                </c:pt>
                <c:pt idx="1006">
                  <c:v>4673.3599999999997</c:v>
                </c:pt>
                <c:pt idx="1007">
                  <c:v>4673.3599999999997</c:v>
                </c:pt>
                <c:pt idx="1008">
                  <c:v>4673.3599999999997</c:v>
                </c:pt>
                <c:pt idx="1009">
                  <c:v>4673.3599999999997</c:v>
                </c:pt>
                <c:pt idx="1010">
                  <c:v>4673.3599999999997</c:v>
                </c:pt>
                <c:pt idx="1011">
                  <c:v>4673.3599999999997</c:v>
                </c:pt>
                <c:pt idx="1012">
                  <c:v>4673.3599999999997</c:v>
                </c:pt>
                <c:pt idx="1013">
                  <c:v>4673.3599999999997</c:v>
                </c:pt>
                <c:pt idx="1014">
                  <c:v>4673.3599999999997</c:v>
                </c:pt>
                <c:pt idx="1015">
                  <c:v>4673.3599999999997</c:v>
                </c:pt>
                <c:pt idx="1016">
                  <c:v>4683.3599999999997</c:v>
                </c:pt>
                <c:pt idx="1017">
                  <c:v>4683.3599999999997</c:v>
                </c:pt>
                <c:pt idx="1018">
                  <c:v>4683.3599999999997</c:v>
                </c:pt>
                <c:pt idx="1019">
                  <c:v>4683.3599999999997</c:v>
                </c:pt>
                <c:pt idx="1020">
                  <c:v>4683.3599999999997</c:v>
                </c:pt>
                <c:pt idx="1021">
                  <c:v>4683.3599999999997</c:v>
                </c:pt>
                <c:pt idx="1022">
                  <c:v>4683.3599999999997</c:v>
                </c:pt>
                <c:pt idx="1023">
                  <c:v>5437.36</c:v>
                </c:pt>
                <c:pt idx="1024">
                  <c:v>5437.36</c:v>
                </c:pt>
                <c:pt idx="1025">
                  <c:v>5437.36</c:v>
                </c:pt>
                <c:pt idx="1026">
                  <c:v>5437.36</c:v>
                </c:pt>
                <c:pt idx="1027">
                  <c:v>5437.36</c:v>
                </c:pt>
                <c:pt idx="1028">
                  <c:v>5437.36</c:v>
                </c:pt>
                <c:pt idx="1029">
                  <c:v>5437.36</c:v>
                </c:pt>
                <c:pt idx="1030">
                  <c:v>5437.36</c:v>
                </c:pt>
                <c:pt idx="1031">
                  <c:v>5437.36</c:v>
                </c:pt>
                <c:pt idx="1032">
                  <c:v>5437.36</c:v>
                </c:pt>
                <c:pt idx="1033">
                  <c:v>5437.36</c:v>
                </c:pt>
                <c:pt idx="1034">
                  <c:v>5447.36</c:v>
                </c:pt>
                <c:pt idx="1035">
                  <c:v>5447.36</c:v>
                </c:pt>
                <c:pt idx="1036">
                  <c:v>5447.36</c:v>
                </c:pt>
                <c:pt idx="1037">
                  <c:v>5447.36</c:v>
                </c:pt>
                <c:pt idx="1038">
                  <c:v>5447.36</c:v>
                </c:pt>
                <c:pt idx="1039">
                  <c:v>5447.36</c:v>
                </c:pt>
                <c:pt idx="1040">
                  <c:v>5447.36</c:v>
                </c:pt>
                <c:pt idx="1041">
                  <c:v>5447.36</c:v>
                </c:pt>
                <c:pt idx="1042">
                  <c:v>5447.36</c:v>
                </c:pt>
                <c:pt idx="1043">
                  <c:v>5447.36</c:v>
                </c:pt>
                <c:pt idx="1044">
                  <c:v>5447.36</c:v>
                </c:pt>
                <c:pt idx="1045">
                  <c:v>5447.36</c:v>
                </c:pt>
                <c:pt idx="1046">
                  <c:v>5447.36</c:v>
                </c:pt>
                <c:pt idx="1047">
                  <c:v>5447.36</c:v>
                </c:pt>
                <c:pt idx="1048">
                  <c:v>5447.36</c:v>
                </c:pt>
                <c:pt idx="1049">
                  <c:v>5447.36</c:v>
                </c:pt>
                <c:pt idx="1050">
                  <c:v>5447.36</c:v>
                </c:pt>
                <c:pt idx="1051">
                  <c:v>5447.36</c:v>
                </c:pt>
                <c:pt idx="1052">
                  <c:v>5457.36</c:v>
                </c:pt>
                <c:pt idx="1053">
                  <c:v>5457.36</c:v>
                </c:pt>
                <c:pt idx="1054">
                  <c:v>5457.36</c:v>
                </c:pt>
                <c:pt idx="1055">
                  <c:v>5457.36</c:v>
                </c:pt>
                <c:pt idx="1056">
                  <c:v>5457.36</c:v>
                </c:pt>
                <c:pt idx="1057">
                  <c:v>5457.36</c:v>
                </c:pt>
                <c:pt idx="1058">
                  <c:v>5457.36</c:v>
                </c:pt>
                <c:pt idx="1059">
                  <c:v>5457.36</c:v>
                </c:pt>
                <c:pt idx="1060">
                  <c:v>5457.36</c:v>
                </c:pt>
                <c:pt idx="1061">
                  <c:v>5457.36</c:v>
                </c:pt>
                <c:pt idx="1062">
                  <c:v>5457.36</c:v>
                </c:pt>
                <c:pt idx="1063">
                  <c:v>5457.36</c:v>
                </c:pt>
                <c:pt idx="1064">
                  <c:v>5457.36</c:v>
                </c:pt>
                <c:pt idx="1065">
                  <c:v>5457.36</c:v>
                </c:pt>
                <c:pt idx="1066">
                  <c:v>5457.36</c:v>
                </c:pt>
                <c:pt idx="1067">
                  <c:v>5457.36</c:v>
                </c:pt>
                <c:pt idx="1068">
                  <c:v>5457.36</c:v>
                </c:pt>
                <c:pt idx="1069">
                  <c:v>5457.36</c:v>
                </c:pt>
                <c:pt idx="1070">
                  <c:v>5457.36</c:v>
                </c:pt>
                <c:pt idx="1071">
                  <c:v>5457.36</c:v>
                </c:pt>
                <c:pt idx="1072">
                  <c:v>5457.36</c:v>
                </c:pt>
                <c:pt idx="1073">
                  <c:v>5457.36</c:v>
                </c:pt>
                <c:pt idx="1074">
                  <c:v>5457.36</c:v>
                </c:pt>
                <c:pt idx="1075">
                  <c:v>5467.36</c:v>
                </c:pt>
                <c:pt idx="1076">
                  <c:v>5467.36</c:v>
                </c:pt>
                <c:pt idx="1077">
                  <c:v>5467.36</c:v>
                </c:pt>
                <c:pt idx="1078">
                  <c:v>5467.36</c:v>
                </c:pt>
                <c:pt idx="1079">
                  <c:v>5467.36</c:v>
                </c:pt>
                <c:pt idx="1080">
                  <c:v>5467.36</c:v>
                </c:pt>
                <c:pt idx="1081">
                  <c:v>5467.36</c:v>
                </c:pt>
                <c:pt idx="1082">
                  <c:v>5467.36</c:v>
                </c:pt>
                <c:pt idx="1083">
                  <c:v>5467.36</c:v>
                </c:pt>
                <c:pt idx="1084">
                  <c:v>5467.36</c:v>
                </c:pt>
                <c:pt idx="1085">
                  <c:v>5467.36</c:v>
                </c:pt>
                <c:pt idx="1086">
                  <c:v>5467.36</c:v>
                </c:pt>
                <c:pt idx="1087">
                  <c:v>5467.36</c:v>
                </c:pt>
                <c:pt idx="1088">
                  <c:v>5467.36</c:v>
                </c:pt>
                <c:pt idx="1089">
                  <c:v>5467.36</c:v>
                </c:pt>
                <c:pt idx="1090">
                  <c:v>5467.36</c:v>
                </c:pt>
                <c:pt idx="1091">
                  <c:v>5467.36</c:v>
                </c:pt>
                <c:pt idx="1092">
                  <c:v>5467.36</c:v>
                </c:pt>
                <c:pt idx="1093">
                  <c:v>5467.36</c:v>
                </c:pt>
                <c:pt idx="1094">
                  <c:v>5467.36</c:v>
                </c:pt>
                <c:pt idx="1095">
                  <c:v>5477.36</c:v>
                </c:pt>
                <c:pt idx="1096">
                  <c:v>5477.36</c:v>
                </c:pt>
                <c:pt idx="1097">
                  <c:v>5477.36</c:v>
                </c:pt>
                <c:pt idx="1098">
                  <c:v>5477.36</c:v>
                </c:pt>
                <c:pt idx="1099">
                  <c:v>5477.36</c:v>
                </c:pt>
                <c:pt idx="1100">
                  <c:v>5477.36</c:v>
                </c:pt>
                <c:pt idx="1101">
                  <c:v>5477.36</c:v>
                </c:pt>
                <c:pt idx="1102">
                  <c:v>5477.36</c:v>
                </c:pt>
                <c:pt idx="1103">
                  <c:v>5477.36</c:v>
                </c:pt>
                <c:pt idx="1104">
                  <c:v>5477.36</c:v>
                </c:pt>
                <c:pt idx="1105">
                  <c:v>5477.36</c:v>
                </c:pt>
                <c:pt idx="1106">
                  <c:v>5477.36</c:v>
                </c:pt>
                <c:pt idx="1107">
                  <c:v>5477.36</c:v>
                </c:pt>
                <c:pt idx="1108">
                  <c:v>5477.36</c:v>
                </c:pt>
                <c:pt idx="1109">
                  <c:v>5477.36</c:v>
                </c:pt>
                <c:pt idx="1110">
                  <c:v>5477.36</c:v>
                </c:pt>
                <c:pt idx="1111">
                  <c:v>5477.36</c:v>
                </c:pt>
                <c:pt idx="1112">
                  <c:v>5477.36</c:v>
                </c:pt>
                <c:pt idx="1113">
                  <c:v>5477.36</c:v>
                </c:pt>
                <c:pt idx="1114">
                  <c:v>5477.36</c:v>
                </c:pt>
                <c:pt idx="1115">
                  <c:v>5477.36</c:v>
                </c:pt>
                <c:pt idx="1116">
                  <c:v>5487.36</c:v>
                </c:pt>
                <c:pt idx="1117">
                  <c:v>5487.36</c:v>
                </c:pt>
                <c:pt idx="1118">
                  <c:v>5487.36</c:v>
                </c:pt>
                <c:pt idx="1119">
                  <c:v>5487.36</c:v>
                </c:pt>
                <c:pt idx="1120">
                  <c:v>5487.36</c:v>
                </c:pt>
                <c:pt idx="1121">
                  <c:v>5487.36</c:v>
                </c:pt>
                <c:pt idx="1122">
                  <c:v>5487.36</c:v>
                </c:pt>
                <c:pt idx="1123">
                  <c:v>5487.36</c:v>
                </c:pt>
                <c:pt idx="1124">
                  <c:v>5487.36</c:v>
                </c:pt>
                <c:pt idx="1125">
                  <c:v>5487.36</c:v>
                </c:pt>
                <c:pt idx="1126">
                  <c:v>5487.36</c:v>
                </c:pt>
                <c:pt idx="1127">
                  <c:v>5487.36</c:v>
                </c:pt>
                <c:pt idx="1128">
                  <c:v>5487.36</c:v>
                </c:pt>
                <c:pt idx="1129">
                  <c:v>5487.36</c:v>
                </c:pt>
                <c:pt idx="1130">
                  <c:v>5487.36</c:v>
                </c:pt>
                <c:pt idx="1131">
                  <c:v>5487.36</c:v>
                </c:pt>
                <c:pt idx="1132">
                  <c:v>5487.36</c:v>
                </c:pt>
                <c:pt idx="1133">
                  <c:v>5487.36</c:v>
                </c:pt>
                <c:pt idx="1134">
                  <c:v>5487.36</c:v>
                </c:pt>
                <c:pt idx="1135">
                  <c:v>5487.36</c:v>
                </c:pt>
                <c:pt idx="1136">
                  <c:v>5487.36</c:v>
                </c:pt>
                <c:pt idx="1137">
                  <c:v>5487.36</c:v>
                </c:pt>
                <c:pt idx="1138">
                  <c:v>5497.36</c:v>
                </c:pt>
                <c:pt idx="1139">
                  <c:v>5497.36</c:v>
                </c:pt>
                <c:pt idx="1140">
                  <c:v>5497.36</c:v>
                </c:pt>
                <c:pt idx="1141">
                  <c:v>5497.36</c:v>
                </c:pt>
                <c:pt idx="1142">
                  <c:v>5497.36</c:v>
                </c:pt>
                <c:pt idx="1143">
                  <c:v>5497.36</c:v>
                </c:pt>
                <c:pt idx="1144">
                  <c:v>5497.36</c:v>
                </c:pt>
                <c:pt idx="1145">
                  <c:v>5497.36</c:v>
                </c:pt>
                <c:pt idx="1146">
                  <c:v>5497.36</c:v>
                </c:pt>
                <c:pt idx="1147">
                  <c:v>5497.36</c:v>
                </c:pt>
                <c:pt idx="1148">
                  <c:v>5497.36</c:v>
                </c:pt>
                <c:pt idx="1149">
                  <c:v>5497.36</c:v>
                </c:pt>
                <c:pt idx="1150">
                  <c:v>5497.36</c:v>
                </c:pt>
                <c:pt idx="1151">
                  <c:v>5497.36</c:v>
                </c:pt>
                <c:pt idx="1152">
                  <c:v>5497.36</c:v>
                </c:pt>
                <c:pt idx="1153">
                  <c:v>5497.36</c:v>
                </c:pt>
                <c:pt idx="1154">
                  <c:v>5497.36</c:v>
                </c:pt>
                <c:pt idx="1155">
                  <c:v>5497.36</c:v>
                </c:pt>
                <c:pt idx="1156">
                  <c:v>5497.36</c:v>
                </c:pt>
                <c:pt idx="1157">
                  <c:v>5497.36</c:v>
                </c:pt>
                <c:pt idx="1158">
                  <c:v>5497.36</c:v>
                </c:pt>
                <c:pt idx="1159">
                  <c:v>5507.36</c:v>
                </c:pt>
                <c:pt idx="1160">
                  <c:v>5507.36</c:v>
                </c:pt>
                <c:pt idx="1161">
                  <c:v>5507.36</c:v>
                </c:pt>
                <c:pt idx="1162">
                  <c:v>5507.36</c:v>
                </c:pt>
                <c:pt idx="1163">
                  <c:v>5507.36</c:v>
                </c:pt>
                <c:pt idx="1164">
                  <c:v>5507.36</c:v>
                </c:pt>
                <c:pt idx="1165">
                  <c:v>5507.36</c:v>
                </c:pt>
                <c:pt idx="1166">
                  <c:v>5507.36</c:v>
                </c:pt>
                <c:pt idx="1167">
                  <c:v>5507.36</c:v>
                </c:pt>
                <c:pt idx="1168">
                  <c:v>5507.36</c:v>
                </c:pt>
                <c:pt idx="1169">
                  <c:v>5507.36</c:v>
                </c:pt>
                <c:pt idx="1170">
                  <c:v>5507.36</c:v>
                </c:pt>
                <c:pt idx="1171">
                  <c:v>5507.36</c:v>
                </c:pt>
                <c:pt idx="1172">
                  <c:v>5507.36</c:v>
                </c:pt>
                <c:pt idx="1173">
                  <c:v>5507.36</c:v>
                </c:pt>
                <c:pt idx="1174">
                  <c:v>5507.36</c:v>
                </c:pt>
                <c:pt idx="1175">
                  <c:v>5507.36</c:v>
                </c:pt>
                <c:pt idx="1176">
                  <c:v>5507.36</c:v>
                </c:pt>
                <c:pt idx="1177">
                  <c:v>5507.36</c:v>
                </c:pt>
                <c:pt idx="1178">
                  <c:v>5517.36</c:v>
                </c:pt>
                <c:pt idx="1179">
                  <c:v>5517.36</c:v>
                </c:pt>
                <c:pt idx="1180">
                  <c:v>5517.36</c:v>
                </c:pt>
                <c:pt idx="1181">
                  <c:v>5517.36</c:v>
                </c:pt>
                <c:pt idx="1182">
                  <c:v>5517.36</c:v>
                </c:pt>
                <c:pt idx="1183">
                  <c:v>5517.36</c:v>
                </c:pt>
                <c:pt idx="1184">
                  <c:v>5517.36</c:v>
                </c:pt>
                <c:pt idx="1185">
                  <c:v>5517.36</c:v>
                </c:pt>
                <c:pt idx="1186">
                  <c:v>5517.36</c:v>
                </c:pt>
                <c:pt idx="1187">
                  <c:v>5517.36</c:v>
                </c:pt>
                <c:pt idx="1188">
                  <c:v>5517.36</c:v>
                </c:pt>
                <c:pt idx="1189">
                  <c:v>5517.36</c:v>
                </c:pt>
                <c:pt idx="1190">
                  <c:v>5517.36</c:v>
                </c:pt>
                <c:pt idx="1191">
                  <c:v>5517.36</c:v>
                </c:pt>
                <c:pt idx="1192">
                  <c:v>5517.36</c:v>
                </c:pt>
                <c:pt idx="1193">
                  <c:v>5517.36</c:v>
                </c:pt>
                <c:pt idx="1194">
                  <c:v>5517.36</c:v>
                </c:pt>
                <c:pt idx="1195">
                  <c:v>5517.36</c:v>
                </c:pt>
                <c:pt idx="1196">
                  <c:v>5517.36</c:v>
                </c:pt>
                <c:pt idx="1197">
                  <c:v>5517.36</c:v>
                </c:pt>
                <c:pt idx="1198">
                  <c:v>5527.36</c:v>
                </c:pt>
                <c:pt idx="1199">
                  <c:v>5527.36</c:v>
                </c:pt>
                <c:pt idx="1200">
                  <c:v>5527.36</c:v>
                </c:pt>
                <c:pt idx="1201">
                  <c:v>5527.36</c:v>
                </c:pt>
                <c:pt idx="1202">
                  <c:v>5527.36</c:v>
                </c:pt>
                <c:pt idx="1203">
                  <c:v>5527.36</c:v>
                </c:pt>
                <c:pt idx="1204">
                  <c:v>5527.36</c:v>
                </c:pt>
                <c:pt idx="1205">
                  <c:v>5527.36</c:v>
                </c:pt>
                <c:pt idx="1206">
                  <c:v>5527.36</c:v>
                </c:pt>
                <c:pt idx="1207">
                  <c:v>5527.36</c:v>
                </c:pt>
                <c:pt idx="1208">
                  <c:v>5527.36</c:v>
                </c:pt>
                <c:pt idx="1209">
                  <c:v>5527.36</c:v>
                </c:pt>
                <c:pt idx="1210">
                  <c:v>5527.36</c:v>
                </c:pt>
                <c:pt idx="1211">
                  <c:v>5527.36</c:v>
                </c:pt>
                <c:pt idx="1212">
                  <c:v>5527.36</c:v>
                </c:pt>
                <c:pt idx="1213">
                  <c:v>5527.36</c:v>
                </c:pt>
                <c:pt idx="1214">
                  <c:v>5527.36</c:v>
                </c:pt>
                <c:pt idx="1215">
                  <c:v>5527.36</c:v>
                </c:pt>
                <c:pt idx="1216">
                  <c:v>5527.36</c:v>
                </c:pt>
                <c:pt idx="1217">
                  <c:v>5527.36</c:v>
                </c:pt>
                <c:pt idx="1218">
                  <c:v>5537.36</c:v>
                </c:pt>
                <c:pt idx="1219">
                  <c:v>5537.36</c:v>
                </c:pt>
                <c:pt idx="1220">
                  <c:v>5537.36</c:v>
                </c:pt>
                <c:pt idx="1221">
                  <c:v>5537.36</c:v>
                </c:pt>
                <c:pt idx="1222">
                  <c:v>5537.36</c:v>
                </c:pt>
                <c:pt idx="1223">
                  <c:v>5537.36</c:v>
                </c:pt>
                <c:pt idx="1224">
                  <c:v>5537.36</c:v>
                </c:pt>
                <c:pt idx="1225">
                  <c:v>5537.36</c:v>
                </c:pt>
                <c:pt idx="1226">
                  <c:v>5537.36</c:v>
                </c:pt>
                <c:pt idx="1227">
                  <c:v>5537.36</c:v>
                </c:pt>
                <c:pt idx="1228">
                  <c:v>5537.36</c:v>
                </c:pt>
                <c:pt idx="1229">
                  <c:v>5537.36</c:v>
                </c:pt>
                <c:pt idx="1230">
                  <c:v>5537.36</c:v>
                </c:pt>
                <c:pt idx="1231">
                  <c:v>5537.36</c:v>
                </c:pt>
                <c:pt idx="1232">
                  <c:v>5537.36</c:v>
                </c:pt>
                <c:pt idx="1233">
                  <c:v>5537.36</c:v>
                </c:pt>
                <c:pt idx="1234">
                  <c:v>5537.36</c:v>
                </c:pt>
                <c:pt idx="1235">
                  <c:v>5537.36</c:v>
                </c:pt>
                <c:pt idx="1236">
                  <c:v>5537.36</c:v>
                </c:pt>
                <c:pt idx="1237">
                  <c:v>5537.36</c:v>
                </c:pt>
                <c:pt idx="1238">
                  <c:v>5537.36</c:v>
                </c:pt>
                <c:pt idx="1239">
                  <c:v>5547.36</c:v>
                </c:pt>
                <c:pt idx="1240">
                  <c:v>5547.36</c:v>
                </c:pt>
                <c:pt idx="1241">
                  <c:v>5547.36</c:v>
                </c:pt>
                <c:pt idx="1242">
                  <c:v>5547.36</c:v>
                </c:pt>
                <c:pt idx="1243">
                  <c:v>5547.36</c:v>
                </c:pt>
                <c:pt idx="1244">
                  <c:v>5547.36</c:v>
                </c:pt>
                <c:pt idx="1245">
                  <c:v>5547.36</c:v>
                </c:pt>
                <c:pt idx="1246">
                  <c:v>5547.36</c:v>
                </c:pt>
                <c:pt idx="1247">
                  <c:v>5547.36</c:v>
                </c:pt>
                <c:pt idx="1248">
                  <c:v>5547.36</c:v>
                </c:pt>
                <c:pt idx="1249">
                  <c:v>5547.36</c:v>
                </c:pt>
                <c:pt idx="1250">
                  <c:v>5547.36</c:v>
                </c:pt>
                <c:pt idx="1251">
                  <c:v>5547.36</c:v>
                </c:pt>
                <c:pt idx="1252">
                  <c:v>5547.36</c:v>
                </c:pt>
                <c:pt idx="1253">
                  <c:v>5547.36</c:v>
                </c:pt>
                <c:pt idx="1254">
                  <c:v>5547.36</c:v>
                </c:pt>
                <c:pt idx="1255">
                  <c:v>5547.36</c:v>
                </c:pt>
                <c:pt idx="1256">
                  <c:v>5547.36</c:v>
                </c:pt>
                <c:pt idx="1257">
                  <c:v>5547.36</c:v>
                </c:pt>
                <c:pt idx="1258">
                  <c:v>5547.36</c:v>
                </c:pt>
                <c:pt idx="1259">
                  <c:v>5557.36</c:v>
                </c:pt>
                <c:pt idx="1260">
                  <c:v>5557.36</c:v>
                </c:pt>
                <c:pt idx="1261">
                  <c:v>6311.36</c:v>
                </c:pt>
                <c:pt idx="1262">
                  <c:v>6311.36</c:v>
                </c:pt>
                <c:pt idx="1263">
                  <c:v>6311.36</c:v>
                </c:pt>
                <c:pt idx="1264">
                  <c:v>6311.36</c:v>
                </c:pt>
                <c:pt idx="1265">
                  <c:v>6311.36</c:v>
                </c:pt>
                <c:pt idx="1266">
                  <c:v>6311.36</c:v>
                </c:pt>
                <c:pt idx="1267">
                  <c:v>6311.36</c:v>
                </c:pt>
                <c:pt idx="1268">
                  <c:v>6311.36</c:v>
                </c:pt>
                <c:pt idx="1269">
                  <c:v>6311.36</c:v>
                </c:pt>
                <c:pt idx="1270">
                  <c:v>6311.36</c:v>
                </c:pt>
                <c:pt idx="1271">
                  <c:v>6311.36</c:v>
                </c:pt>
                <c:pt idx="1272">
                  <c:v>6311.36</c:v>
                </c:pt>
                <c:pt idx="1273">
                  <c:v>6311.36</c:v>
                </c:pt>
                <c:pt idx="1274">
                  <c:v>6311.36</c:v>
                </c:pt>
                <c:pt idx="1275">
                  <c:v>6311.36</c:v>
                </c:pt>
                <c:pt idx="1276">
                  <c:v>6311.36</c:v>
                </c:pt>
                <c:pt idx="1277">
                  <c:v>6311.36</c:v>
                </c:pt>
                <c:pt idx="1278">
                  <c:v>6321.36</c:v>
                </c:pt>
                <c:pt idx="1279">
                  <c:v>6321.36</c:v>
                </c:pt>
                <c:pt idx="1280">
                  <c:v>6321.36</c:v>
                </c:pt>
                <c:pt idx="1281">
                  <c:v>6321.36</c:v>
                </c:pt>
                <c:pt idx="1282">
                  <c:v>6321.36</c:v>
                </c:pt>
                <c:pt idx="1283">
                  <c:v>6321.36</c:v>
                </c:pt>
                <c:pt idx="1284">
                  <c:v>6321.36</c:v>
                </c:pt>
                <c:pt idx="1285">
                  <c:v>6321.36</c:v>
                </c:pt>
                <c:pt idx="1286">
                  <c:v>6321.36</c:v>
                </c:pt>
                <c:pt idx="1287">
                  <c:v>6321.36</c:v>
                </c:pt>
                <c:pt idx="1288">
                  <c:v>6321.36</c:v>
                </c:pt>
                <c:pt idx="1289">
                  <c:v>6321.36</c:v>
                </c:pt>
                <c:pt idx="1290">
                  <c:v>6321.36</c:v>
                </c:pt>
                <c:pt idx="1291">
                  <c:v>6321.36</c:v>
                </c:pt>
                <c:pt idx="1292">
                  <c:v>6321.36</c:v>
                </c:pt>
                <c:pt idx="1293">
                  <c:v>6321.36</c:v>
                </c:pt>
                <c:pt idx="1294">
                  <c:v>6321.36</c:v>
                </c:pt>
                <c:pt idx="1295">
                  <c:v>6331.36</c:v>
                </c:pt>
                <c:pt idx="1296">
                  <c:v>6331.36</c:v>
                </c:pt>
                <c:pt idx="1297">
                  <c:v>6331.36</c:v>
                </c:pt>
                <c:pt idx="1298">
                  <c:v>6331.36</c:v>
                </c:pt>
                <c:pt idx="1299">
                  <c:v>6331.36</c:v>
                </c:pt>
                <c:pt idx="1300">
                  <c:v>6331.36</c:v>
                </c:pt>
                <c:pt idx="1301">
                  <c:v>6331.36</c:v>
                </c:pt>
                <c:pt idx="1302">
                  <c:v>6331.36</c:v>
                </c:pt>
                <c:pt idx="1303">
                  <c:v>6331.36</c:v>
                </c:pt>
                <c:pt idx="1304">
                  <c:v>6331.36</c:v>
                </c:pt>
                <c:pt idx="1305">
                  <c:v>6331.36</c:v>
                </c:pt>
                <c:pt idx="1306">
                  <c:v>6331.36</c:v>
                </c:pt>
                <c:pt idx="1307">
                  <c:v>6331.36</c:v>
                </c:pt>
                <c:pt idx="1308">
                  <c:v>6331.36</c:v>
                </c:pt>
                <c:pt idx="1309">
                  <c:v>6331.36</c:v>
                </c:pt>
                <c:pt idx="1310">
                  <c:v>6331.36</c:v>
                </c:pt>
                <c:pt idx="1311">
                  <c:v>6331.36</c:v>
                </c:pt>
                <c:pt idx="1312">
                  <c:v>6331.36</c:v>
                </c:pt>
                <c:pt idx="1313">
                  <c:v>6331.36</c:v>
                </c:pt>
                <c:pt idx="1314">
                  <c:v>6331.36</c:v>
                </c:pt>
                <c:pt idx="1315">
                  <c:v>6331.36</c:v>
                </c:pt>
                <c:pt idx="1316">
                  <c:v>6331.36</c:v>
                </c:pt>
                <c:pt idx="1317">
                  <c:v>6331.36</c:v>
                </c:pt>
                <c:pt idx="1318">
                  <c:v>6341.36</c:v>
                </c:pt>
                <c:pt idx="1319">
                  <c:v>6341.36</c:v>
                </c:pt>
                <c:pt idx="1320">
                  <c:v>6341.36</c:v>
                </c:pt>
                <c:pt idx="1321">
                  <c:v>6341.36</c:v>
                </c:pt>
                <c:pt idx="1322">
                  <c:v>6341.36</c:v>
                </c:pt>
                <c:pt idx="1323">
                  <c:v>6341.36</c:v>
                </c:pt>
                <c:pt idx="1324">
                  <c:v>6341.36</c:v>
                </c:pt>
                <c:pt idx="1325">
                  <c:v>6341.36</c:v>
                </c:pt>
                <c:pt idx="1326">
                  <c:v>6341.36</c:v>
                </c:pt>
                <c:pt idx="1327">
                  <c:v>6341.36</c:v>
                </c:pt>
                <c:pt idx="1328">
                  <c:v>6341.36</c:v>
                </c:pt>
                <c:pt idx="1329">
                  <c:v>6341.36</c:v>
                </c:pt>
                <c:pt idx="1330">
                  <c:v>6341.36</c:v>
                </c:pt>
                <c:pt idx="1331">
                  <c:v>6341.36</c:v>
                </c:pt>
                <c:pt idx="1332">
                  <c:v>6341.36</c:v>
                </c:pt>
                <c:pt idx="1333">
                  <c:v>6341.36</c:v>
                </c:pt>
                <c:pt idx="1334">
                  <c:v>6341.36</c:v>
                </c:pt>
                <c:pt idx="1335">
                  <c:v>6341.36</c:v>
                </c:pt>
                <c:pt idx="1336">
                  <c:v>6341.36</c:v>
                </c:pt>
                <c:pt idx="1337">
                  <c:v>6341.36</c:v>
                </c:pt>
                <c:pt idx="1338">
                  <c:v>6341.36</c:v>
                </c:pt>
                <c:pt idx="1339">
                  <c:v>6351.36</c:v>
                </c:pt>
                <c:pt idx="1340">
                  <c:v>6351.36</c:v>
                </c:pt>
                <c:pt idx="1341">
                  <c:v>6351.36</c:v>
                </c:pt>
                <c:pt idx="1342">
                  <c:v>6351.36</c:v>
                </c:pt>
                <c:pt idx="1343">
                  <c:v>6351.36</c:v>
                </c:pt>
                <c:pt idx="1344">
                  <c:v>6351.36</c:v>
                </c:pt>
                <c:pt idx="1345">
                  <c:v>6351.36</c:v>
                </c:pt>
                <c:pt idx="1346">
                  <c:v>6351.36</c:v>
                </c:pt>
                <c:pt idx="1347">
                  <c:v>6351.36</c:v>
                </c:pt>
                <c:pt idx="1348">
                  <c:v>6351.36</c:v>
                </c:pt>
                <c:pt idx="1349">
                  <c:v>6351.36</c:v>
                </c:pt>
                <c:pt idx="1350">
                  <c:v>6351.36</c:v>
                </c:pt>
                <c:pt idx="1351">
                  <c:v>6351.36</c:v>
                </c:pt>
                <c:pt idx="1352">
                  <c:v>6351.36</c:v>
                </c:pt>
                <c:pt idx="1353">
                  <c:v>6351.36</c:v>
                </c:pt>
                <c:pt idx="1354">
                  <c:v>6351.36</c:v>
                </c:pt>
                <c:pt idx="1355">
                  <c:v>6351.36</c:v>
                </c:pt>
                <c:pt idx="1356">
                  <c:v>6351.36</c:v>
                </c:pt>
                <c:pt idx="1357">
                  <c:v>6351.36</c:v>
                </c:pt>
                <c:pt idx="1358">
                  <c:v>6351.36</c:v>
                </c:pt>
                <c:pt idx="1359">
                  <c:v>6351.36</c:v>
                </c:pt>
                <c:pt idx="1360">
                  <c:v>6351.36</c:v>
                </c:pt>
                <c:pt idx="1361">
                  <c:v>6361.36</c:v>
                </c:pt>
                <c:pt idx="1362">
                  <c:v>6361.36</c:v>
                </c:pt>
                <c:pt idx="1363">
                  <c:v>6361.36</c:v>
                </c:pt>
                <c:pt idx="1364">
                  <c:v>6361.36</c:v>
                </c:pt>
                <c:pt idx="1365">
                  <c:v>6361.36</c:v>
                </c:pt>
                <c:pt idx="1366">
                  <c:v>6361.36</c:v>
                </c:pt>
                <c:pt idx="1367">
                  <c:v>6361.36</c:v>
                </c:pt>
                <c:pt idx="1368">
                  <c:v>6361.36</c:v>
                </c:pt>
                <c:pt idx="1369">
                  <c:v>6361.36</c:v>
                </c:pt>
                <c:pt idx="1370">
                  <c:v>6361.36</c:v>
                </c:pt>
                <c:pt idx="1371">
                  <c:v>6361.36</c:v>
                </c:pt>
                <c:pt idx="1372">
                  <c:v>6361.36</c:v>
                </c:pt>
                <c:pt idx="1373">
                  <c:v>6361.36</c:v>
                </c:pt>
                <c:pt idx="1374">
                  <c:v>6361.36</c:v>
                </c:pt>
                <c:pt idx="1375">
                  <c:v>6361.36</c:v>
                </c:pt>
                <c:pt idx="1376">
                  <c:v>6361.36</c:v>
                </c:pt>
                <c:pt idx="1377">
                  <c:v>6361.36</c:v>
                </c:pt>
                <c:pt idx="1378">
                  <c:v>6361.36</c:v>
                </c:pt>
                <c:pt idx="1379">
                  <c:v>6361.36</c:v>
                </c:pt>
                <c:pt idx="1380">
                  <c:v>6361.36</c:v>
                </c:pt>
                <c:pt idx="1381">
                  <c:v>6361.36</c:v>
                </c:pt>
                <c:pt idx="1382">
                  <c:v>6361.36</c:v>
                </c:pt>
                <c:pt idx="1383">
                  <c:v>6361.36</c:v>
                </c:pt>
                <c:pt idx="1384">
                  <c:v>6371.36</c:v>
                </c:pt>
                <c:pt idx="1385">
                  <c:v>6371.36</c:v>
                </c:pt>
                <c:pt idx="1386">
                  <c:v>6371.36</c:v>
                </c:pt>
                <c:pt idx="1387">
                  <c:v>6371.36</c:v>
                </c:pt>
                <c:pt idx="1388">
                  <c:v>6371.36</c:v>
                </c:pt>
                <c:pt idx="1389">
                  <c:v>6371.36</c:v>
                </c:pt>
                <c:pt idx="1390">
                  <c:v>6371.36</c:v>
                </c:pt>
                <c:pt idx="1391">
                  <c:v>6371.36</c:v>
                </c:pt>
                <c:pt idx="1392">
                  <c:v>6371.36</c:v>
                </c:pt>
                <c:pt idx="1393">
                  <c:v>6371.36</c:v>
                </c:pt>
                <c:pt idx="1394">
                  <c:v>6371.36</c:v>
                </c:pt>
                <c:pt idx="1395">
                  <c:v>6371.36</c:v>
                </c:pt>
                <c:pt idx="1396">
                  <c:v>6371.36</c:v>
                </c:pt>
                <c:pt idx="1397">
                  <c:v>6371.36</c:v>
                </c:pt>
                <c:pt idx="1398">
                  <c:v>6371.36</c:v>
                </c:pt>
                <c:pt idx="1399">
                  <c:v>6371.36</c:v>
                </c:pt>
                <c:pt idx="1400">
                  <c:v>6371.36</c:v>
                </c:pt>
                <c:pt idx="1401">
                  <c:v>6371.36</c:v>
                </c:pt>
                <c:pt idx="1402">
                  <c:v>6371.36</c:v>
                </c:pt>
                <c:pt idx="1403">
                  <c:v>6371.36</c:v>
                </c:pt>
                <c:pt idx="1404">
                  <c:v>6381.36</c:v>
                </c:pt>
                <c:pt idx="1405">
                  <c:v>6381.36</c:v>
                </c:pt>
                <c:pt idx="1406">
                  <c:v>6381.36</c:v>
                </c:pt>
                <c:pt idx="1407">
                  <c:v>6381.36</c:v>
                </c:pt>
                <c:pt idx="1408">
                  <c:v>6381.36</c:v>
                </c:pt>
                <c:pt idx="1409">
                  <c:v>6381.36</c:v>
                </c:pt>
                <c:pt idx="1410">
                  <c:v>6381.36</c:v>
                </c:pt>
                <c:pt idx="1411">
                  <c:v>6381.36</c:v>
                </c:pt>
                <c:pt idx="1412">
                  <c:v>6381.36</c:v>
                </c:pt>
                <c:pt idx="1413">
                  <c:v>6381.36</c:v>
                </c:pt>
                <c:pt idx="1414">
                  <c:v>6381.36</c:v>
                </c:pt>
                <c:pt idx="1415">
                  <c:v>6381.36</c:v>
                </c:pt>
                <c:pt idx="1416">
                  <c:v>6381.36</c:v>
                </c:pt>
                <c:pt idx="1417">
                  <c:v>6381.36</c:v>
                </c:pt>
                <c:pt idx="1418">
                  <c:v>6381.36</c:v>
                </c:pt>
                <c:pt idx="1419">
                  <c:v>6381.36</c:v>
                </c:pt>
                <c:pt idx="1420">
                  <c:v>6381.36</c:v>
                </c:pt>
                <c:pt idx="1421">
                  <c:v>6381.36</c:v>
                </c:pt>
                <c:pt idx="1422">
                  <c:v>6381.36</c:v>
                </c:pt>
                <c:pt idx="1423">
                  <c:v>6381.36</c:v>
                </c:pt>
                <c:pt idx="1424">
                  <c:v>6381.36</c:v>
                </c:pt>
                <c:pt idx="1425">
                  <c:v>6391.36</c:v>
                </c:pt>
                <c:pt idx="1426">
                  <c:v>6391.36</c:v>
                </c:pt>
                <c:pt idx="1427">
                  <c:v>6391.36</c:v>
                </c:pt>
                <c:pt idx="1428">
                  <c:v>6391.36</c:v>
                </c:pt>
                <c:pt idx="1429">
                  <c:v>6391.36</c:v>
                </c:pt>
                <c:pt idx="1430">
                  <c:v>6391.36</c:v>
                </c:pt>
                <c:pt idx="1431">
                  <c:v>6391.36</c:v>
                </c:pt>
                <c:pt idx="1432">
                  <c:v>6391.36</c:v>
                </c:pt>
                <c:pt idx="1433">
                  <c:v>6391.36</c:v>
                </c:pt>
                <c:pt idx="1434">
                  <c:v>6391.36</c:v>
                </c:pt>
                <c:pt idx="1435">
                  <c:v>6391.36</c:v>
                </c:pt>
                <c:pt idx="1436">
                  <c:v>6391.36</c:v>
                </c:pt>
                <c:pt idx="1437">
                  <c:v>6391.36</c:v>
                </c:pt>
                <c:pt idx="1438">
                  <c:v>6391.36</c:v>
                </c:pt>
                <c:pt idx="1439">
                  <c:v>6391.36</c:v>
                </c:pt>
                <c:pt idx="1440">
                  <c:v>6391.36</c:v>
                </c:pt>
                <c:pt idx="1441">
                  <c:v>6391.36</c:v>
                </c:pt>
                <c:pt idx="1442">
                  <c:v>6391.36</c:v>
                </c:pt>
                <c:pt idx="1443">
                  <c:v>6391.36</c:v>
                </c:pt>
                <c:pt idx="1444">
                  <c:v>6401.36</c:v>
                </c:pt>
                <c:pt idx="1445">
                  <c:v>6401.36</c:v>
                </c:pt>
                <c:pt idx="1446">
                  <c:v>6401.36</c:v>
                </c:pt>
                <c:pt idx="1447">
                  <c:v>6401.36</c:v>
                </c:pt>
                <c:pt idx="1448">
                  <c:v>6401.36</c:v>
                </c:pt>
                <c:pt idx="1449">
                  <c:v>6401.36</c:v>
                </c:pt>
                <c:pt idx="1450">
                  <c:v>6401.36</c:v>
                </c:pt>
                <c:pt idx="1451">
                  <c:v>6401.36</c:v>
                </c:pt>
                <c:pt idx="1452">
                  <c:v>6401.36</c:v>
                </c:pt>
                <c:pt idx="1453">
                  <c:v>6401.36</c:v>
                </c:pt>
                <c:pt idx="1454">
                  <c:v>6401.36</c:v>
                </c:pt>
                <c:pt idx="1455">
                  <c:v>6401.36</c:v>
                </c:pt>
                <c:pt idx="1456">
                  <c:v>6401.36</c:v>
                </c:pt>
                <c:pt idx="1457">
                  <c:v>6401.36</c:v>
                </c:pt>
                <c:pt idx="1458">
                  <c:v>6401.36</c:v>
                </c:pt>
                <c:pt idx="1459">
                  <c:v>6401.36</c:v>
                </c:pt>
                <c:pt idx="1460">
                  <c:v>6401.36</c:v>
                </c:pt>
                <c:pt idx="1461">
                  <c:v>6401.36</c:v>
                </c:pt>
                <c:pt idx="1462">
                  <c:v>6401.36</c:v>
                </c:pt>
                <c:pt idx="1463">
                  <c:v>6401.36</c:v>
                </c:pt>
                <c:pt idx="1464">
                  <c:v>6411.36</c:v>
                </c:pt>
                <c:pt idx="1465">
                  <c:v>6411.36</c:v>
                </c:pt>
                <c:pt idx="1466">
                  <c:v>6411.36</c:v>
                </c:pt>
                <c:pt idx="1467">
                  <c:v>6411.36</c:v>
                </c:pt>
                <c:pt idx="1468">
                  <c:v>6411.36</c:v>
                </c:pt>
                <c:pt idx="1469">
                  <c:v>6411.36</c:v>
                </c:pt>
                <c:pt idx="1470">
                  <c:v>6411.36</c:v>
                </c:pt>
                <c:pt idx="1471">
                  <c:v>6411.36</c:v>
                </c:pt>
                <c:pt idx="1472">
                  <c:v>6411.36</c:v>
                </c:pt>
                <c:pt idx="1473">
                  <c:v>6411.36</c:v>
                </c:pt>
                <c:pt idx="1474">
                  <c:v>6411.36</c:v>
                </c:pt>
                <c:pt idx="1475">
                  <c:v>6411.36</c:v>
                </c:pt>
                <c:pt idx="1476">
                  <c:v>6411.36</c:v>
                </c:pt>
                <c:pt idx="1477">
                  <c:v>6411.36</c:v>
                </c:pt>
                <c:pt idx="1478">
                  <c:v>6411.36</c:v>
                </c:pt>
                <c:pt idx="1479">
                  <c:v>6411.36</c:v>
                </c:pt>
                <c:pt idx="1480">
                  <c:v>6411.36</c:v>
                </c:pt>
                <c:pt idx="1481">
                  <c:v>6411.36</c:v>
                </c:pt>
                <c:pt idx="1482">
                  <c:v>6411.36</c:v>
                </c:pt>
                <c:pt idx="1483">
                  <c:v>6421.36</c:v>
                </c:pt>
                <c:pt idx="1484">
                  <c:v>6421.36</c:v>
                </c:pt>
                <c:pt idx="1485">
                  <c:v>6421.36</c:v>
                </c:pt>
                <c:pt idx="1486">
                  <c:v>6421.36</c:v>
                </c:pt>
                <c:pt idx="1487">
                  <c:v>6421.36</c:v>
                </c:pt>
                <c:pt idx="1488">
                  <c:v>6421.36</c:v>
                </c:pt>
                <c:pt idx="1489">
                  <c:v>6421.36</c:v>
                </c:pt>
                <c:pt idx="1490">
                  <c:v>6421.36</c:v>
                </c:pt>
                <c:pt idx="1491">
                  <c:v>6421.36</c:v>
                </c:pt>
                <c:pt idx="1492">
                  <c:v>6421.36</c:v>
                </c:pt>
                <c:pt idx="1493">
                  <c:v>6421.36</c:v>
                </c:pt>
                <c:pt idx="1494">
                  <c:v>6421.36</c:v>
                </c:pt>
                <c:pt idx="1495">
                  <c:v>6421.36</c:v>
                </c:pt>
                <c:pt idx="1496">
                  <c:v>6421.36</c:v>
                </c:pt>
                <c:pt idx="1497">
                  <c:v>6421.36</c:v>
                </c:pt>
                <c:pt idx="1498">
                  <c:v>6421.36</c:v>
                </c:pt>
                <c:pt idx="1499">
                  <c:v>6421.36</c:v>
                </c:pt>
                <c:pt idx="1500">
                  <c:v>6421.36</c:v>
                </c:pt>
                <c:pt idx="1501">
                  <c:v>6421.36</c:v>
                </c:pt>
                <c:pt idx="1502">
                  <c:v>6421.36</c:v>
                </c:pt>
                <c:pt idx="1503">
                  <c:v>6421.36</c:v>
                </c:pt>
                <c:pt idx="1504">
                  <c:v>6421.36</c:v>
                </c:pt>
                <c:pt idx="1505">
                  <c:v>6431.36</c:v>
                </c:pt>
                <c:pt idx="1506">
                  <c:v>6431.36</c:v>
                </c:pt>
                <c:pt idx="1507">
                  <c:v>6431.36</c:v>
                </c:pt>
                <c:pt idx="1508">
                  <c:v>6431.36</c:v>
                </c:pt>
                <c:pt idx="1509">
                  <c:v>6431.36</c:v>
                </c:pt>
                <c:pt idx="1510">
                  <c:v>6431.36</c:v>
                </c:pt>
                <c:pt idx="1511">
                  <c:v>6431.36</c:v>
                </c:pt>
                <c:pt idx="1512">
                  <c:v>6431.36</c:v>
                </c:pt>
                <c:pt idx="1513">
                  <c:v>6431.36</c:v>
                </c:pt>
                <c:pt idx="1514">
                  <c:v>6431.36</c:v>
                </c:pt>
                <c:pt idx="1515">
                  <c:v>6431.36</c:v>
                </c:pt>
                <c:pt idx="1516">
                  <c:v>6431.36</c:v>
                </c:pt>
                <c:pt idx="1517">
                  <c:v>6431.36</c:v>
                </c:pt>
                <c:pt idx="1518">
                  <c:v>6431.36</c:v>
                </c:pt>
                <c:pt idx="1519">
                  <c:v>6431.36</c:v>
                </c:pt>
                <c:pt idx="1520">
                  <c:v>6431.36</c:v>
                </c:pt>
                <c:pt idx="1521">
                  <c:v>6431.36</c:v>
                </c:pt>
                <c:pt idx="1522">
                  <c:v>6431.36</c:v>
                </c:pt>
                <c:pt idx="1523">
                  <c:v>6441.36</c:v>
                </c:pt>
                <c:pt idx="1524">
                  <c:v>6441.36</c:v>
                </c:pt>
                <c:pt idx="1525">
                  <c:v>6441.36</c:v>
                </c:pt>
                <c:pt idx="1526">
                  <c:v>6441.36</c:v>
                </c:pt>
                <c:pt idx="1527">
                  <c:v>6441.36</c:v>
                </c:pt>
                <c:pt idx="1528">
                  <c:v>6441.36</c:v>
                </c:pt>
                <c:pt idx="1529">
                  <c:v>6441.36</c:v>
                </c:pt>
                <c:pt idx="1530">
                  <c:v>6441.36</c:v>
                </c:pt>
                <c:pt idx="1531">
                  <c:v>6441.36</c:v>
                </c:pt>
                <c:pt idx="1532">
                  <c:v>6441.36</c:v>
                </c:pt>
                <c:pt idx="1533">
                  <c:v>6441.36</c:v>
                </c:pt>
                <c:pt idx="1534">
                  <c:v>6441.36</c:v>
                </c:pt>
                <c:pt idx="1535">
                  <c:v>6441.36</c:v>
                </c:pt>
                <c:pt idx="1536">
                  <c:v>6441.36</c:v>
                </c:pt>
                <c:pt idx="1537">
                  <c:v>6441.36</c:v>
                </c:pt>
                <c:pt idx="1538">
                  <c:v>6441.36</c:v>
                </c:pt>
                <c:pt idx="1539">
                  <c:v>6441.36</c:v>
                </c:pt>
                <c:pt idx="1540">
                  <c:v>6441.36</c:v>
                </c:pt>
                <c:pt idx="1541">
                  <c:v>6441.36</c:v>
                </c:pt>
                <c:pt idx="1542">
                  <c:v>6441.36</c:v>
                </c:pt>
                <c:pt idx="1543">
                  <c:v>6441.36</c:v>
                </c:pt>
                <c:pt idx="1544">
                  <c:v>6441.36</c:v>
                </c:pt>
                <c:pt idx="1545">
                  <c:v>6451.36</c:v>
                </c:pt>
                <c:pt idx="1546">
                  <c:v>6451.36</c:v>
                </c:pt>
                <c:pt idx="1547">
                  <c:v>6451.36</c:v>
                </c:pt>
                <c:pt idx="1548">
                  <c:v>6451.36</c:v>
                </c:pt>
                <c:pt idx="1549">
                  <c:v>6451.36</c:v>
                </c:pt>
                <c:pt idx="1550">
                  <c:v>6451.36</c:v>
                </c:pt>
                <c:pt idx="1551">
                  <c:v>6451.36</c:v>
                </c:pt>
                <c:pt idx="1552">
                  <c:v>6451.36</c:v>
                </c:pt>
                <c:pt idx="1553">
                  <c:v>6451.36</c:v>
                </c:pt>
                <c:pt idx="1554">
                  <c:v>6451.36</c:v>
                </c:pt>
                <c:pt idx="1555">
                  <c:v>6451.36</c:v>
                </c:pt>
                <c:pt idx="1556">
                  <c:v>6451.36</c:v>
                </c:pt>
                <c:pt idx="1557">
                  <c:v>6451.36</c:v>
                </c:pt>
                <c:pt idx="1558">
                  <c:v>6451.36</c:v>
                </c:pt>
                <c:pt idx="1559">
                  <c:v>6451.36</c:v>
                </c:pt>
                <c:pt idx="1560">
                  <c:v>6451.36</c:v>
                </c:pt>
                <c:pt idx="1561">
                  <c:v>6451.36</c:v>
                </c:pt>
                <c:pt idx="1562">
                  <c:v>6451.36</c:v>
                </c:pt>
                <c:pt idx="1563">
                  <c:v>6451.36</c:v>
                </c:pt>
                <c:pt idx="1564">
                  <c:v>6451.36</c:v>
                </c:pt>
                <c:pt idx="1565">
                  <c:v>6451.36</c:v>
                </c:pt>
                <c:pt idx="1566">
                  <c:v>6451.36</c:v>
                </c:pt>
                <c:pt idx="1567">
                  <c:v>6461.36</c:v>
                </c:pt>
                <c:pt idx="1568">
                  <c:v>6461.36</c:v>
                </c:pt>
                <c:pt idx="1569">
                  <c:v>6461.36</c:v>
                </c:pt>
                <c:pt idx="1570">
                  <c:v>6461.36</c:v>
                </c:pt>
                <c:pt idx="1571">
                  <c:v>6461.36</c:v>
                </c:pt>
                <c:pt idx="1572">
                  <c:v>7215.36</c:v>
                </c:pt>
                <c:pt idx="1573">
                  <c:v>7215.36</c:v>
                </c:pt>
                <c:pt idx="1574">
                  <c:v>7215.36</c:v>
                </c:pt>
                <c:pt idx="1575">
                  <c:v>7215.36</c:v>
                </c:pt>
                <c:pt idx="1576">
                  <c:v>7215.36</c:v>
                </c:pt>
                <c:pt idx="1577">
                  <c:v>7215.36</c:v>
                </c:pt>
                <c:pt idx="1578">
                  <c:v>7215.36</c:v>
                </c:pt>
                <c:pt idx="1579">
                  <c:v>7215.36</c:v>
                </c:pt>
                <c:pt idx="1580">
                  <c:v>7215.36</c:v>
                </c:pt>
                <c:pt idx="1581">
                  <c:v>7215.36</c:v>
                </c:pt>
                <c:pt idx="1582">
                  <c:v>7215.36</c:v>
                </c:pt>
                <c:pt idx="1583">
                  <c:v>7215.36</c:v>
                </c:pt>
                <c:pt idx="1584">
                  <c:v>7215.36</c:v>
                </c:pt>
                <c:pt idx="1585">
                  <c:v>7225.36</c:v>
                </c:pt>
                <c:pt idx="1586">
                  <c:v>7225.36</c:v>
                </c:pt>
                <c:pt idx="1587">
                  <c:v>7225.36</c:v>
                </c:pt>
                <c:pt idx="1588">
                  <c:v>7225.36</c:v>
                </c:pt>
                <c:pt idx="1589">
                  <c:v>7225.36</c:v>
                </c:pt>
                <c:pt idx="1590">
                  <c:v>7225.36</c:v>
                </c:pt>
                <c:pt idx="1591">
                  <c:v>7225.36</c:v>
                </c:pt>
                <c:pt idx="1592">
                  <c:v>7225.36</c:v>
                </c:pt>
                <c:pt idx="1593">
                  <c:v>7225.36</c:v>
                </c:pt>
                <c:pt idx="1594">
                  <c:v>7225.36</c:v>
                </c:pt>
                <c:pt idx="1595">
                  <c:v>7225.36</c:v>
                </c:pt>
                <c:pt idx="1596">
                  <c:v>7225.36</c:v>
                </c:pt>
                <c:pt idx="1597">
                  <c:v>7225.36</c:v>
                </c:pt>
                <c:pt idx="1598">
                  <c:v>7225.36</c:v>
                </c:pt>
                <c:pt idx="1599">
                  <c:v>7225.36</c:v>
                </c:pt>
                <c:pt idx="1600">
                  <c:v>7225.36</c:v>
                </c:pt>
                <c:pt idx="1601">
                  <c:v>7225.36</c:v>
                </c:pt>
                <c:pt idx="1602">
                  <c:v>7225.36</c:v>
                </c:pt>
                <c:pt idx="1603">
                  <c:v>7225.36</c:v>
                </c:pt>
                <c:pt idx="1604">
                  <c:v>7225.36</c:v>
                </c:pt>
                <c:pt idx="1605">
                  <c:v>7225.36</c:v>
                </c:pt>
                <c:pt idx="1606">
                  <c:v>7225.36</c:v>
                </c:pt>
                <c:pt idx="1607">
                  <c:v>7235.36</c:v>
                </c:pt>
                <c:pt idx="1608">
                  <c:v>7235.36</c:v>
                </c:pt>
                <c:pt idx="1609">
                  <c:v>7235.36</c:v>
                </c:pt>
                <c:pt idx="1610">
                  <c:v>7235.36</c:v>
                </c:pt>
                <c:pt idx="1611">
                  <c:v>7235.36</c:v>
                </c:pt>
                <c:pt idx="1612">
                  <c:v>7235.36</c:v>
                </c:pt>
                <c:pt idx="1613">
                  <c:v>7235.36</c:v>
                </c:pt>
                <c:pt idx="1614">
                  <c:v>7235.36</c:v>
                </c:pt>
                <c:pt idx="1615">
                  <c:v>7235.36</c:v>
                </c:pt>
                <c:pt idx="1616">
                  <c:v>7235.36</c:v>
                </c:pt>
                <c:pt idx="1617">
                  <c:v>7235.36</c:v>
                </c:pt>
                <c:pt idx="1618">
                  <c:v>7235.36</c:v>
                </c:pt>
                <c:pt idx="1619">
                  <c:v>7235.36</c:v>
                </c:pt>
                <c:pt idx="1620">
                  <c:v>7235.36</c:v>
                </c:pt>
                <c:pt idx="1621">
                  <c:v>7235.36</c:v>
                </c:pt>
                <c:pt idx="1622">
                  <c:v>7235.36</c:v>
                </c:pt>
                <c:pt idx="1623">
                  <c:v>7235.36</c:v>
                </c:pt>
                <c:pt idx="1624">
                  <c:v>7235.36</c:v>
                </c:pt>
                <c:pt idx="1625">
                  <c:v>7235.36</c:v>
                </c:pt>
                <c:pt idx="1626">
                  <c:v>7235.36</c:v>
                </c:pt>
                <c:pt idx="1627">
                  <c:v>7245.36</c:v>
                </c:pt>
                <c:pt idx="1628">
                  <c:v>7245.36</c:v>
                </c:pt>
                <c:pt idx="1629">
                  <c:v>7245.36</c:v>
                </c:pt>
                <c:pt idx="1630">
                  <c:v>7245.36</c:v>
                </c:pt>
                <c:pt idx="1631">
                  <c:v>7245.36</c:v>
                </c:pt>
                <c:pt idx="1632">
                  <c:v>7245.36</c:v>
                </c:pt>
                <c:pt idx="1633">
                  <c:v>7245.36</c:v>
                </c:pt>
                <c:pt idx="1634">
                  <c:v>7245.36</c:v>
                </c:pt>
                <c:pt idx="1635">
                  <c:v>7245.36</c:v>
                </c:pt>
                <c:pt idx="1636">
                  <c:v>7245.36</c:v>
                </c:pt>
                <c:pt idx="1637">
                  <c:v>7245.36</c:v>
                </c:pt>
                <c:pt idx="1638">
                  <c:v>7245.36</c:v>
                </c:pt>
                <c:pt idx="1639">
                  <c:v>7245.36</c:v>
                </c:pt>
                <c:pt idx="1640">
                  <c:v>7245.36</c:v>
                </c:pt>
                <c:pt idx="1641">
                  <c:v>7245.36</c:v>
                </c:pt>
                <c:pt idx="1642">
                  <c:v>7245.36</c:v>
                </c:pt>
                <c:pt idx="1643">
                  <c:v>7245.36</c:v>
                </c:pt>
                <c:pt idx="1644">
                  <c:v>7245.36</c:v>
                </c:pt>
                <c:pt idx="1645">
                  <c:v>7245.36</c:v>
                </c:pt>
                <c:pt idx="1646">
                  <c:v>7245.36</c:v>
                </c:pt>
                <c:pt idx="1647">
                  <c:v>7245.36</c:v>
                </c:pt>
                <c:pt idx="1648">
                  <c:v>7255.36</c:v>
                </c:pt>
                <c:pt idx="1649">
                  <c:v>7255.36</c:v>
                </c:pt>
                <c:pt idx="1650">
                  <c:v>7255.36</c:v>
                </c:pt>
                <c:pt idx="1651">
                  <c:v>7255.36</c:v>
                </c:pt>
                <c:pt idx="1652">
                  <c:v>7255.36</c:v>
                </c:pt>
                <c:pt idx="1653">
                  <c:v>7255.36</c:v>
                </c:pt>
                <c:pt idx="1654">
                  <c:v>7255.36</c:v>
                </c:pt>
                <c:pt idx="1655">
                  <c:v>7255.36</c:v>
                </c:pt>
                <c:pt idx="1656">
                  <c:v>7255.36</c:v>
                </c:pt>
                <c:pt idx="1657">
                  <c:v>7255.36</c:v>
                </c:pt>
                <c:pt idx="1658">
                  <c:v>7255.36</c:v>
                </c:pt>
                <c:pt idx="1659">
                  <c:v>7255.36</c:v>
                </c:pt>
                <c:pt idx="1660">
                  <c:v>7255.36</c:v>
                </c:pt>
                <c:pt idx="1661">
                  <c:v>7255.36</c:v>
                </c:pt>
                <c:pt idx="1662">
                  <c:v>7255.36</c:v>
                </c:pt>
                <c:pt idx="1663">
                  <c:v>7255.36</c:v>
                </c:pt>
                <c:pt idx="1664">
                  <c:v>7255.36</c:v>
                </c:pt>
                <c:pt idx="1665">
                  <c:v>7255.36</c:v>
                </c:pt>
                <c:pt idx="1666">
                  <c:v>7255.36</c:v>
                </c:pt>
                <c:pt idx="1667">
                  <c:v>7255.36</c:v>
                </c:pt>
                <c:pt idx="1668">
                  <c:v>7255.36</c:v>
                </c:pt>
                <c:pt idx="1669">
                  <c:v>7255.36</c:v>
                </c:pt>
                <c:pt idx="1670">
                  <c:v>7265.36</c:v>
                </c:pt>
                <c:pt idx="1671">
                  <c:v>7265.36</c:v>
                </c:pt>
                <c:pt idx="1672">
                  <c:v>7265.36</c:v>
                </c:pt>
                <c:pt idx="1673">
                  <c:v>7265.36</c:v>
                </c:pt>
                <c:pt idx="1674">
                  <c:v>7265.36</c:v>
                </c:pt>
                <c:pt idx="1675">
                  <c:v>7265.36</c:v>
                </c:pt>
                <c:pt idx="1676">
                  <c:v>7265.36</c:v>
                </c:pt>
                <c:pt idx="1677">
                  <c:v>7265.36</c:v>
                </c:pt>
                <c:pt idx="1678">
                  <c:v>7265.36</c:v>
                </c:pt>
                <c:pt idx="1679">
                  <c:v>7265.36</c:v>
                </c:pt>
                <c:pt idx="1680">
                  <c:v>7265.36</c:v>
                </c:pt>
                <c:pt idx="1681">
                  <c:v>7265.36</c:v>
                </c:pt>
                <c:pt idx="1682">
                  <c:v>7265.36</c:v>
                </c:pt>
                <c:pt idx="1683">
                  <c:v>7265.36</c:v>
                </c:pt>
                <c:pt idx="1684">
                  <c:v>7265.36</c:v>
                </c:pt>
                <c:pt idx="1685">
                  <c:v>7265.36</c:v>
                </c:pt>
                <c:pt idx="1686">
                  <c:v>7265.36</c:v>
                </c:pt>
                <c:pt idx="1687">
                  <c:v>7265.36</c:v>
                </c:pt>
                <c:pt idx="1688">
                  <c:v>7265.36</c:v>
                </c:pt>
                <c:pt idx="1689">
                  <c:v>7265.36</c:v>
                </c:pt>
                <c:pt idx="1690">
                  <c:v>7275.36</c:v>
                </c:pt>
                <c:pt idx="1691">
                  <c:v>7275.36</c:v>
                </c:pt>
                <c:pt idx="1692">
                  <c:v>7275.36</c:v>
                </c:pt>
                <c:pt idx="1693">
                  <c:v>7275.36</c:v>
                </c:pt>
                <c:pt idx="1694">
                  <c:v>7275.36</c:v>
                </c:pt>
                <c:pt idx="1695">
                  <c:v>7275.36</c:v>
                </c:pt>
                <c:pt idx="1696">
                  <c:v>7275.36</c:v>
                </c:pt>
                <c:pt idx="1697">
                  <c:v>7275.36</c:v>
                </c:pt>
                <c:pt idx="1698">
                  <c:v>7275.36</c:v>
                </c:pt>
                <c:pt idx="1699">
                  <c:v>7275.36</c:v>
                </c:pt>
                <c:pt idx="1700">
                  <c:v>7275.36</c:v>
                </c:pt>
                <c:pt idx="1701">
                  <c:v>7275.36</c:v>
                </c:pt>
                <c:pt idx="1702">
                  <c:v>7275.36</c:v>
                </c:pt>
                <c:pt idx="1703">
                  <c:v>7275.36</c:v>
                </c:pt>
                <c:pt idx="1704">
                  <c:v>7275.36</c:v>
                </c:pt>
                <c:pt idx="1705">
                  <c:v>7275.36</c:v>
                </c:pt>
                <c:pt idx="1706">
                  <c:v>7275.36</c:v>
                </c:pt>
                <c:pt idx="1707">
                  <c:v>7275.36</c:v>
                </c:pt>
                <c:pt idx="1708">
                  <c:v>7275.36</c:v>
                </c:pt>
                <c:pt idx="1709">
                  <c:v>7275.36</c:v>
                </c:pt>
                <c:pt idx="1710">
                  <c:v>7285.36</c:v>
                </c:pt>
                <c:pt idx="1711">
                  <c:v>7285.36</c:v>
                </c:pt>
                <c:pt idx="1712">
                  <c:v>7285.36</c:v>
                </c:pt>
                <c:pt idx="1713">
                  <c:v>7285.36</c:v>
                </c:pt>
                <c:pt idx="1714">
                  <c:v>7285.36</c:v>
                </c:pt>
                <c:pt idx="1715">
                  <c:v>7285.36</c:v>
                </c:pt>
                <c:pt idx="1716">
                  <c:v>7285.36</c:v>
                </c:pt>
                <c:pt idx="1717">
                  <c:v>7285.36</c:v>
                </c:pt>
                <c:pt idx="1718">
                  <c:v>7285.36</c:v>
                </c:pt>
                <c:pt idx="1719">
                  <c:v>7285.36</c:v>
                </c:pt>
                <c:pt idx="1720">
                  <c:v>7285.36</c:v>
                </c:pt>
                <c:pt idx="1721">
                  <c:v>7285.36</c:v>
                </c:pt>
                <c:pt idx="1722">
                  <c:v>7285.36</c:v>
                </c:pt>
                <c:pt idx="1723">
                  <c:v>7285.36</c:v>
                </c:pt>
                <c:pt idx="1724">
                  <c:v>7285.36</c:v>
                </c:pt>
                <c:pt idx="1725">
                  <c:v>7285.36</c:v>
                </c:pt>
                <c:pt idx="1726">
                  <c:v>7285.36</c:v>
                </c:pt>
                <c:pt idx="1727">
                  <c:v>7285.36</c:v>
                </c:pt>
                <c:pt idx="1728">
                  <c:v>7285.36</c:v>
                </c:pt>
                <c:pt idx="1729">
                  <c:v>7285.36</c:v>
                </c:pt>
                <c:pt idx="1730">
                  <c:v>7285.36</c:v>
                </c:pt>
                <c:pt idx="1731">
                  <c:v>7285.36</c:v>
                </c:pt>
                <c:pt idx="1732">
                  <c:v>7285.36</c:v>
                </c:pt>
                <c:pt idx="1733">
                  <c:v>7295.36</c:v>
                </c:pt>
                <c:pt idx="1734">
                  <c:v>7295.36</c:v>
                </c:pt>
                <c:pt idx="1735">
                  <c:v>7295.36</c:v>
                </c:pt>
                <c:pt idx="1736">
                  <c:v>7295.36</c:v>
                </c:pt>
                <c:pt idx="1737">
                  <c:v>7295.36</c:v>
                </c:pt>
                <c:pt idx="1738">
                  <c:v>7295.36</c:v>
                </c:pt>
                <c:pt idx="1739">
                  <c:v>7295.36</c:v>
                </c:pt>
                <c:pt idx="1740">
                  <c:v>7295.36</c:v>
                </c:pt>
                <c:pt idx="1741">
                  <c:v>7295.36</c:v>
                </c:pt>
                <c:pt idx="1742">
                  <c:v>7295.36</c:v>
                </c:pt>
                <c:pt idx="1743">
                  <c:v>7295.36</c:v>
                </c:pt>
                <c:pt idx="1744">
                  <c:v>7295.36</c:v>
                </c:pt>
                <c:pt idx="1745">
                  <c:v>7295.36</c:v>
                </c:pt>
                <c:pt idx="1746">
                  <c:v>7295.36</c:v>
                </c:pt>
                <c:pt idx="1747">
                  <c:v>7295.36</c:v>
                </c:pt>
                <c:pt idx="1748">
                  <c:v>7295.36</c:v>
                </c:pt>
                <c:pt idx="1749">
                  <c:v>7295.36</c:v>
                </c:pt>
                <c:pt idx="1750">
                  <c:v>7295.36</c:v>
                </c:pt>
                <c:pt idx="1751">
                  <c:v>7295.36</c:v>
                </c:pt>
                <c:pt idx="1752">
                  <c:v>8059.36</c:v>
                </c:pt>
                <c:pt idx="1753">
                  <c:v>8059.36</c:v>
                </c:pt>
                <c:pt idx="1754">
                  <c:v>8059.36</c:v>
                </c:pt>
                <c:pt idx="1755">
                  <c:v>8059.36</c:v>
                </c:pt>
                <c:pt idx="1756">
                  <c:v>8059.36</c:v>
                </c:pt>
                <c:pt idx="1757">
                  <c:v>8059.36</c:v>
                </c:pt>
                <c:pt idx="1758">
                  <c:v>8059.36</c:v>
                </c:pt>
                <c:pt idx="1759">
                  <c:v>8059.36</c:v>
                </c:pt>
                <c:pt idx="1760">
                  <c:v>8059.36</c:v>
                </c:pt>
                <c:pt idx="1761">
                  <c:v>8059.36</c:v>
                </c:pt>
                <c:pt idx="1762">
                  <c:v>8059.36</c:v>
                </c:pt>
                <c:pt idx="1763">
                  <c:v>8059.36</c:v>
                </c:pt>
                <c:pt idx="1764">
                  <c:v>8059.36</c:v>
                </c:pt>
                <c:pt idx="1765">
                  <c:v>8059.36</c:v>
                </c:pt>
                <c:pt idx="1766">
                  <c:v>8059.36</c:v>
                </c:pt>
                <c:pt idx="1767">
                  <c:v>8059.36</c:v>
                </c:pt>
                <c:pt idx="1768">
                  <c:v>8059.36</c:v>
                </c:pt>
                <c:pt idx="1769">
                  <c:v>8059.36</c:v>
                </c:pt>
                <c:pt idx="1770">
                  <c:v>8059.36</c:v>
                </c:pt>
                <c:pt idx="1771">
                  <c:v>8059.36</c:v>
                </c:pt>
                <c:pt idx="1772">
                  <c:v>8069.36</c:v>
                </c:pt>
                <c:pt idx="1773">
                  <c:v>8069.36</c:v>
                </c:pt>
                <c:pt idx="1774">
                  <c:v>8069.36</c:v>
                </c:pt>
                <c:pt idx="1775">
                  <c:v>8069.36</c:v>
                </c:pt>
                <c:pt idx="1776">
                  <c:v>8069.36</c:v>
                </c:pt>
                <c:pt idx="1777">
                  <c:v>8069.36</c:v>
                </c:pt>
                <c:pt idx="1778">
                  <c:v>8069.36</c:v>
                </c:pt>
                <c:pt idx="1779">
                  <c:v>8069.36</c:v>
                </c:pt>
                <c:pt idx="1780">
                  <c:v>8069.36</c:v>
                </c:pt>
                <c:pt idx="1781">
                  <c:v>8069.36</c:v>
                </c:pt>
                <c:pt idx="1782">
                  <c:v>8069.36</c:v>
                </c:pt>
                <c:pt idx="1783">
                  <c:v>8069.36</c:v>
                </c:pt>
                <c:pt idx="1784">
                  <c:v>8069.36</c:v>
                </c:pt>
                <c:pt idx="1785">
                  <c:v>8069.36</c:v>
                </c:pt>
                <c:pt idx="1786">
                  <c:v>8069.36</c:v>
                </c:pt>
                <c:pt idx="1787">
                  <c:v>8069.36</c:v>
                </c:pt>
                <c:pt idx="1788">
                  <c:v>8069.36</c:v>
                </c:pt>
                <c:pt idx="1789">
                  <c:v>8069.36</c:v>
                </c:pt>
                <c:pt idx="1790">
                  <c:v>8069.36</c:v>
                </c:pt>
                <c:pt idx="1791">
                  <c:v>8069.36</c:v>
                </c:pt>
                <c:pt idx="1792">
                  <c:v>8079.36</c:v>
                </c:pt>
                <c:pt idx="1793">
                  <c:v>8079.36</c:v>
                </c:pt>
                <c:pt idx="1794">
                  <c:v>8079.36</c:v>
                </c:pt>
                <c:pt idx="1795">
                  <c:v>8079.36</c:v>
                </c:pt>
                <c:pt idx="1796">
                  <c:v>8079.36</c:v>
                </c:pt>
                <c:pt idx="1797">
                  <c:v>8079.36</c:v>
                </c:pt>
                <c:pt idx="1798">
                  <c:v>8079.36</c:v>
                </c:pt>
                <c:pt idx="1799">
                  <c:v>8079.36</c:v>
                </c:pt>
                <c:pt idx="1800">
                  <c:v>8079.36</c:v>
                </c:pt>
                <c:pt idx="1801">
                  <c:v>8079.36</c:v>
                </c:pt>
                <c:pt idx="1802">
                  <c:v>8079.36</c:v>
                </c:pt>
                <c:pt idx="1803">
                  <c:v>8079.36</c:v>
                </c:pt>
                <c:pt idx="1804">
                  <c:v>8079.36</c:v>
                </c:pt>
                <c:pt idx="1805">
                  <c:v>8079.36</c:v>
                </c:pt>
                <c:pt idx="1806">
                  <c:v>8079.36</c:v>
                </c:pt>
                <c:pt idx="1807">
                  <c:v>8079.36</c:v>
                </c:pt>
                <c:pt idx="1808">
                  <c:v>8079.36</c:v>
                </c:pt>
                <c:pt idx="1809">
                  <c:v>8079.36</c:v>
                </c:pt>
                <c:pt idx="1810">
                  <c:v>8079.36</c:v>
                </c:pt>
                <c:pt idx="1811">
                  <c:v>8079.36</c:v>
                </c:pt>
                <c:pt idx="1812">
                  <c:v>8079.36</c:v>
                </c:pt>
                <c:pt idx="1813">
                  <c:v>8089.36</c:v>
                </c:pt>
                <c:pt idx="1814">
                  <c:v>8089.36</c:v>
                </c:pt>
                <c:pt idx="1815">
                  <c:v>8089.36</c:v>
                </c:pt>
                <c:pt idx="1816">
                  <c:v>8089.36</c:v>
                </c:pt>
                <c:pt idx="1817">
                  <c:v>8089.36</c:v>
                </c:pt>
                <c:pt idx="1818">
                  <c:v>8089.36</c:v>
                </c:pt>
                <c:pt idx="1819">
                  <c:v>8089.36</c:v>
                </c:pt>
                <c:pt idx="1820">
                  <c:v>8089.36</c:v>
                </c:pt>
                <c:pt idx="1821">
                  <c:v>8089.36</c:v>
                </c:pt>
                <c:pt idx="1822">
                  <c:v>8089.36</c:v>
                </c:pt>
                <c:pt idx="1823">
                  <c:v>8089.36</c:v>
                </c:pt>
                <c:pt idx="1824">
                  <c:v>8089.36</c:v>
                </c:pt>
                <c:pt idx="1825">
                  <c:v>8089.36</c:v>
                </c:pt>
                <c:pt idx="1826">
                  <c:v>8089.36</c:v>
                </c:pt>
                <c:pt idx="1827">
                  <c:v>8089.36</c:v>
                </c:pt>
                <c:pt idx="1828">
                  <c:v>8089.36</c:v>
                </c:pt>
                <c:pt idx="1829">
                  <c:v>8089.36</c:v>
                </c:pt>
                <c:pt idx="1830">
                  <c:v>8089.36</c:v>
                </c:pt>
                <c:pt idx="1831">
                  <c:v>8089.36</c:v>
                </c:pt>
                <c:pt idx="1832">
                  <c:v>8089.36</c:v>
                </c:pt>
                <c:pt idx="1833">
                  <c:v>8089.36</c:v>
                </c:pt>
                <c:pt idx="1834">
                  <c:v>8089.36</c:v>
                </c:pt>
                <c:pt idx="1835">
                  <c:v>8099.36</c:v>
                </c:pt>
                <c:pt idx="1836">
                  <c:v>8099.36</c:v>
                </c:pt>
                <c:pt idx="1837">
                  <c:v>8099.36</c:v>
                </c:pt>
                <c:pt idx="1838">
                  <c:v>8099.36</c:v>
                </c:pt>
                <c:pt idx="1839">
                  <c:v>8099.36</c:v>
                </c:pt>
                <c:pt idx="1840">
                  <c:v>8099.36</c:v>
                </c:pt>
                <c:pt idx="1841">
                  <c:v>8099.36</c:v>
                </c:pt>
                <c:pt idx="1842">
                  <c:v>8099.36</c:v>
                </c:pt>
                <c:pt idx="1843">
                  <c:v>8099.36</c:v>
                </c:pt>
                <c:pt idx="1844">
                  <c:v>8099.36</c:v>
                </c:pt>
                <c:pt idx="1845">
                  <c:v>8099.36</c:v>
                </c:pt>
                <c:pt idx="1846">
                  <c:v>8099.36</c:v>
                </c:pt>
                <c:pt idx="1847">
                  <c:v>8099.36</c:v>
                </c:pt>
                <c:pt idx="1848">
                  <c:v>8099.36</c:v>
                </c:pt>
                <c:pt idx="1849">
                  <c:v>8099.36</c:v>
                </c:pt>
                <c:pt idx="1850">
                  <c:v>8099.36</c:v>
                </c:pt>
                <c:pt idx="1851">
                  <c:v>8099.36</c:v>
                </c:pt>
                <c:pt idx="1852">
                  <c:v>8099.36</c:v>
                </c:pt>
                <c:pt idx="1853">
                  <c:v>8099.36</c:v>
                </c:pt>
                <c:pt idx="1854">
                  <c:v>8099.36</c:v>
                </c:pt>
                <c:pt idx="1855">
                  <c:v>8099.36</c:v>
                </c:pt>
                <c:pt idx="1856">
                  <c:v>8099.36</c:v>
                </c:pt>
                <c:pt idx="1857">
                  <c:v>8109.36</c:v>
                </c:pt>
                <c:pt idx="1858">
                  <c:v>8109.36</c:v>
                </c:pt>
                <c:pt idx="1859">
                  <c:v>8109.36</c:v>
                </c:pt>
                <c:pt idx="1860">
                  <c:v>8109.36</c:v>
                </c:pt>
                <c:pt idx="1861">
                  <c:v>8109.36</c:v>
                </c:pt>
                <c:pt idx="1862">
                  <c:v>8109.36</c:v>
                </c:pt>
                <c:pt idx="1863">
                  <c:v>8109.36</c:v>
                </c:pt>
                <c:pt idx="1864">
                  <c:v>8109.36</c:v>
                </c:pt>
                <c:pt idx="1865">
                  <c:v>8109.36</c:v>
                </c:pt>
                <c:pt idx="1866">
                  <c:v>8109.36</c:v>
                </c:pt>
                <c:pt idx="1867">
                  <c:v>8109.36</c:v>
                </c:pt>
                <c:pt idx="1868">
                  <c:v>8109.36</c:v>
                </c:pt>
                <c:pt idx="1869">
                  <c:v>8109.36</c:v>
                </c:pt>
                <c:pt idx="1870">
                  <c:v>8109.36</c:v>
                </c:pt>
                <c:pt idx="1871">
                  <c:v>8109.36</c:v>
                </c:pt>
                <c:pt idx="1872">
                  <c:v>8109.36</c:v>
                </c:pt>
                <c:pt idx="1873">
                  <c:v>8109.36</c:v>
                </c:pt>
                <c:pt idx="1874">
                  <c:v>8109.36</c:v>
                </c:pt>
                <c:pt idx="1875">
                  <c:v>8109.36</c:v>
                </c:pt>
                <c:pt idx="1876">
                  <c:v>8109.36</c:v>
                </c:pt>
                <c:pt idx="1877">
                  <c:v>8119.36</c:v>
                </c:pt>
                <c:pt idx="1878">
                  <c:v>8119.36</c:v>
                </c:pt>
                <c:pt idx="1879">
                  <c:v>8119.36</c:v>
                </c:pt>
                <c:pt idx="1880">
                  <c:v>8119.36</c:v>
                </c:pt>
                <c:pt idx="1881">
                  <c:v>8119.36</c:v>
                </c:pt>
                <c:pt idx="1882">
                  <c:v>8119.36</c:v>
                </c:pt>
                <c:pt idx="1883">
                  <c:v>8119.36</c:v>
                </c:pt>
                <c:pt idx="1884">
                  <c:v>8119.36</c:v>
                </c:pt>
                <c:pt idx="1885">
                  <c:v>8119.36</c:v>
                </c:pt>
                <c:pt idx="1886">
                  <c:v>8119.36</c:v>
                </c:pt>
                <c:pt idx="1887">
                  <c:v>8119.36</c:v>
                </c:pt>
                <c:pt idx="1888">
                  <c:v>8119.36</c:v>
                </c:pt>
                <c:pt idx="1889">
                  <c:v>8119.36</c:v>
                </c:pt>
                <c:pt idx="1890">
                  <c:v>8119.36</c:v>
                </c:pt>
                <c:pt idx="1891">
                  <c:v>8119.36</c:v>
                </c:pt>
                <c:pt idx="1892">
                  <c:v>8119.36</c:v>
                </c:pt>
                <c:pt idx="1893">
                  <c:v>8119.36</c:v>
                </c:pt>
                <c:pt idx="1894">
                  <c:v>8119.36</c:v>
                </c:pt>
                <c:pt idx="1895">
                  <c:v>8119.36</c:v>
                </c:pt>
                <c:pt idx="1896">
                  <c:v>8119.36</c:v>
                </c:pt>
                <c:pt idx="1897">
                  <c:v>8129.36</c:v>
                </c:pt>
                <c:pt idx="1898">
                  <c:v>8129.36</c:v>
                </c:pt>
                <c:pt idx="1899">
                  <c:v>8129.36</c:v>
                </c:pt>
                <c:pt idx="1900">
                  <c:v>8129.36</c:v>
                </c:pt>
                <c:pt idx="1901">
                  <c:v>8129.36</c:v>
                </c:pt>
                <c:pt idx="1902">
                  <c:v>8129.36</c:v>
                </c:pt>
                <c:pt idx="1903">
                  <c:v>8129.36</c:v>
                </c:pt>
                <c:pt idx="1904">
                  <c:v>8129.36</c:v>
                </c:pt>
                <c:pt idx="1905">
                  <c:v>8129.36</c:v>
                </c:pt>
                <c:pt idx="1906">
                  <c:v>8129.36</c:v>
                </c:pt>
                <c:pt idx="1907">
                  <c:v>8129.36</c:v>
                </c:pt>
                <c:pt idx="1908">
                  <c:v>8129.36</c:v>
                </c:pt>
                <c:pt idx="1909">
                  <c:v>8129.36</c:v>
                </c:pt>
                <c:pt idx="1910">
                  <c:v>8129.36</c:v>
                </c:pt>
                <c:pt idx="1911">
                  <c:v>8129.36</c:v>
                </c:pt>
                <c:pt idx="1912">
                  <c:v>8129.36</c:v>
                </c:pt>
                <c:pt idx="1913">
                  <c:v>8129.36</c:v>
                </c:pt>
                <c:pt idx="1914">
                  <c:v>8129.36</c:v>
                </c:pt>
                <c:pt idx="1915">
                  <c:v>8129.36</c:v>
                </c:pt>
                <c:pt idx="1916">
                  <c:v>8139.36</c:v>
                </c:pt>
                <c:pt idx="1917">
                  <c:v>8139.36</c:v>
                </c:pt>
                <c:pt idx="1918">
                  <c:v>8139.36</c:v>
                </c:pt>
                <c:pt idx="1919">
                  <c:v>8139.36</c:v>
                </c:pt>
                <c:pt idx="1920">
                  <c:v>8139.36</c:v>
                </c:pt>
                <c:pt idx="1921">
                  <c:v>8139.36</c:v>
                </c:pt>
                <c:pt idx="1922">
                  <c:v>8139.36</c:v>
                </c:pt>
                <c:pt idx="1923">
                  <c:v>8139.36</c:v>
                </c:pt>
                <c:pt idx="1924">
                  <c:v>8139.36</c:v>
                </c:pt>
                <c:pt idx="1925">
                  <c:v>8139.36</c:v>
                </c:pt>
                <c:pt idx="1926">
                  <c:v>8139.36</c:v>
                </c:pt>
                <c:pt idx="1927">
                  <c:v>8139.36</c:v>
                </c:pt>
                <c:pt idx="1928">
                  <c:v>8139.36</c:v>
                </c:pt>
                <c:pt idx="1929">
                  <c:v>8139.36</c:v>
                </c:pt>
                <c:pt idx="1930">
                  <c:v>8139.36</c:v>
                </c:pt>
                <c:pt idx="1931">
                  <c:v>8139.36</c:v>
                </c:pt>
                <c:pt idx="1932">
                  <c:v>8139.36</c:v>
                </c:pt>
                <c:pt idx="1933">
                  <c:v>8139.36</c:v>
                </c:pt>
                <c:pt idx="1934">
                  <c:v>8139.36</c:v>
                </c:pt>
                <c:pt idx="1935">
                  <c:v>8139.36</c:v>
                </c:pt>
                <c:pt idx="1936">
                  <c:v>8139.36</c:v>
                </c:pt>
                <c:pt idx="1937">
                  <c:v>8149.36</c:v>
                </c:pt>
                <c:pt idx="1938">
                  <c:v>8149.36</c:v>
                </c:pt>
                <c:pt idx="1939">
                  <c:v>8149.36</c:v>
                </c:pt>
                <c:pt idx="1940">
                  <c:v>8149.36</c:v>
                </c:pt>
                <c:pt idx="1941">
                  <c:v>8149.36</c:v>
                </c:pt>
                <c:pt idx="1942">
                  <c:v>8149.36</c:v>
                </c:pt>
                <c:pt idx="1943">
                  <c:v>8149.36</c:v>
                </c:pt>
                <c:pt idx="1944">
                  <c:v>8149.36</c:v>
                </c:pt>
                <c:pt idx="1945">
                  <c:v>8149.36</c:v>
                </c:pt>
                <c:pt idx="1946">
                  <c:v>8149.36</c:v>
                </c:pt>
                <c:pt idx="1947">
                  <c:v>8149.36</c:v>
                </c:pt>
                <c:pt idx="1948">
                  <c:v>8149.36</c:v>
                </c:pt>
                <c:pt idx="1949">
                  <c:v>8149.36</c:v>
                </c:pt>
                <c:pt idx="1950">
                  <c:v>8149.36</c:v>
                </c:pt>
                <c:pt idx="1951">
                  <c:v>8149.36</c:v>
                </c:pt>
                <c:pt idx="1952">
                  <c:v>8149.36</c:v>
                </c:pt>
                <c:pt idx="1953">
                  <c:v>8149.36</c:v>
                </c:pt>
                <c:pt idx="1954">
                  <c:v>8149.36</c:v>
                </c:pt>
                <c:pt idx="1955">
                  <c:v>8149.36</c:v>
                </c:pt>
                <c:pt idx="1956">
                  <c:v>8149.36</c:v>
                </c:pt>
                <c:pt idx="1957">
                  <c:v>8159.36</c:v>
                </c:pt>
                <c:pt idx="1958">
                  <c:v>8159.36</c:v>
                </c:pt>
                <c:pt idx="1959">
                  <c:v>8159.36</c:v>
                </c:pt>
                <c:pt idx="1960">
                  <c:v>8159.36</c:v>
                </c:pt>
                <c:pt idx="1961">
                  <c:v>8159.36</c:v>
                </c:pt>
                <c:pt idx="1962">
                  <c:v>8159.36</c:v>
                </c:pt>
                <c:pt idx="1963">
                  <c:v>8159.36</c:v>
                </c:pt>
                <c:pt idx="1964">
                  <c:v>8159.36</c:v>
                </c:pt>
                <c:pt idx="1965">
                  <c:v>8159.36</c:v>
                </c:pt>
                <c:pt idx="1966">
                  <c:v>8159.36</c:v>
                </c:pt>
                <c:pt idx="1967">
                  <c:v>8159.36</c:v>
                </c:pt>
                <c:pt idx="1968">
                  <c:v>8159.36</c:v>
                </c:pt>
                <c:pt idx="1969">
                  <c:v>8159.36</c:v>
                </c:pt>
                <c:pt idx="1970">
                  <c:v>8159.36</c:v>
                </c:pt>
                <c:pt idx="1971">
                  <c:v>8159.36</c:v>
                </c:pt>
                <c:pt idx="1972">
                  <c:v>8159.36</c:v>
                </c:pt>
                <c:pt idx="1973">
                  <c:v>8159.36</c:v>
                </c:pt>
                <c:pt idx="1974">
                  <c:v>8159.36</c:v>
                </c:pt>
                <c:pt idx="1975">
                  <c:v>8159.36</c:v>
                </c:pt>
                <c:pt idx="1976">
                  <c:v>8159.36</c:v>
                </c:pt>
                <c:pt idx="1977">
                  <c:v>8159.36</c:v>
                </c:pt>
                <c:pt idx="1978">
                  <c:v>8159.36</c:v>
                </c:pt>
                <c:pt idx="1979">
                  <c:v>8169.36</c:v>
                </c:pt>
                <c:pt idx="1980">
                  <c:v>8169.36</c:v>
                </c:pt>
                <c:pt idx="1981">
                  <c:v>8169.36</c:v>
                </c:pt>
                <c:pt idx="1982">
                  <c:v>8169.36</c:v>
                </c:pt>
                <c:pt idx="1983">
                  <c:v>8169.36</c:v>
                </c:pt>
                <c:pt idx="1984">
                  <c:v>8169.36</c:v>
                </c:pt>
                <c:pt idx="1985">
                  <c:v>8169.36</c:v>
                </c:pt>
                <c:pt idx="1986">
                  <c:v>8169.36</c:v>
                </c:pt>
                <c:pt idx="1987">
                  <c:v>8169.36</c:v>
                </c:pt>
                <c:pt idx="1988">
                  <c:v>8169.36</c:v>
                </c:pt>
                <c:pt idx="1989">
                  <c:v>8169.36</c:v>
                </c:pt>
                <c:pt idx="1990">
                  <c:v>8169.36</c:v>
                </c:pt>
                <c:pt idx="1991">
                  <c:v>8169.36</c:v>
                </c:pt>
                <c:pt idx="1992">
                  <c:v>8169.36</c:v>
                </c:pt>
                <c:pt idx="1993">
                  <c:v>8169.36</c:v>
                </c:pt>
                <c:pt idx="1994">
                  <c:v>8169.36</c:v>
                </c:pt>
                <c:pt idx="1995">
                  <c:v>8169.36</c:v>
                </c:pt>
                <c:pt idx="1996">
                  <c:v>8169.36</c:v>
                </c:pt>
                <c:pt idx="1997">
                  <c:v>8169.36</c:v>
                </c:pt>
                <c:pt idx="1998">
                  <c:v>8179.36</c:v>
                </c:pt>
                <c:pt idx="1999">
                  <c:v>8933.36</c:v>
                </c:pt>
                <c:pt idx="2000">
                  <c:v>8933.36</c:v>
                </c:pt>
                <c:pt idx="2001">
                  <c:v>8933.36</c:v>
                </c:pt>
                <c:pt idx="2002">
                  <c:v>8933.36</c:v>
                </c:pt>
                <c:pt idx="2003">
                  <c:v>8933.36</c:v>
                </c:pt>
                <c:pt idx="2004">
                  <c:v>8933.36</c:v>
                </c:pt>
                <c:pt idx="2005">
                  <c:v>8933.36</c:v>
                </c:pt>
                <c:pt idx="2006">
                  <c:v>8933.36</c:v>
                </c:pt>
                <c:pt idx="2007">
                  <c:v>8933.36</c:v>
                </c:pt>
                <c:pt idx="2008">
                  <c:v>8933.36</c:v>
                </c:pt>
                <c:pt idx="2009">
                  <c:v>8933.36</c:v>
                </c:pt>
                <c:pt idx="2010">
                  <c:v>8933.36</c:v>
                </c:pt>
                <c:pt idx="2011">
                  <c:v>8933.36</c:v>
                </c:pt>
                <c:pt idx="2012">
                  <c:v>8933.36</c:v>
                </c:pt>
                <c:pt idx="2013">
                  <c:v>8933.36</c:v>
                </c:pt>
                <c:pt idx="2014">
                  <c:v>8933.36</c:v>
                </c:pt>
                <c:pt idx="2015">
                  <c:v>8933.36</c:v>
                </c:pt>
                <c:pt idx="2016">
                  <c:v>8943.36</c:v>
                </c:pt>
                <c:pt idx="2017">
                  <c:v>8943.36</c:v>
                </c:pt>
                <c:pt idx="2018">
                  <c:v>8943.36</c:v>
                </c:pt>
                <c:pt idx="2019">
                  <c:v>8943.36</c:v>
                </c:pt>
                <c:pt idx="2020">
                  <c:v>8943.36</c:v>
                </c:pt>
                <c:pt idx="2021">
                  <c:v>8943.36</c:v>
                </c:pt>
                <c:pt idx="2022">
                  <c:v>8943.36</c:v>
                </c:pt>
                <c:pt idx="2023">
                  <c:v>8943.36</c:v>
                </c:pt>
                <c:pt idx="2024">
                  <c:v>8943.36</c:v>
                </c:pt>
                <c:pt idx="2025">
                  <c:v>8943.36</c:v>
                </c:pt>
                <c:pt idx="2026">
                  <c:v>8943.36</c:v>
                </c:pt>
                <c:pt idx="2027">
                  <c:v>8943.36</c:v>
                </c:pt>
                <c:pt idx="2028">
                  <c:v>8943.36</c:v>
                </c:pt>
                <c:pt idx="2029">
                  <c:v>8943.36</c:v>
                </c:pt>
                <c:pt idx="2030">
                  <c:v>8943.36</c:v>
                </c:pt>
                <c:pt idx="2031">
                  <c:v>8943.36</c:v>
                </c:pt>
                <c:pt idx="2032">
                  <c:v>8943.36</c:v>
                </c:pt>
                <c:pt idx="2033">
                  <c:v>8943.36</c:v>
                </c:pt>
                <c:pt idx="2034">
                  <c:v>8943.36</c:v>
                </c:pt>
                <c:pt idx="2035">
                  <c:v>8943.36</c:v>
                </c:pt>
                <c:pt idx="2036">
                  <c:v>8943.36</c:v>
                </c:pt>
                <c:pt idx="2037">
                  <c:v>8953.36</c:v>
                </c:pt>
                <c:pt idx="2038">
                  <c:v>8953.36</c:v>
                </c:pt>
                <c:pt idx="2039">
                  <c:v>8953.36</c:v>
                </c:pt>
                <c:pt idx="2040">
                  <c:v>8953.36</c:v>
                </c:pt>
                <c:pt idx="2041">
                  <c:v>8953.36</c:v>
                </c:pt>
                <c:pt idx="2042">
                  <c:v>8953.36</c:v>
                </c:pt>
                <c:pt idx="2043">
                  <c:v>8953.36</c:v>
                </c:pt>
                <c:pt idx="2044">
                  <c:v>8953.36</c:v>
                </c:pt>
                <c:pt idx="2045">
                  <c:v>8953.36</c:v>
                </c:pt>
                <c:pt idx="2046">
                  <c:v>8953.36</c:v>
                </c:pt>
                <c:pt idx="2047">
                  <c:v>8953.36</c:v>
                </c:pt>
                <c:pt idx="2048">
                  <c:v>8953.36</c:v>
                </c:pt>
                <c:pt idx="2049">
                  <c:v>8953.36</c:v>
                </c:pt>
                <c:pt idx="2050">
                  <c:v>8953.36</c:v>
                </c:pt>
                <c:pt idx="2051">
                  <c:v>8953.36</c:v>
                </c:pt>
                <c:pt idx="2052">
                  <c:v>8953.36</c:v>
                </c:pt>
                <c:pt idx="2053">
                  <c:v>8953.36</c:v>
                </c:pt>
                <c:pt idx="2054">
                  <c:v>8953.36</c:v>
                </c:pt>
                <c:pt idx="2055">
                  <c:v>8953.36</c:v>
                </c:pt>
                <c:pt idx="2056">
                  <c:v>8953.36</c:v>
                </c:pt>
                <c:pt idx="2057">
                  <c:v>8953.36</c:v>
                </c:pt>
                <c:pt idx="2058">
                  <c:v>8963.36</c:v>
                </c:pt>
                <c:pt idx="2059">
                  <c:v>8963.36</c:v>
                </c:pt>
                <c:pt idx="2060">
                  <c:v>8963.36</c:v>
                </c:pt>
                <c:pt idx="2061">
                  <c:v>8963.36</c:v>
                </c:pt>
                <c:pt idx="2062">
                  <c:v>8963.36</c:v>
                </c:pt>
                <c:pt idx="2063">
                  <c:v>8963.36</c:v>
                </c:pt>
                <c:pt idx="2064">
                  <c:v>8963.36</c:v>
                </c:pt>
                <c:pt idx="2065">
                  <c:v>8963.36</c:v>
                </c:pt>
                <c:pt idx="2066">
                  <c:v>8963.36</c:v>
                </c:pt>
                <c:pt idx="2067">
                  <c:v>8963.36</c:v>
                </c:pt>
                <c:pt idx="2068">
                  <c:v>8963.36</c:v>
                </c:pt>
                <c:pt idx="2069">
                  <c:v>8963.36</c:v>
                </c:pt>
                <c:pt idx="2070">
                  <c:v>8963.36</c:v>
                </c:pt>
                <c:pt idx="2071">
                  <c:v>8963.36</c:v>
                </c:pt>
                <c:pt idx="2072">
                  <c:v>8963.36</c:v>
                </c:pt>
                <c:pt idx="2073">
                  <c:v>8963.36</c:v>
                </c:pt>
                <c:pt idx="2074">
                  <c:v>8963.36</c:v>
                </c:pt>
                <c:pt idx="2075">
                  <c:v>8963.36</c:v>
                </c:pt>
                <c:pt idx="2076">
                  <c:v>8963.36</c:v>
                </c:pt>
                <c:pt idx="2077">
                  <c:v>8963.36</c:v>
                </c:pt>
                <c:pt idx="2078">
                  <c:v>8963.36</c:v>
                </c:pt>
                <c:pt idx="2079">
                  <c:v>8963.36</c:v>
                </c:pt>
                <c:pt idx="2080">
                  <c:v>8973.36</c:v>
                </c:pt>
                <c:pt idx="2081">
                  <c:v>8973.36</c:v>
                </c:pt>
                <c:pt idx="2082">
                  <c:v>8973.36</c:v>
                </c:pt>
                <c:pt idx="2083">
                  <c:v>8973.36</c:v>
                </c:pt>
                <c:pt idx="2084">
                  <c:v>8973.36</c:v>
                </c:pt>
                <c:pt idx="2085">
                  <c:v>8973.36</c:v>
                </c:pt>
                <c:pt idx="2086">
                  <c:v>8973.36</c:v>
                </c:pt>
                <c:pt idx="2087">
                  <c:v>8973.36</c:v>
                </c:pt>
                <c:pt idx="2088">
                  <c:v>8973.36</c:v>
                </c:pt>
                <c:pt idx="2089">
                  <c:v>8973.36</c:v>
                </c:pt>
                <c:pt idx="2090">
                  <c:v>8973.36</c:v>
                </c:pt>
                <c:pt idx="2091">
                  <c:v>8973.36</c:v>
                </c:pt>
                <c:pt idx="2092">
                  <c:v>8973.36</c:v>
                </c:pt>
                <c:pt idx="2093">
                  <c:v>8973.36</c:v>
                </c:pt>
                <c:pt idx="2094">
                  <c:v>8973.36</c:v>
                </c:pt>
                <c:pt idx="2095">
                  <c:v>8973.36</c:v>
                </c:pt>
                <c:pt idx="2096">
                  <c:v>8973.36</c:v>
                </c:pt>
                <c:pt idx="2097">
                  <c:v>8973.36</c:v>
                </c:pt>
                <c:pt idx="2098">
                  <c:v>8973.36</c:v>
                </c:pt>
                <c:pt idx="2099">
                  <c:v>8973.36</c:v>
                </c:pt>
                <c:pt idx="2100">
                  <c:v>8973.36</c:v>
                </c:pt>
                <c:pt idx="2101">
                  <c:v>8983.36</c:v>
                </c:pt>
                <c:pt idx="2102">
                  <c:v>8983.36</c:v>
                </c:pt>
                <c:pt idx="2103">
                  <c:v>8983.36</c:v>
                </c:pt>
                <c:pt idx="2104">
                  <c:v>8983.36</c:v>
                </c:pt>
                <c:pt idx="2105">
                  <c:v>8983.36</c:v>
                </c:pt>
                <c:pt idx="2106">
                  <c:v>8983.36</c:v>
                </c:pt>
                <c:pt idx="2107">
                  <c:v>8983.36</c:v>
                </c:pt>
                <c:pt idx="2108">
                  <c:v>8983.36</c:v>
                </c:pt>
                <c:pt idx="2109">
                  <c:v>8983.36</c:v>
                </c:pt>
                <c:pt idx="2110">
                  <c:v>8983.36</c:v>
                </c:pt>
                <c:pt idx="2111">
                  <c:v>8983.36</c:v>
                </c:pt>
                <c:pt idx="2112">
                  <c:v>8983.36</c:v>
                </c:pt>
                <c:pt idx="2113">
                  <c:v>8983.36</c:v>
                </c:pt>
                <c:pt idx="2114">
                  <c:v>8983.36</c:v>
                </c:pt>
                <c:pt idx="2115">
                  <c:v>8983.36</c:v>
                </c:pt>
                <c:pt idx="2116">
                  <c:v>8983.36</c:v>
                </c:pt>
                <c:pt idx="2117">
                  <c:v>8983.36</c:v>
                </c:pt>
                <c:pt idx="2118">
                  <c:v>8983.36</c:v>
                </c:pt>
                <c:pt idx="2119">
                  <c:v>8983.36</c:v>
                </c:pt>
                <c:pt idx="2120">
                  <c:v>8983.36</c:v>
                </c:pt>
                <c:pt idx="2121">
                  <c:v>8983.36</c:v>
                </c:pt>
                <c:pt idx="2122">
                  <c:v>8993.36</c:v>
                </c:pt>
                <c:pt idx="2123">
                  <c:v>8993.36</c:v>
                </c:pt>
                <c:pt idx="2124">
                  <c:v>8993.36</c:v>
                </c:pt>
                <c:pt idx="2125">
                  <c:v>8993.36</c:v>
                </c:pt>
                <c:pt idx="2126">
                  <c:v>8993.36</c:v>
                </c:pt>
                <c:pt idx="2127">
                  <c:v>8993.36</c:v>
                </c:pt>
                <c:pt idx="2128">
                  <c:v>8993.36</c:v>
                </c:pt>
                <c:pt idx="2129">
                  <c:v>8993.36</c:v>
                </c:pt>
                <c:pt idx="2130">
                  <c:v>8993.36</c:v>
                </c:pt>
                <c:pt idx="2131">
                  <c:v>8993.36</c:v>
                </c:pt>
                <c:pt idx="2132">
                  <c:v>8993.36</c:v>
                </c:pt>
                <c:pt idx="2133">
                  <c:v>8993.36</c:v>
                </c:pt>
                <c:pt idx="2134">
                  <c:v>8993.36</c:v>
                </c:pt>
                <c:pt idx="2135">
                  <c:v>8993.36</c:v>
                </c:pt>
                <c:pt idx="2136">
                  <c:v>8993.36</c:v>
                </c:pt>
                <c:pt idx="2137">
                  <c:v>8993.36</c:v>
                </c:pt>
                <c:pt idx="2138">
                  <c:v>8993.36</c:v>
                </c:pt>
                <c:pt idx="2139">
                  <c:v>8993.36</c:v>
                </c:pt>
                <c:pt idx="2140">
                  <c:v>8993.36</c:v>
                </c:pt>
                <c:pt idx="2141">
                  <c:v>8993.36</c:v>
                </c:pt>
                <c:pt idx="2142">
                  <c:v>9003.36</c:v>
                </c:pt>
                <c:pt idx="2143">
                  <c:v>9003.36</c:v>
                </c:pt>
                <c:pt idx="2144">
                  <c:v>9003.36</c:v>
                </c:pt>
                <c:pt idx="2145">
                  <c:v>9003.36</c:v>
                </c:pt>
                <c:pt idx="2146">
                  <c:v>9003.36</c:v>
                </c:pt>
                <c:pt idx="2147">
                  <c:v>9003.36</c:v>
                </c:pt>
                <c:pt idx="2148">
                  <c:v>9003.36</c:v>
                </c:pt>
                <c:pt idx="2149">
                  <c:v>9003.36</c:v>
                </c:pt>
                <c:pt idx="2150">
                  <c:v>9003.36</c:v>
                </c:pt>
                <c:pt idx="2151">
                  <c:v>9003.36</c:v>
                </c:pt>
                <c:pt idx="2152">
                  <c:v>9003.36</c:v>
                </c:pt>
                <c:pt idx="2153">
                  <c:v>9003.36</c:v>
                </c:pt>
                <c:pt idx="2154">
                  <c:v>9003.36</c:v>
                </c:pt>
                <c:pt idx="2155">
                  <c:v>9003.36</c:v>
                </c:pt>
                <c:pt idx="2156">
                  <c:v>9003.36</c:v>
                </c:pt>
                <c:pt idx="2157">
                  <c:v>9003.36</c:v>
                </c:pt>
                <c:pt idx="2158">
                  <c:v>9003.36</c:v>
                </c:pt>
                <c:pt idx="2159">
                  <c:v>9003.36</c:v>
                </c:pt>
                <c:pt idx="2160">
                  <c:v>9013.36</c:v>
                </c:pt>
                <c:pt idx="2161">
                  <c:v>9013.36</c:v>
                </c:pt>
                <c:pt idx="2162">
                  <c:v>9013.36</c:v>
                </c:pt>
                <c:pt idx="2163">
                  <c:v>9013.36</c:v>
                </c:pt>
                <c:pt idx="2164">
                  <c:v>9013.36</c:v>
                </c:pt>
              </c:numCache>
            </c:numRef>
          </c:val>
          <c:smooth val="0"/>
          <c:extLst>
            <c:ext xmlns:c16="http://schemas.microsoft.com/office/drawing/2014/chart" uri="{C3380CC4-5D6E-409C-BE32-E72D297353CC}">
              <c16:uniqueId val="{00000002-DB44-45D3-A662-C2AE70CB9DFC}"/>
            </c:ext>
          </c:extLst>
        </c:ser>
        <c:dLbls>
          <c:showLegendKey val="0"/>
          <c:showVal val="0"/>
          <c:showCatName val="0"/>
          <c:showSerName val="0"/>
          <c:showPercent val="0"/>
          <c:showBubbleSize val="0"/>
        </c:dLbls>
        <c:marker val="1"/>
        <c:smooth val="0"/>
        <c:axId val="94583040"/>
        <c:axId val="94605312"/>
      </c:lineChart>
      <c:dateAx>
        <c:axId val="94583040"/>
        <c:scaling>
          <c:orientation val="minMax"/>
        </c:scaling>
        <c:delete val="0"/>
        <c:axPos val="b"/>
        <c:numFmt formatCode="m/d/yyyy" sourceLinked="1"/>
        <c:majorTickMark val="out"/>
        <c:minorTickMark val="none"/>
        <c:tickLblPos val="nextTo"/>
        <c:crossAx val="94605312"/>
        <c:crosses val="autoZero"/>
        <c:auto val="1"/>
        <c:lblOffset val="100"/>
        <c:baseTimeUnit val="days"/>
      </c:dateAx>
      <c:valAx>
        <c:axId val="94605312"/>
        <c:scaling>
          <c:orientation val="minMax"/>
        </c:scaling>
        <c:delete val="0"/>
        <c:axPos val="l"/>
        <c:majorGridlines/>
        <c:numFmt formatCode="#,##0.00\ &quot;€&quot;" sourceLinked="1"/>
        <c:majorTickMark val="out"/>
        <c:minorTickMark val="none"/>
        <c:tickLblPos val="nextTo"/>
        <c:crossAx val="94583040"/>
        <c:crosses val="autoZero"/>
        <c:crossBetween val="between"/>
      </c:valAx>
      <c:valAx>
        <c:axId val="94606848"/>
        <c:scaling>
          <c:orientation val="minMax"/>
          <c:max val="1"/>
        </c:scaling>
        <c:delete val="0"/>
        <c:axPos val="r"/>
        <c:numFmt formatCode="0.00%" sourceLinked="1"/>
        <c:majorTickMark val="out"/>
        <c:minorTickMark val="none"/>
        <c:tickLblPos val="nextTo"/>
        <c:crossAx val="94608384"/>
        <c:crosses val="max"/>
        <c:crossBetween val="between"/>
      </c:valAx>
      <c:dateAx>
        <c:axId val="94608384"/>
        <c:scaling>
          <c:orientation val="minMax"/>
        </c:scaling>
        <c:delete val="1"/>
        <c:axPos val="b"/>
        <c:numFmt formatCode="m/d/yyyy" sourceLinked="1"/>
        <c:majorTickMark val="out"/>
        <c:minorTickMark val="none"/>
        <c:tickLblPos val="nextTo"/>
        <c:crossAx val="94606848"/>
        <c:crosses val="autoZero"/>
        <c:auto val="1"/>
        <c:lblOffset val="100"/>
        <c:baseTimeUnit val="days"/>
      </c:dateAx>
    </c:plotArea>
    <c:legend>
      <c:legendPos val="r"/>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'Der Alpha'!$B$4552</c:f>
              <c:strCache>
                <c:ptCount val="1"/>
                <c:pt idx="0">
                  <c:v>Kauf</c:v>
                </c:pt>
              </c:strCache>
            </c:strRef>
          </c:tx>
          <c:spPr>
            <a:solidFill>
              <a:schemeClr val="accent2"/>
            </a:solidFill>
          </c:spPr>
          <c:invertIfNegative val="0"/>
          <c:cat>
            <c:numRef>
              <c:f>'Der Alpha'!$A$4553:$A$6727</c:f>
              <c:numCache>
                <c:formatCode>m/d/yyyy</c:formatCode>
                <c:ptCount val="2175"/>
                <c:pt idx="0">
                  <c:v>40162.514131944445</c:v>
                </c:pt>
                <c:pt idx="1">
                  <c:v>40163.953738425924</c:v>
                </c:pt>
                <c:pt idx="2">
                  <c:v>40164.953043981484</c:v>
                </c:pt>
                <c:pt idx="3">
                  <c:v>40165.953622685185</c:v>
                </c:pt>
                <c:pt idx="4">
                  <c:v>40168.956493055557</c:v>
                </c:pt>
                <c:pt idx="5">
                  <c:v>40169.951145833336</c:v>
                </c:pt>
                <c:pt idx="6">
                  <c:v>40170.95480324074</c:v>
                </c:pt>
                <c:pt idx="7">
                  <c:v>40175.955358796295</c:v>
                </c:pt>
                <c:pt idx="8">
                  <c:v>40176.9534375</c:v>
                </c:pt>
                <c:pt idx="9">
                  <c:v>40183.957743055558</c:v>
                </c:pt>
                <c:pt idx="10">
                  <c:v>40186.983240740738</c:v>
                </c:pt>
                <c:pt idx="11">
                  <c:v>40189.964803240742</c:v>
                </c:pt>
                <c:pt idx="12">
                  <c:v>40190.956620370373</c:v>
                </c:pt>
                <c:pt idx="13">
                  <c:v>40192.969722222224</c:v>
                </c:pt>
                <c:pt idx="14">
                  <c:v>40193.954733796294</c:v>
                </c:pt>
                <c:pt idx="15">
                  <c:v>40196.970567129632</c:v>
                </c:pt>
                <c:pt idx="16">
                  <c:v>40197.956875000003</c:v>
                </c:pt>
                <c:pt idx="17">
                  <c:v>40198.955138888887</c:v>
                </c:pt>
                <c:pt idx="18">
                  <c:v>40199.956493055557</c:v>
                </c:pt>
                <c:pt idx="19">
                  <c:v>40200.954282407409</c:v>
                </c:pt>
                <c:pt idx="20">
                  <c:v>40203.959861111114</c:v>
                </c:pt>
                <c:pt idx="21">
                  <c:v>40204.962800925925</c:v>
                </c:pt>
                <c:pt idx="22">
                  <c:v>40206.958333333336</c:v>
                </c:pt>
                <c:pt idx="23">
                  <c:v>40207.957256944443</c:v>
                </c:pt>
                <c:pt idx="24">
                  <c:v>40210.989189814813</c:v>
                </c:pt>
                <c:pt idx="25">
                  <c:v>40211.962800925925</c:v>
                </c:pt>
                <c:pt idx="26">
                  <c:v>40212.971446759257</c:v>
                </c:pt>
                <c:pt idx="27">
                  <c:v>40213.958090277774</c:v>
                </c:pt>
                <c:pt idx="28">
                  <c:v>40214.961967592593</c:v>
                </c:pt>
                <c:pt idx="29">
                  <c:v>40217.955104166664</c:v>
                </c:pt>
                <c:pt idx="30">
                  <c:v>40218.963263888887</c:v>
                </c:pt>
                <c:pt idx="31">
                  <c:v>40219.966921296298</c:v>
                </c:pt>
                <c:pt idx="32">
                  <c:v>40220.964965277781</c:v>
                </c:pt>
                <c:pt idx="33">
                  <c:v>40221.965624999997</c:v>
                </c:pt>
                <c:pt idx="34">
                  <c:v>40224.963483796295</c:v>
                </c:pt>
                <c:pt idx="35">
                  <c:v>40226.962962962964</c:v>
                </c:pt>
                <c:pt idx="36">
                  <c:v>40227.970335648148</c:v>
                </c:pt>
                <c:pt idx="37">
                  <c:v>40228.962696759256</c:v>
                </c:pt>
                <c:pt idx="38">
                  <c:v>40231.969131944446</c:v>
                </c:pt>
                <c:pt idx="39">
                  <c:v>40232.964166666665</c:v>
                </c:pt>
                <c:pt idx="40">
                  <c:v>40233.964583333334</c:v>
                </c:pt>
                <c:pt idx="41">
                  <c:v>40234.967442129629</c:v>
                </c:pt>
                <c:pt idx="42">
                  <c:v>40235.968680555554</c:v>
                </c:pt>
                <c:pt idx="43">
                  <c:v>40239.963634259257</c:v>
                </c:pt>
                <c:pt idx="44">
                  <c:v>40240.977453703701</c:v>
                </c:pt>
                <c:pt idx="45">
                  <c:v>40241.961736111109</c:v>
                </c:pt>
                <c:pt idx="46">
                  <c:v>40242.960370370369</c:v>
                </c:pt>
                <c:pt idx="47">
                  <c:v>40245.960972222223</c:v>
                </c:pt>
                <c:pt idx="48">
                  <c:v>40246.959664351853</c:v>
                </c:pt>
                <c:pt idx="49">
                  <c:v>40247.960879629631</c:v>
                </c:pt>
                <c:pt idx="50">
                  <c:v>40248.961701388886</c:v>
                </c:pt>
                <c:pt idx="51">
                  <c:v>40249.958055555559</c:v>
                </c:pt>
                <c:pt idx="52">
                  <c:v>40252.961446759262</c:v>
                </c:pt>
                <c:pt idx="53">
                  <c:v>40253.958194444444</c:v>
                </c:pt>
                <c:pt idx="54">
                  <c:v>40254.960578703707</c:v>
                </c:pt>
                <c:pt idx="55">
                  <c:v>40255.970266203702</c:v>
                </c:pt>
                <c:pt idx="56">
                  <c:v>40256.960555555554</c:v>
                </c:pt>
                <c:pt idx="57">
                  <c:v>40259.962766203702</c:v>
                </c:pt>
                <c:pt idx="58">
                  <c:v>40260.95952546296</c:v>
                </c:pt>
                <c:pt idx="59">
                  <c:v>40261.95815972222</c:v>
                </c:pt>
                <c:pt idx="60">
                  <c:v>40262.972187500003</c:v>
                </c:pt>
                <c:pt idx="61">
                  <c:v>40263.914074074077</c:v>
                </c:pt>
                <c:pt idx="62">
                  <c:v>40266.959074074075</c:v>
                </c:pt>
                <c:pt idx="63">
                  <c:v>40267.956076388888</c:v>
                </c:pt>
                <c:pt idx="64">
                  <c:v>40268.961319444446</c:v>
                </c:pt>
                <c:pt idx="65">
                  <c:v>40269.958553240744</c:v>
                </c:pt>
                <c:pt idx="66">
                  <c:v>40274.955497685187</c:v>
                </c:pt>
                <c:pt idx="67">
                  <c:v>40275.958622685182</c:v>
                </c:pt>
                <c:pt idx="68">
                  <c:v>40276.95584490741</c:v>
                </c:pt>
                <c:pt idx="69">
                  <c:v>40277.955879629626</c:v>
                </c:pt>
                <c:pt idx="70">
                  <c:v>40280.959282407406</c:v>
                </c:pt>
                <c:pt idx="71">
                  <c:v>40281.955868055556</c:v>
                </c:pt>
                <c:pt idx="72">
                  <c:v>40282.958101851851</c:v>
                </c:pt>
                <c:pt idx="73">
                  <c:v>40283.955555555556</c:v>
                </c:pt>
                <c:pt idx="74">
                  <c:v>40284.963587962964</c:v>
                </c:pt>
                <c:pt idx="75">
                  <c:v>40287.966307870367</c:v>
                </c:pt>
                <c:pt idx="76">
                  <c:v>40288.963495370372</c:v>
                </c:pt>
                <c:pt idx="77">
                  <c:v>40289.960057870368</c:v>
                </c:pt>
                <c:pt idx="78">
                  <c:v>40290.961331018516</c:v>
                </c:pt>
                <c:pt idx="79">
                  <c:v>40291.96162037037</c:v>
                </c:pt>
                <c:pt idx="80">
                  <c:v>40294.969837962963</c:v>
                </c:pt>
                <c:pt idx="81">
                  <c:v>40295.971145833333</c:v>
                </c:pt>
                <c:pt idx="82">
                  <c:v>40296.976898148147</c:v>
                </c:pt>
                <c:pt idx="83">
                  <c:v>40297.961180555554</c:v>
                </c:pt>
                <c:pt idx="84">
                  <c:v>40301.978229166663</c:v>
                </c:pt>
                <c:pt idx="85">
                  <c:v>40302.976990740739</c:v>
                </c:pt>
                <c:pt idx="86">
                  <c:v>40303.960868055554</c:v>
                </c:pt>
                <c:pt idx="87">
                  <c:v>40309.96539351852</c:v>
                </c:pt>
                <c:pt idx="88">
                  <c:v>40310.960173611114</c:v>
                </c:pt>
                <c:pt idx="89">
                  <c:v>40312.979537037034</c:v>
                </c:pt>
                <c:pt idx="90">
                  <c:v>40315.967407407406</c:v>
                </c:pt>
                <c:pt idx="91">
                  <c:v>40316.964062500003</c:v>
                </c:pt>
                <c:pt idx="92">
                  <c:v>40318.958819444444</c:v>
                </c:pt>
                <c:pt idx="93">
                  <c:v>40319.956203703703</c:v>
                </c:pt>
                <c:pt idx="94">
                  <c:v>40323.966215277775</c:v>
                </c:pt>
                <c:pt idx="95">
                  <c:v>40324.961122685185</c:v>
                </c:pt>
                <c:pt idx="96">
                  <c:v>40326.964768518519</c:v>
                </c:pt>
                <c:pt idx="97">
                  <c:v>40326.964780092596</c:v>
                </c:pt>
                <c:pt idx="98">
                  <c:v>40329.966747685183</c:v>
                </c:pt>
                <c:pt idx="99">
                  <c:v>40330.96802083333</c:v>
                </c:pt>
                <c:pt idx="100">
                  <c:v>40331.96166666667</c:v>
                </c:pt>
                <c:pt idx="101">
                  <c:v>40333.963530092595</c:v>
                </c:pt>
                <c:pt idx="102">
                  <c:v>40336.966157407405</c:v>
                </c:pt>
                <c:pt idx="103">
                  <c:v>40337.962025462963</c:v>
                </c:pt>
                <c:pt idx="104">
                  <c:v>40338.962233796294</c:v>
                </c:pt>
                <c:pt idx="105">
                  <c:v>40339.962118055555</c:v>
                </c:pt>
                <c:pt idx="106">
                  <c:v>40340.962939814817</c:v>
                </c:pt>
                <c:pt idx="107">
                  <c:v>40343.966967592591</c:v>
                </c:pt>
                <c:pt idx="108">
                  <c:v>40344.961608796293</c:v>
                </c:pt>
                <c:pt idx="109">
                  <c:v>40345.964409722219</c:v>
                </c:pt>
                <c:pt idx="110">
                  <c:v>40346.962326388886</c:v>
                </c:pt>
                <c:pt idx="111">
                  <c:v>40347.961770833332</c:v>
                </c:pt>
                <c:pt idx="112">
                  <c:v>40350.964907407404</c:v>
                </c:pt>
                <c:pt idx="113">
                  <c:v>40350.964918981481</c:v>
                </c:pt>
                <c:pt idx="114">
                  <c:v>40351.302025462966</c:v>
                </c:pt>
                <c:pt idx="115">
                  <c:v>40352.966562499998</c:v>
                </c:pt>
                <c:pt idx="116">
                  <c:v>40353.988761574074</c:v>
                </c:pt>
                <c:pt idx="117">
                  <c:v>40354.963865740741</c:v>
                </c:pt>
                <c:pt idx="118">
                  <c:v>40357.972141203703</c:v>
                </c:pt>
                <c:pt idx="119">
                  <c:v>40359.000486111108</c:v>
                </c:pt>
                <c:pt idx="120">
                  <c:v>40360.970960648148</c:v>
                </c:pt>
                <c:pt idx="121">
                  <c:v>40364.980196759258</c:v>
                </c:pt>
                <c:pt idx="122">
                  <c:v>40364.980196759258</c:v>
                </c:pt>
                <c:pt idx="123">
                  <c:v>40365.974247685182</c:v>
                </c:pt>
                <c:pt idx="124">
                  <c:v>40366.967465277776</c:v>
                </c:pt>
                <c:pt idx="125">
                  <c:v>40367.979317129626</c:v>
                </c:pt>
                <c:pt idx="126">
                  <c:v>40368.966736111113</c:v>
                </c:pt>
                <c:pt idx="127">
                  <c:v>40371.961469907408</c:v>
                </c:pt>
                <c:pt idx="128">
                  <c:v>40372.952673611115</c:v>
                </c:pt>
                <c:pt idx="129">
                  <c:v>40373.962164351855</c:v>
                </c:pt>
                <c:pt idx="130">
                  <c:v>40374.952719907407</c:v>
                </c:pt>
                <c:pt idx="131">
                  <c:v>40375.95449074074</c:v>
                </c:pt>
                <c:pt idx="132">
                  <c:v>40378.97347222222</c:v>
                </c:pt>
                <c:pt idx="133">
                  <c:v>40379.952893518515</c:v>
                </c:pt>
                <c:pt idx="134">
                  <c:v>40380.952592592592</c:v>
                </c:pt>
                <c:pt idx="135">
                  <c:v>40381.953587962962</c:v>
                </c:pt>
                <c:pt idx="136">
                  <c:v>40382.954155092593</c:v>
                </c:pt>
                <c:pt idx="137">
                  <c:v>40386.954432870371</c:v>
                </c:pt>
                <c:pt idx="138">
                  <c:v>40387.951469907406</c:v>
                </c:pt>
                <c:pt idx="139">
                  <c:v>40389.032546296294</c:v>
                </c:pt>
                <c:pt idx="140">
                  <c:v>40393.180046296293</c:v>
                </c:pt>
                <c:pt idx="141">
                  <c:v>40394.007430555554</c:v>
                </c:pt>
                <c:pt idx="142">
                  <c:v>40396.953819444447</c:v>
                </c:pt>
                <c:pt idx="143">
                  <c:v>40399.952766203707</c:v>
                </c:pt>
                <c:pt idx="144">
                  <c:v>40400.957372685189</c:v>
                </c:pt>
                <c:pt idx="145">
                  <c:v>40401.953425925924</c:v>
                </c:pt>
                <c:pt idx="146">
                  <c:v>40402.955289351848</c:v>
                </c:pt>
                <c:pt idx="147">
                  <c:v>40403.95380787037</c:v>
                </c:pt>
                <c:pt idx="148">
                  <c:v>40406.956018518518</c:v>
                </c:pt>
                <c:pt idx="149">
                  <c:v>40407.972002314818</c:v>
                </c:pt>
                <c:pt idx="150">
                  <c:v>40409.027905092589</c:v>
                </c:pt>
                <c:pt idx="151">
                  <c:v>40410.062800925924</c:v>
                </c:pt>
                <c:pt idx="152">
                  <c:v>40411.035532407404</c:v>
                </c:pt>
                <c:pt idx="153">
                  <c:v>40414.044421296298</c:v>
                </c:pt>
                <c:pt idx="154">
                  <c:v>40415.04042824074</c:v>
                </c:pt>
                <c:pt idx="155">
                  <c:v>40416.042337962965</c:v>
                </c:pt>
                <c:pt idx="156">
                  <c:v>40417.041354166664</c:v>
                </c:pt>
                <c:pt idx="157">
                  <c:v>40418.042962962965</c:v>
                </c:pt>
                <c:pt idx="158">
                  <c:v>40421.047511574077</c:v>
                </c:pt>
                <c:pt idx="159">
                  <c:v>40422.069432870368</c:v>
                </c:pt>
                <c:pt idx="160">
                  <c:v>40423.055451388886</c:v>
                </c:pt>
                <c:pt idx="161">
                  <c:v>40424.064837962964</c:v>
                </c:pt>
                <c:pt idx="162">
                  <c:v>40425.049849537034</c:v>
                </c:pt>
                <c:pt idx="163">
                  <c:v>40428.072962962964</c:v>
                </c:pt>
                <c:pt idx="164">
                  <c:v>40429.052025462966</c:v>
                </c:pt>
                <c:pt idx="165">
                  <c:v>40430.035034722219</c:v>
                </c:pt>
                <c:pt idx="166">
                  <c:v>40431.029328703706</c:v>
                </c:pt>
                <c:pt idx="167">
                  <c:v>40432.028124999997</c:v>
                </c:pt>
                <c:pt idx="168">
                  <c:v>40435.029305555552</c:v>
                </c:pt>
                <c:pt idx="169">
                  <c:v>40436.046307870369</c:v>
                </c:pt>
                <c:pt idx="170">
                  <c:v>40437.035393518519</c:v>
                </c:pt>
                <c:pt idx="171">
                  <c:v>40438.028877314813</c:v>
                </c:pt>
                <c:pt idx="172">
                  <c:v>40439.030868055554</c:v>
                </c:pt>
                <c:pt idx="173">
                  <c:v>40442.02652777778</c:v>
                </c:pt>
                <c:pt idx="174">
                  <c:v>40443.021736111114</c:v>
                </c:pt>
                <c:pt idx="175">
                  <c:v>40444.060208333336</c:v>
                </c:pt>
                <c:pt idx="176">
                  <c:v>40445.032881944448</c:v>
                </c:pt>
                <c:pt idx="177">
                  <c:v>40446.016793981478</c:v>
                </c:pt>
                <c:pt idx="178">
                  <c:v>40449.021516203706</c:v>
                </c:pt>
                <c:pt idx="179">
                  <c:v>40450.02412037037</c:v>
                </c:pt>
                <c:pt idx="180">
                  <c:v>40451.032025462962</c:v>
                </c:pt>
                <c:pt idx="181">
                  <c:v>40452.028449074074</c:v>
                </c:pt>
                <c:pt idx="182">
                  <c:v>40453.021192129629</c:v>
                </c:pt>
                <c:pt idx="183">
                  <c:v>40456.024861111109</c:v>
                </c:pt>
                <c:pt idx="184">
                  <c:v>40457.025625000002</c:v>
                </c:pt>
                <c:pt idx="185">
                  <c:v>40458.032824074071</c:v>
                </c:pt>
                <c:pt idx="186">
                  <c:v>40459.032997685186</c:v>
                </c:pt>
                <c:pt idx="187">
                  <c:v>40460.02553240741</c:v>
                </c:pt>
                <c:pt idx="188">
                  <c:v>40463.026053240741</c:v>
                </c:pt>
                <c:pt idx="189">
                  <c:v>40464.054467592592</c:v>
                </c:pt>
                <c:pt idx="190">
                  <c:v>40465.052083333336</c:v>
                </c:pt>
                <c:pt idx="191">
                  <c:v>40466.055532407408</c:v>
                </c:pt>
                <c:pt idx="192">
                  <c:v>40467.048252314817</c:v>
                </c:pt>
                <c:pt idx="193">
                  <c:v>40470.062696759262</c:v>
                </c:pt>
                <c:pt idx="194">
                  <c:v>40471.050949074073</c:v>
                </c:pt>
                <c:pt idx="195">
                  <c:v>40472.048935185187</c:v>
                </c:pt>
                <c:pt idx="196">
                  <c:v>40473.049826388888</c:v>
                </c:pt>
                <c:pt idx="197">
                  <c:v>40474.069560185184</c:v>
                </c:pt>
                <c:pt idx="198">
                  <c:v>40477.024062500001</c:v>
                </c:pt>
                <c:pt idx="199">
                  <c:v>40478.02003472222</c:v>
                </c:pt>
                <c:pt idx="200">
                  <c:v>40479.019745370373</c:v>
                </c:pt>
                <c:pt idx="201">
                  <c:v>40480.01966435185</c:v>
                </c:pt>
                <c:pt idx="202">
                  <c:v>40481.060046296298</c:v>
                </c:pt>
                <c:pt idx="203">
                  <c:v>40485.213009259256</c:v>
                </c:pt>
                <c:pt idx="204">
                  <c:v>40486.038819444446</c:v>
                </c:pt>
                <c:pt idx="205">
                  <c:v>40487.04115740741</c:v>
                </c:pt>
                <c:pt idx="206">
                  <c:v>40488.037465277775</c:v>
                </c:pt>
                <c:pt idx="207">
                  <c:v>40491.056203703702</c:v>
                </c:pt>
                <c:pt idx="208">
                  <c:v>40492.044351851851</c:v>
                </c:pt>
                <c:pt idx="209">
                  <c:v>40493.038969907408</c:v>
                </c:pt>
                <c:pt idx="210">
                  <c:v>40494.0387962963</c:v>
                </c:pt>
                <c:pt idx="211">
                  <c:v>40495.046655092592</c:v>
                </c:pt>
                <c:pt idx="212">
                  <c:v>40498.041168981479</c:v>
                </c:pt>
                <c:pt idx="213">
                  <c:v>40499.036030092589</c:v>
                </c:pt>
                <c:pt idx="214">
                  <c:v>40500.040312500001</c:v>
                </c:pt>
                <c:pt idx="215">
                  <c:v>40501.03974537037</c:v>
                </c:pt>
                <c:pt idx="216">
                  <c:v>40502.039097222223</c:v>
                </c:pt>
                <c:pt idx="217">
                  <c:v>40505.054409722223</c:v>
                </c:pt>
                <c:pt idx="218">
                  <c:v>40506.04583333333</c:v>
                </c:pt>
                <c:pt idx="219">
                  <c:v>40507.048379629632</c:v>
                </c:pt>
                <c:pt idx="220">
                  <c:v>40508.073379629626</c:v>
                </c:pt>
                <c:pt idx="221">
                  <c:v>40509.020428240743</c:v>
                </c:pt>
                <c:pt idx="222">
                  <c:v>40512.020682870374</c:v>
                </c:pt>
                <c:pt idx="223">
                  <c:v>40513.023148148146</c:v>
                </c:pt>
                <c:pt idx="224">
                  <c:v>40514.019930555558</c:v>
                </c:pt>
                <c:pt idx="225">
                  <c:v>40515.062002314815</c:v>
                </c:pt>
                <c:pt idx="226">
                  <c:v>40516.046377314815</c:v>
                </c:pt>
                <c:pt idx="227">
                  <c:v>40519.031076388892</c:v>
                </c:pt>
                <c:pt idx="228">
                  <c:v>40520.0155787037</c:v>
                </c:pt>
                <c:pt idx="229">
                  <c:v>40521.016493055555</c:v>
                </c:pt>
                <c:pt idx="230">
                  <c:v>40522.021458333336</c:v>
                </c:pt>
                <c:pt idx="231">
                  <c:v>40523.021793981483</c:v>
                </c:pt>
                <c:pt idx="232">
                  <c:v>40526.018252314818</c:v>
                </c:pt>
                <c:pt idx="233">
                  <c:v>40527.020381944443</c:v>
                </c:pt>
                <c:pt idx="234">
                  <c:v>40528.020636574074</c:v>
                </c:pt>
                <c:pt idx="235">
                  <c:v>40529.020902777775</c:v>
                </c:pt>
                <c:pt idx="236">
                  <c:v>40530.021608796298</c:v>
                </c:pt>
                <c:pt idx="237">
                  <c:v>40533.032361111109</c:v>
                </c:pt>
                <c:pt idx="238">
                  <c:v>40534.017442129632</c:v>
                </c:pt>
                <c:pt idx="239">
                  <c:v>40535.019201388888</c:v>
                </c:pt>
                <c:pt idx="240">
                  <c:v>40536.019826388889</c:v>
                </c:pt>
                <c:pt idx="241">
                  <c:v>40540.028310185182</c:v>
                </c:pt>
                <c:pt idx="242">
                  <c:v>40541.013472222221</c:v>
                </c:pt>
                <c:pt idx="243">
                  <c:v>40542.016550925924</c:v>
                </c:pt>
                <c:pt idx="244">
                  <c:v>40543.016203703701</c:v>
                </c:pt>
                <c:pt idx="245">
                  <c:v>40547.147523148145</c:v>
                </c:pt>
                <c:pt idx="246">
                  <c:v>40548.017199074071</c:v>
                </c:pt>
                <c:pt idx="247">
                  <c:v>40549.022673611114</c:v>
                </c:pt>
                <c:pt idx="248">
                  <c:v>40551.031770833331</c:v>
                </c:pt>
                <c:pt idx="249">
                  <c:v>40554.017523148148</c:v>
                </c:pt>
                <c:pt idx="250">
                  <c:v>40555.017222222225</c:v>
                </c:pt>
                <c:pt idx="251">
                  <c:v>40556.015810185185</c:v>
                </c:pt>
                <c:pt idx="252">
                  <c:v>40557.015752314815</c:v>
                </c:pt>
                <c:pt idx="253">
                  <c:v>40558.017280092594</c:v>
                </c:pt>
                <c:pt idx="254">
                  <c:v>40561.019456018519</c:v>
                </c:pt>
                <c:pt idx="255">
                  <c:v>40562.016782407409</c:v>
                </c:pt>
                <c:pt idx="256">
                  <c:v>40563.017314814817</c:v>
                </c:pt>
                <c:pt idx="257">
                  <c:v>40564.01761574074</c:v>
                </c:pt>
                <c:pt idx="258">
                  <c:v>40565.01771990741</c:v>
                </c:pt>
                <c:pt idx="259">
                  <c:v>40568.016863425924</c:v>
                </c:pt>
                <c:pt idx="260">
                  <c:v>40569.017835648148</c:v>
                </c:pt>
                <c:pt idx="261">
                  <c:v>40570.020937499998</c:v>
                </c:pt>
                <c:pt idx="262">
                  <c:v>40571.01699074074</c:v>
                </c:pt>
                <c:pt idx="263">
                  <c:v>40572.016863425924</c:v>
                </c:pt>
                <c:pt idx="264">
                  <c:v>40575.017824074072</c:v>
                </c:pt>
                <c:pt idx="265">
                  <c:v>40576.016608796293</c:v>
                </c:pt>
                <c:pt idx="266">
                  <c:v>40577.017256944448</c:v>
                </c:pt>
                <c:pt idx="267">
                  <c:v>40578.016250000001</c:v>
                </c:pt>
                <c:pt idx="268">
                  <c:v>40579.016759259262</c:v>
                </c:pt>
                <c:pt idx="269">
                  <c:v>40582.026435185187</c:v>
                </c:pt>
                <c:pt idx="270">
                  <c:v>40583.015844907408</c:v>
                </c:pt>
                <c:pt idx="271">
                  <c:v>40584.017152777778</c:v>
                </c:pt>
                <c:pt idx="272">
                  <c:v>40585.015567129631</c:v>
                </c:pt>
                <c:pt idx="273">
                  <c:v>40586.017939814818</c:v>
                </c:pt>
                <c:pt idx="274">
                  <c:v>40589.026597222219</c:v>
                </c:pt>
                <c:pt idx="275">
                  <c:v>40590.015069444446</c:v>
                </c:pt>
                <c:pt idx="276">
                  <c:v>40591.014780092592</c:v>
                </c:pt>
                <c:pt idx="277">
                  <c:v>40592.014756944445</c:v>
                </c:pt>
                <c:pt idx="278">
                  <c:v>40593.013773148145</c:v>
                </c:pt>
                <c:pt idx="279">
                  <c:v>40596.017372685186</c:v>
                </c:pt>
                <c:pt idx="280">
                  <c:v>40597.020162037035</c:v>
                </c:pt>
                <c:pt idx="281">
                  <c:v>40598.019444444442</c:v>
                </c:pt>
                <c:pt idx="282">
                  <c:v>40599.015486111108</c:v>
                </c:pt>
                <c:pt idx="283">
                  <c:v>40600.016226851854</c:v>
                </c:pt>
                <c:pt idx="284">
                  <c:v>40603.019212962965</c:v>
                </c:pt>
                <c:pt idx="285">
                  <c:v>40604.015717592592</c:v>
                </c:pt>
                <c:pt idx="286">
                  <c:v>40605.017048611109</c:v>
                </c:pt>
                <c:pt idx="287">
                  <c:v>40606.014907407407</c:v>
                </c:pt>
                <c:pt idx="288">
                  <c:v>40607.01635416667</c:v>
                </c:pt>
                <c:pt idx="289">
                  <c:v>40610.015949074077</c:v>
                </c:pt>
                <c:pt idx="290">
                  <c:v>40612.015451388892</c:v>
                </c:pt>
                <c:pt idx="291">
                  <c:v>40613.016469907408</c:v>
                </c:pt>
                <c:pt idx="292">
                  <c:v>40614.015648148146</c:v>
                </c:pt>
                <c:pt idx="293">
                  <c:v>40617.012546296297</c:v>
                </c:pt>
                <c:pt idx="294">
                  <c:v>40618.015532407408</c:v>
                </c:pt>
                <c:pt idx="295">
                  <c:v>40619.017291666663</c:v>
                </c:pt>
                <c:pt idx="296">
                  <c:v>40620.017071759263</c:v>
                </c:pt>
                <c:pt idx="297">
                  <c:v>40621.016203703701</c:v>
                </c:pt>
                <c:pt idx="298">
                  <c:v>40624.236388888887</c:v>
                </c:pt>
                <c:pt idx="299">
                  <c:v>40625.221215277779</c:v>
                </c:pt>
                <c:pt idx="300">
                  <c:v>40626.169618055559</c:v>
                </c:pt>
                <c:pt idx="301">
                  <c:v>40627.184965277775</c:v>
                </c:pt>
                <c:pt idx="302">
                  <c:v>40628.190798611111</c:v>
                </c:pt>
                <c:pt idx="303">
                  <c:v>40631.21671296296</c:v>
                </c:pt>
                <c:pt idx="304">
                  <c:v>40632.23847222222</c:v>
                </c:pt>
                <c:pt idx="305">
                  <c:v>40633.222615740742</c:v>
                </c:pt>
                <c:pt idx="306">
                  <c:v>40634.192372685182</c:v>
                </c:pt>
                <c:pt idx="307">
                  <c:v>40635.115810185183</c:v>
                </c:pt>
                <c:pt idx="308">
                  <c:v>40638.012465277781</c:v>
                </c:pt>
                <c:pt idx="309">
                  <c:v>40639.341458333336</c:v>
                </c:pt>
                <c:pt idx="310">
                  <c:v>40640.011111111111</c:v>
                </c:pt>
                <c:pt idx="311">
                  <c:v>40641.009918981479</c:v>
                </c:pt>
                <c:pt idx="312">
                  <c:v>40642.5002662037</c:v>
                </c:pt>
                <c:pt idx="313">
                  <c:v>40645.016111111108</c:v>
                </c:pt>
                <c:pt idx="314">
                  <c:v>40646.009618055556</c:v>
                </c:pt>
                <c:pt idx="315">
                  <c:v>40647.009085648147</c:v>
                </c:pt>
                <c:pt idx="316">
                  <c:v>40648.009212962963</c:v>
                </c:pt>
                <c:pt idx="317">
                  <c:v>40649.009282407409</c:v>
                </c:pt>
                <c:pt idx="318">
                  <c:v>40652.01090277778</c:v>
                </c:pt>
                <c:pt idx="319">
                  <c:v>40653.01116898148</c:v>
                </c:pt>
                <c:pt idx="320">
                  <c:v>40654.010347222225</c:v>
                </c:pt>
                <c:pt idx="321">
                  <c:v>40655.009259259263</c:v>
                </c:pt>
                <c:pt idx="322">
                  <c:v>40669.01122685185</c:v>
                </c:pt>
                <c:pt idx="323">
                  <c:v>40670.011631944442</c:v>
                </c:pt>
                <c:pt idx="324">
                  <c:v>40674.033020833333</c:v>
                </c:pt>
                <c:pt idx="325">
                  <c:v>40675.034247685187</c:v>
                </c:pt>
                <c:pt idx="326">
                  <c:v>40676.042511574073</c:v>
                </c:pt>
                <c:pt idx="327">
                  <c:v>40677.031226851854</c:v>
                </c:pt>
                <c:pt idx="328">
                  <c:v>40680.033043981479</c:v>
                </c:pt>
                <c:pt idx="329">
                  <c:v>40681.025787037041</c:v>
                </c:pt>
                <c:pt idx="330">
                  <c:v>40682.026550925926</c:v>
                </c:pt>
                <c:pt idx="331">
                  <c:v>40683.026469907411</c:v>
                </c:pt>
                <c:pt idx="332">
                  <c:v>40684.028969907406</c:v>
                </c:pt>
                <c:pt idx="333">
                  <c:v>40687.032430555555</c:v>
                </c:pt>
                <c:pt idx="334">
                  <c:v>40688.026226851849</c:v>
                </c:pt>
                <c:pt idx="335">
                  <c:v>40689.028101851851</c:v>
                </c:pt>
                <c:pt idx="336">
                  <c:v>40690.028796296298</c:v>
                </c:pt>
                <c:pt idx="337">
                  <c:v>40691.026365740741</c:v>
                </c:pt>
                <c:pt idx="338">
                  <c:v>40694.033032407409</c:v>
                </c:pt>
                <c:pt idx="339">
                  <c:v>40695.046747685185</c:v>
                </c:pt>
                <c:pt idx="340">
                  <c:v>40696.03052083333</c:v>
                </c:pt>
                <c:pt idx="341">
                  <c:v>40701.044351851851</c:v>
                </c:pt>
                <c:pt idx="342">
                  <c:v>40702.070428240739</c:v>
                </c:pt>
                <c:pt idx="343">
                  <c:v>40703.032557870371</c:v>
                </c:pt>
                <c:pt idx="344">
                  <c:v>40704.7655787037</c:v>
                </c:pt>
                <c:pt idx="345">
                  <c:v>40705.352719907409</c:v>
                </c:pt>
                <c:pt idx="346">
                  <c:v>40709.040555555555</c:v>
                </c:pt>
                <c:pt idx="347">
                  <c:v>40710.030335648145</c:v>
                </c:pt>
                <c:pt idx="348">
                  <c:v>40711.02884259259</c:v>
                </c:pt>
                <c:pt idx="349">
                  <c:v>40712.029953703706</c:v>
                </c:pt>
                <c:pt idx="350">
                  <c:v>40715.043622685182</c:v>
                </c:pt>
                <c:pt idx="351">
                  <c:v>40716.026805555557</c:v>
                </c:pt>
                <c:pt idx="352">
                  <c:v>40717.030173611114</c:v>
                </c:pt>
                <c:pt idx="353">
                  <c:v>40719.031550925924</c:v>
                </c:pt>
                <c:pt idx="354">
                  <c:v>40722.037974537037</c:v>
                </c:pt>
                <c:pt idx="355">
                  <c:v>40723.031157407408</c:v>
                </c:pt>
                <c:pt idx="356">
                  <c:v>40725.038935185185</c:v>
                </c:pt>
                <c:pt idx="357">
                  <c:v>40726.033541666664</c:v>
                </c:pt>
                <c:pt idx="358">
                  <c:v>40729.040069444447</c:v>
                </c:pt>
                <c:pt idx="359">
                  <c:v>40730.027511574073</c:v>
                </c:pt>
                <c:pt idx="360">
                  <c:v>40732.028356481482</c:v>
                </c:pt>
                <c:pt idx="361">
                  <c:v>40733.02884259259</c:v>
                </c:pt>
                <c:pt idx="362">
                  <c:v>40736.037766203706</c:v>
                </c:pt>
                <c:pt idx="363">
                  <c:v>40737.040833333333</c:v>
                </c:pt>
                <c:pt idx="364">
                  <c:v>40738.033391203702</c:v>
                </c:pt>
                <c:pt idx="365">
                  <c:v>40739.037395833337</c:v>
                </c:pt>
                <c:pt idx="366">
                  <c:v>40740.031458333331</c:v>
                </c:pt>
                <c:pt idx="367">
                  <c:v>40743.021354166667</c:v>
                </c:pt>
                <c:pt idx="368">
                  <c:v>40744.019942129627</c:v>
                </c:pt>
                <c:pt idx="369">
                  <c:v>40745.017048611109</c:v>
                </c:pt>
                <c:pt idx="370">
                  <c:v>40746.019282407404</c:v>
                </c:pt>
                <c:pt idx="371">
                  <c:v>40747.041932870372</c:v>
                </c:pt>
                <c:pt idx="372">
                  <c:v>40750.024270833332</c:v>
                </c:pt>
                <c:pt idx="373">
                  <c:v>40751.206678240742</c:v>
                </c:pt>
                <c:pt idx="374">
                  <c:v>40752.021377314813</c:v>
                </c:pt>
                <c:pt idx="375">
                  <c:v>40753.022824074076</c:v>
                </c:pt>
                <c:pt idx="376">
                  <c:v>40754.023865740739</c:v>
                </c:pt>
                <c:pt idx="377">
                  <c:v>40757.089907407404</c:v>
                </c:pt>
                <c:pt idx="378">
                  <c:v>40758.026099537034</c:v>
                </c:pt>
                <c:pt idx="379">
                  <c:v>40759.029421296298</c:v>
                </c:pt>
                <c:pt idx="380">
                  <c:v>40760.02820601852</c:v>
                </c:pt>
                <c:pt idx="381">
                  <c:v>40761.021099537036</c:v>
                </c:pt>
                <c:pt idx="382">
                  <c:v>40764.029965277776</c:v>
                </c:pt>
                <c:pt idx="383">
                  <c:v>40765.030370370368</c:v>
                </c:pt>
                <c:pt idx="384">
                  <c:v>40766.021504629629</c:v>
                </c:pt>
                <c:pt idx="385">
                  <c:v>40767.020474537036</c:v>
                </c:pt>
                <c:pt idx="386">
                  <c:v>40767.020474537036</c:v>
                </c:pt>
                <c:pt idx="387">
                  <c:v>40768.02416666667</c:v>
                </c:pt>
                <c:pt idx="388">
                  <c:v>40772.027268518519</c:v>
                </c:pt>
                <c:pt idx="389">
                  <c:v>40773.022060185183</c:v>
                </c:pt>
                <c:pt idx="390">
                  <c:v>40774.022928240738</c:v>
                </c:pt>
                <c:pt idx="391">
                  <c:v>40775.022118055553</c:v>
                </c:pt>
                <c:pt idx="392">
                  <c:v>40778.025069444448</c:v>
                </c:pt>
                <c:pt idx="393">
                  <c:v>40778.025069444448</c:v>
                </c:pt>
                <c:pt idx="394">
                  <c:v>40779.019756944443</c:v>
                </c:pt>
                <c:pt idx="395">
                  <c:v>40780.02480324074</c:v>
                </c:pt>
                <c:pt idx="396">
                  <c:v>40781.021307870367</c:v>
                </c:pt>
                <c:pt idx="397">
                  <c:v>40782.117662037039</c:v>
                </c:pt>
                <c:pt idx="398">
                  <c:v>40785.02716435185</c:v>
                </c:pt>
                <c:pt idx="399">
                  <c:v>40786.021516203706</c:v>
                </c:pt>
                <c:pt idx="400">
                  <c:v>40787.01902777778</c:v>
                </c:pt>
                <c:pt idx="401">
                  <c:v>40788.022291666668</c:v>
                </c:pt>
                <c:pt idx="402">
                  <c:v>40789.021678240744</c:v>
                </c:pt>
                <c:pt idx="403">
                  <c:v>40792.024525462963</c:v>
                </c:pt>
                <c:pt idx="404">
                  <c:v>40793.025682870371</c:v>
                </c:pt>
                <c:pt idx="405">
                  <c:v>40794.026238425926</c:v>
                </c:pt>
                <c:pt idx="406">
                  <c:v>40795.019131944442</c:v>
                </c:pt>
                <c:pt idx="407">
                  <c:v>40797.052789351852</c:v>
                </c:pt>
                <c:pt idx="408">
                  <c:v>40799.024513888886</c:v>
                </c:pt>
                <c:pt idx="409">
                  <c:v>40800.01966435185</c:v>
                </c:pt>
                <c:pt idx="410">
                  <c:v>40801.054050925923</c:v>
                </c:pt>
                <c:pt idx="411">
                  <c:v>40802.018263888887</c:v>
                </c:pt>
                <c:pt idx="412">
                  <c:v>40803.019270833334</c:v>
                </c:pt>
                <c:pt idx="413">
                  <c:v>40806.168726851851</c:v>
                </c:pt>
                <c:pt idx="414">
                  <c:v>40807.021226851852</c:v>
                </c:pt>
                <c:pt idx="415">
                  <c:v>40808.022187499999</c:v>
                </c:pt>
                <c:pt idx="416">
                  <c:v>40809.017824074072</c:v>
                </c:pt>
                <c:pt idx="417">
                  <c:v>40810.021689814814</c:v>
                </c:pt>
                <c:pt idx="418">
                  <c:v>40813.026400462964</c:v>
                </c:pt>
                <c:pt idx="419">
                  <c:v>40814.023078703707</c:v>
                </c:pt>
                <c:pt idx="420">
                  <c:v>40815.021701388891</c:v>
                </c:pt>
                <c:pt idx="421">
                  <c:v>40816.023449074077</c:v>
                </c:pt>
                <c:pt idx="422">
                  <c:v>40817.019421296296</c:v>
                </c:pt>
                <c:pt idx="423">
                  <c:v>40821.028634259259</c:v>
                </c:pt>
                <c:pt idx="424">
                  <c:v>40822.022499999999</c:v>
                </c:pt>
                <c:pt idx="425">
                  <c:v>40823.020173611112</c:v>
                </c:pt>
                <c:pt idx="426">
                  <c:v>40824.02275462963</c:v>
                </c:pt>
                <c:pt idx="427">
                  <c:v>40827.025879629633</c:v>
                </c:pt>
                <c:pt idx="428">
                  <c:v>40828.020879629628</c:v>
                </c:pt>
                <c:pt idx="429">
                  <c:v>40829.020868055559</c:v>
                </c:pt>
                <c:pt idx="430">
                  <c:v>40830.019641203704</c:v>
                </c:pt>
                <c:pt idx="431">
                  <c:v>40831.019629629627</c:v>
                </c:pt>
                <c:pt idx="432">
                  <c:v>40834.023518518516</c:v>
                </c:pt>
                <c:pt idx="433">
                  <c:v>40835.018958333334</c:v>
                </c:pt>
                <c:pt idx="434">
                  <c:v>40836.019571759258</c:v>
                </c:pt>
                <c:pt idx="435">
                  <c:v>40837.018680555557</c:v>
                </c:pt>
                <c:pt idx="436">
                  <c:v>40838.019826388889</c:v>
                </c:pt>
                <c:pt idx="437">
                  <c:v>40842.022800925923</c:v>
                </c:pt>
                <c:pt idx="438">
                  <c:v>40843.018495370372</c:v>
                </c:pt>
                <c:pt idx="439">
                  <c:v>40844.016145833331</c:v>
                </c:pt>
                <c:pt idx="440">
                  <c:v>40845.018946759257</c:v>
                </c:pt>
                <c:pt idx="441">
                  <c:v>40848.025370370371</c:v>
                </c:pt>
                <c:pt idx="442">
                  <c:v>40850.028969907406</c:v>
                </c:pt>
                <c:pt idx="443">
                  <c:v>40851.018379629626</c:v>
                </c:pt>
                <c:pt idx="444">
                  <c:v>40852.016863425924</c:v>
                </c:pt>
                <c:pt idx="445">
                  <c:v>40855.023090277777</c:v>
                </c:pt>
                <c:pt idx="446">
                  <c:v>40856.016724537039</c:v>
                </c:pt>
                <c:pt idx="447">
                  <c:v>40857.016712962963</c:v>
                </c:pt>
                <c:pt idx="448">
                  <c:v>40858.015833333331</c:v>
                </c:pt>
                <c:pt idx="449">
                  <c:v>40859.022476851853</c:v>
                </c:pt>
                <c:pt idx="450">
                  <c:v>40862.026863425926</c:v>
                </c:pt>
                <c:pt idx="451">
                  <c:v>40863.021458333336</c:v>
                </c:pt>
                <c:pt idx="452">
                  <c:v>40864.018958333334</c:v>
                </c:pt>
                <c:pt idx="453">
                  <c:v>40865.020069444443</c:v>
                </c:pt>
                <c:pt idx="454">
                  <c:v>40866.020497685182</c:v>
                </c:pt>
                <c:pt idx="455">
                  <c:v>40869.024791666663</c:v>
                </c:pt>
                <c:pt idx="456">
                  <c:v>40870.019803240742</c:v>
                </c:pt>
                <c:pt idx="457">
                  <c:v>40871.018912037034</c:v>
                </c:pt>
                <c:pt idx="458">
                  <c:v>40872.018912037034</c:v>
                </c:pt>
                <c:pt idx="459">
                  <c:v>40873.020810185182</c:v>
                </c:pt>
                <c:pt idx="460">
                  <c:v>40876.022638888891</c:v>
                </c:pt>
                <c:pt idx="461">
                  <c:v>40877.023136574076</c:v>
                </c:pt>
                <c:pt idx="462">
                  <c:v>40878.019918981481</c:v>
                </c:pt>
                <c:pt idx="463">
                  <c:v>40880.024953703702</c:v>
                </c:pt>
                <c:pt idx="464">
                  <c:v>40883.023564814815</c:v>
                </c:pt>
                <c:pt idx="465">
                  <c:v>40884.022175925929</c:v>
                </c:pt>
                <c:pt idx="466">
                  <c:v>40885.020069444443</c:v>
                </c:pt>
                <c:pt idx="467">
                  <c:v>40886.030428240738</c:v>
                </c:pt>
                <c:pt idx="468">
                  <c:v>40887.019895833335</c:v>
                </c:pt>
                <c:pt idx="469">
                  <c:v>40890.025462962964</c:v>
                </c:pt>
                <c:pt idx="470">
                  <c:v>40891.019965277781</c:v>
                </c:pt>
                <c:pt idx="471">
                  <c:v>40892.019629629627</c:v>
                </c:pt>
                <c:pt idx="472">
                  <c:v>40893.018703703703</c:v>
                </c:pt>
                <c:pt idx="473">
                  <c:v>40894.019444444442</c:v>
                </c:pt>
                <c:pt idx="474">
                  <c:v>40898.025104166663</c:v>
                </c:pt>
                <c:pt idx="475">
                  <c:v>40899.021678240744</c:v>
                </c:pt>
                <c:pt idx="476">
                  <c:v>40900.018634259257</c:v>
                </c:pt>
                <c:pt idx="477">
                  <c:v>40901.019409722219</c:v>
                </c:pt>
                <c:pt idx="478">
                  <c:v>40906.028090277781</c:v>
                </c:pt>
                <c:pt idx="479">
                  <c:v>40907.024097222224</c:v>
                </c:pt>
                <c:pt idx="480">
                  <c:v>40908.021956018521</c:v>
                </c:pt>
                <c:pt idx="481">
                  <c:v>40912.02306712963</c:v>
                </c:pt>
                <c:pt idx="482">
                  <c:v>40913.021157407406</c:v>
                </c:pt>
                <c:pt idx="483">
                  <c:v>40914.019004629627</c:v>
                </c:pt>
                <c:pt idx="484">
                  <c:v>40918.026620370372</c:v>
                </c:pt>
                <c:pt idx="485">
                  <c:v>40919.019432870373</c:v>
                </c:pt>
                <c:pt idx="486">
                  <c:v>40920.018831018519</c:v>
                </c:pt>
                <c:pt idx="487">
                  <c:v>40921.021435185183</c:v>
                </c:pt>
                <c:pt idx="488">
                  <c:v>40922.020324074074</c:v>
                </c:pt>
                <c:pt idx="489">
                  <c:v>40925.023796296293</c:v>
                </c:pt>
                <c:pt idx="490">
                  <c:v>40926.022256944445</c:v>
                </c:pt>
                <c:pt idx="491">
                  <c:v>40927.019270833334</c:v>
                </c:pt>
                <c:pt idx="492">
                  <c:v>40928.020752314813</c:v>
                </c:pt>
                <c:pt idx="493">
                  <c:v>40929.019756944443</c:v>
                </c:pt>
                <c:pt idx="494">
                  <c:v>40932.024884259263</c:v>
                </c:pt>
                <c:pt idx="495">
                  <c:v>40933.020497685182</c:v>
                </c:pt>
                <c:pt idx="496">
                  <c:v>40934.020115740743</c:v>
                </c:pt>
                <c:pt idx="497">
                  <c:v>40935.020046296297</c:v>
                </c:pt>
                <c:pt idx="498">
                  <c:v>40936.020729166667</c:v>
                </c:pt>
                <c:pt idx="499">
                  <c:v>40939.026064814818</c:v>
                </c:pt>
                <c:pt idx="500">
                  <c:v>40940.020810185182</c:v>
                </c:pt>
                <c:pt idx="501">
                  <c:v>40942.025659722225</c:v>
                </c:pt>
                <c:pt idx="502">
                  <c:v>40943.02070601852</c:v>
                </c:pt>
                <c:pt idx="503">
                  <c:v>40946.026145833333</c:v>
                </c:pt>
                <c:pt idx="504">
                  <c:v>40947.018923611111</c:v>
                </c:pt>
                <c:pt idx="505">
                  <c:v>40948.020358796297</c:v>
                </c:pt>
                <c:pt idx="506">
                  <c:v>40949.019606481481</c:v>
                </c:pt>
                <c:pt idx="507">
                  <c:v>40950.020104166666</c:v>
                </c:pt>
                <c:pt idx="508">
                  <c:v>40953.024375000001</c:v>
                </c:pt>
                <c:pt idx="509">
                  <c:v>40954.020254629628</c:v>
                </c:pt>
                <c:pt idx="510">
                  <c:v>40955.019594907404</c:v>
                </c:pt>
                <c:pt idx="511">
                  <c:v>40956.018831018519</c:v>
                </c:pt>
                <c:pt idx="512">
                  <c:v>40957.019826388889</c:v>
                </c:pt>
                <c:pt idx="513">
                  <c:v>40963.028657407405</c:v>
                </c:pt>
                <c:pt idx="514">
                  <c:v>40964.022951388892</c:v>
                </c:pt>
                <c:pt idx="515">
                  <c:v>40967.025729166664</c:v>
                </c:pt>
                <c:pt idx="516">
                  <c:v>40968.022314814814</c:v>
                </c:pt>
                <c:pt idx="517">
                  <c:v>40969.029398148145</c:v>
                </c:pt>
                <c:pt idx="518">
                  <c:v>40970.026331018518</c:v>
                </c:pt>
                <c:pt idx="519">
                  <c:v>40971.021087962959</c:v>
                </c:pt>
                <c:pt idx="520">
                  <c:v>40974.023009259261</c:v>
                </c:pt>
                <c:pt idx="521">
                  <c:v>40975.020671296297</c:v>
                </c:pt>
                <c:pt idx="522">
                  <c:v>40976.019074074073</c:v>
                </c:pt>
                <c:pt idx="523">
                  <c:v>40977.019189814811</c:v>
                </c:pt>
                <c:pt idx="524">
                  <c:v>40978.019652777781</c:v>
                </c:pt>
                <c:pt idx="525">
                  <c:v>40984.038090277776</c:v>
                </c:pt>
                <c:pt idx="526">
                  <c:v>40985.429386574076</c:v>
                </c:pt>
                <c:pt idx="527">
                  <c:v>40988.042013888888</c:v>
                </c:pt>
                <c:pt idx="528">
                  <c:v>40990.023020833331</c:v>
                </c:pt>
                <c:pt idx="529">
                  <c:v>40991.019456018519</c:v>
                </c:pt>
                <c:pt idx="530">
                  <c:v>40992.021724537037</c:v>
                </c:pt>
                <c:pt idx="531">
                  <c:v>40995.04215277778</c:v>
                </c:pt>
                <c:pt idx="532">
                  <c:v>40996.023715277777</c:v>
                </c:pt>
                <c:pt idx="533">
                  <c:v>40997.027812499997</c:v>
                </c:pt>
                <c:pt idx="534">
                  <c:v>40998.024953703702</c:v>
                </c:pt>
                <c:pt idx="535">
                  <c:v>41002.237835648149</c:v>
                </c:pt>
                <c:pt idx="536">
                  <c:v>41003.022881944446</c:v>
                </c:pt>
                <c:pt idx="537">
                  <c:v>41004.018865740742</c:v>
                </c:pt>
                <c:pt idx="538">
                  <c:v>41005.023298611108</c:v>
                </c:pt>
                <c:pt idx="539">
                  <c:v>41011.033171296294</c:v>
                </c:pt>
                <c:pt idx="540">
                  <c:v>41012.02548611111</c:v>
                </c:pt>
                <c:pt idx="541">
                  <c:v>41013.031643518516</c:v>
                </c:pt>
                <c:pt idx="542">
                  <c:v>41016.027326388888</c:v>
                </c:pt>
                <c:pt idx="543">
                  <c:v>41017.020474537036</c:v>
                </c:pt>
                <c:pt idx="544">
                  <c:v>41018.020752314813</c:v>
                </c:pt>
                <c:pt idx="545">
                  <c:v>41019.019907407404</c:v>
                </c:pt>
                <c:pt idx="546">
                  <c:v>41020.020509259259</c:v>
                </c:pt>
                <c:pt idx="547">
                  <c:v>41023.035127314812</c:v>
                </c:pt>
                <c:pt idx="548">
                  <c:v>41024.022592592592</c:v>
                </c:pt>
                <c:pt idx="549">
                  <c:v>41025.024687500001</c:v>
                </c:pt>
                <c:pt idx="550">
                  <c:v>41026.021481481483</c:v>
                </c:pt>
                <c:pt idx="551">
                  <c:v>41027.03328703704</c:v>
                </c:pt>
                <c:pt idx="552">
                  <c:v>41030.033634259256</c:v>
                </c:pt>
                <c:pt idx="553">
                  <c:v>41033.033807870372</c:v>
                </c:pt>
                <c:pt idx="554">
                  <c:v>41034.022997685184</c:v>
                </c:pt>
                <c:pt idx="555">
                  <c:v>41037.033877314818</c:v>
                </c:pt>
                <c:pt idx="556">
                  <c:v>41038.022962962961</c:v>
                </c:pt>
                <c:pt idx="557">
                  <c:v>41039.025648148148</c:v>
                </c:pt>
                <c:pt idx="558">
                  <c:v>41040.023229166669</c:v>
                </c:pt>
                <c:pt idx="559">
                  <c:v>41041.030127314814</c:v>
                </c:pt>
                <c:pt idx="560">
                  <c:v>41044.033472222225</c:v>
                </c:pt>
                <c:pt idx="561">
                  <c:v>41045.023414351854</c:v>
                </c:pt>
                <c:pt idx="562">
                  <c:v>41046.030740740738</c:v>
                </c:pt>
                <c:pt idx="563">
                  <c:v>41051.036493055559</c:v>
                </c:pt>
                <c:pt idx="564">
                  <c:v>41052.022453703707</c:v>
                </c:pt>
                <c:pt idx="565">
                  <c:v>41053.021527777775</c:v>
                </c:pt>
                <c:pt idx="566">
                  <c:v>41054.021053240744</c:v>
                </c:pt>
                <c:pt idx="567">
                  <c:v>41055.025092592594</c:v>
                </c:pt>
                <c:pt idx="568">
                  <c:v>41060.045624999999</c:v>
                </c:pt>
                <c:pt idx="569">
                  <c:v>41061.025127314817</c:v>
                </c:pt>
                <c:pt idx="570">
                  <c:v>41062.026087962964</c:v>
                </c:pt>
                <c:pt idx="571">
                  <c:v>41065.032766203702</c:v>
                </c:pt>
                <c:pt idx="572">
                  <c:v>41066.025682870371</c:v>
                </c:pt>
                <c:pt idx="573">
                  <c:v>41067.024444444447</c:v>
                </c:pt>
                <c:pt idx="574">
                  <c:v>41069.026493055557</c:v>
                </c:pt>
                <c:pt idx="575">
                  <c:v>41072.035636574074</c:v>
                </c:pt>
                <c:pt idx="576">
                  <c:v>41073.031145833331</c:v>
                </c:pt>
                <c:pt idx="577">
                  <c:v>41074.022314814814</c:v>
                </c:pt>
                <c:pt idx="578">
                  <c:v>41075.022719907407</c:v>
                </c:pt>
                <c:pt idx="579">
                  <c:v>41076.021469907406</c:v>
                </c:pt>
                <c:pt idx="580">
                  <c:v>41079.027743055558</c:v>
                </c:pt>
                <c:pt idx="581">
                  <c:v>41080.020381944443</c:v>
                </c:pt>
                <c:pt idx="582">
                  <c:v>41081.021273148152</c:v>
                </c:pt>
                <c:pt idx="583">
                  <c:v>41082.02103009259</c:v>
                </c:pt>
                <c:pt idx="584">
                  <c:v>41087.031608796293</c:v>
                </c:pt>
                <c:pt idx="585">
                  <c:v>41088.022094907406</c:v>
                </c:pt>
                <c:pt idx="586">
                  <c:v>41089.022951388892</c:v>
                </c:pt>
                <c:pt idx="587">
                  <c:v>41090.035624999997</c:v>
                </c:pt>
                <c:pt idx="588">
                  <c:v>41093.029687499999</c:v>
                </c:pt>
                <c:pt idx="589">
                  <c:v>41094.030243055553</c:v>
                </c:pt>
                <c:pt idx="590">
                  <c:v>41095.021550925929</c:v>
                </c:pt>
                <c:pt idx="591">
                  <c:v>41096.022164351853</c:v>
                </c:pt>
                <c:pt idx="592">
                  <c:v>41097.023240740738</c:v>
                </c:pt>
                <c:pt idx="593">
                  <c:v>41100.035752314812</c:v>
                </c:pt>
                <c:pt idx="594">
                  <c:v>41101.022280092591</c:v>
                </c:pt>
                <c:pt idx="595">
                  <c:v>41102.023831018516</c:v>
                </c:pt>
                <c:pt idx="596">
                  <c:v>41103.022592592592</c:v>
                </c:pt>
                <c:pt idx="597">
                  <c:v>41104.021793981483</c:v>
                </c:pt>
                <c:pt idx="598">
                  <c:v>41107.030624999999</c:v>
                </c:pt>
                <c:pt idx="599">
                  <c:v>41108.022557870368</c:v>
                </c:pt>
                <c:pt idx="600">
                  <c:v>41109.022465277776</c:v>
                </c:pt>
                <c:pt idx="601">
                  <c:v>41110.027118055557</c:v>
                </c:pt>
                <c:pt idx="602">
                  <c:v>41111.023078703707</c:v>
                </c:pt>
                <c:pt idx="603">
                  <c:v>41114.034548611111</c:v>
                </c:pt>
                <c:pt idx="604">
                  <c:v>41115.021724537037</c:v>
                </c:pt>
                <c:pt idx="605">
                  <c:v>41116.021249999998</c:v>
                </c:pt>
                <c:pt idx="606">
                  <c:v>41117.025451388887</c:v>
                </c:pt>
                <c:pt idx="607">
                  <c:v>41118.024270833332</c:v>
                </c:pt>
                <c:pt idx="608">
                  <c:v>41121.034872685188</c:v>
                </c:pt>
                <c:pt idx="609">
                  <c:v>41122.032106481478</c:v>
                </c:pt>
                <c:pt idx="610">
                  <c:v>41123.027465277781</c:v>
                </c:pt>
                <c:pt idx="611">
                  <c:v>41124.023715277777</c:v>
                </c:pt>
                <c:pt idx="612">
                  <c:v>41125.025243055556</c:v>
                </c:pt>
                <c:pt idx="613">
                  <c:v>41128.030671296299</c:v>
                </c:pt>
                <c:pt idx="614">
                  <c:v>41129.021840277775</c:v>
                </c:pt>
                <c:pt idx="615">
                  <c:v>41130.026516203703</c:v>
                </c:pt>
                <c:pt idx="616">
                  <c:v>41131.022719907407</c:v>
                </c:pt>
                <c:pt idx="617">
                  <c:v>41132.023032407407</c:v>
                </c:pt>
                <c:pt idx="618">
                  <c:v>41135.031018518515</c:v>
                </c:pt>
                <c:pt idx="619">
                  <c:v>41136.02275462963</c:v>
                </c:pt>
                <c:pt idx="620">
                  <c:v>41139.02747685185</c:v>
                </c:pt>
                <c:pt idx="621">
                  <c:v>41142.031030092592</c:v>
                </c:pt>
                <c:pt idx="622">
                  <c:v>41143.022210648145</c:v>
                </c:pt>
                <c:pt idx="623">
                  <c:v>41144.022349537037</c:v>
                </c:pt>
                <c:pt idx="624">
                  <c:v>41145.022928240738</c:v>
                </c:pt>
                <c:pt idx="625">
                  <c:v>41146.023530092592</c:v>
                </c:pt>
                <c:pt idx="626">
                  <c:v>41149.033506944441</c:v>
                </c:pt>
                <c:pt idx="627">
                  <c:v>41150.025057870371</c:v>
                </c:pt>
                <c:pt idx="628">
                  <c:v>41151.024398148147</c:v>
                </c:pt>
                <c:pt idx="629">
                  <c:v>41152.033495370371</c:v>
                </c:pt>
                <c:pt idx="630">
                  <c:v>41153.024016203701</c:v>
                </c:pt>
                <c:pt idx="631">
                  <c:v>41156.032418981478</c:v>
                </c:pt>
                <c:pt idx="632">
                  <c:v>41157.026921296296</c:v>
                </c:pt>
                <c:pt idx="633">
                  <c:v>41158.023078703707</c:v>
                </c:pt>
                <c:pt idx="634">
                  <c:v>41159.022546296299</c:v>
                </c:pt>
                <c:pt idx="635">
                  <c:v>41160.023194444446</c:v>
                </c:pt>
                <c:pt idx="636">
                  <c:v>41163.038611111115</c:v>
                </c:pt>
                <c:pt idx="637">
                  <c:v>41164.024756944447</c:v>
                </c:pt>
                <c:pt idx="638">
                  <c:v>41165.023842592593</c:v>
                </c:pt>
                <c:pt idx="639">
                  <c:v>41166.022673611114</c:v>
                </c:pt>
                <c:pt idx="640">
                  <c:v>41167.0231712963</c:v>
                </c:pt>
                <c:pt idx="641">
                  <c:v>41170.031736111108</c:v>
                </c:pt>
                <c:pt idx="642">
                  <c:v>41172.028067129628</c:v>
                </c:pt>
                <c:pt idx="643">
                  <c:v>41173.022372685184</c:v>
                </c:pt>
                <c:pt idx="644">
                  <c:v>41174.024155092593</c:v>
                </c:pt>
                <c:pt idx="645">
                  <c:v>41177.034907407404</c:v>
                </c:pt>
                <c:pt idx="646">
                  <c:v>41178.024444444447</c:v>
                </c:pt>
                <c:pt idx="647">
                  <c:v>41179.026053240741</c:v>
                </c:pt>
                <c:pt idx="648">
                  <c:v>41180.025057870371</c:v>
                </c:pt>
                <c:pt idx="649">
                  <c:v>41181.025706018518</c:v>
                </c:pt>
                <c:pt idx="650">
                  <c:v>41184.213425925926</c:v>
                </c:pt>
                <c:pt idx="651">
                  <c:v>41188.030416666668</c:v>
                </c:pt>
                <c:pt idx="652">
                  <c:v>41191.031099537038</c:v>
                </c:pt>
                <c:pt idx="653">
                  <c:v>41192.020567129628</c:v>
                </c:pt>
                <c:pt idx="654">
                  <c:v>41193.023125</c:v>
                </c:pt>
                <c:pt idx="655">
                  <c:v>41194.021990740737</c:v>
                </c:pt>
                <c:pt idx="656">
                  <c:v>41195.792210648149</c:v>
                </c:pt>
                <c:pt idx="657">
                  <c:v>41198.030405092592</c:v>
                </c:pt>
                <c:pt idx="658">
                  <c:v>41199.020578703705</c:v>
                </c:pt>
                <c:pt idx="659">
                  <c:v>41200.022465277776</c:v>
                </c:pt>
                <c:pt idx="660">
                  <c:v>41201.021064814813</c:v>
                </c:pt>
                <c:pt idx="661">
                  <c:v>41206.042939814812</c:v>
                </c:pt>
                <c:pt idx="662">
                  <c:v>41207.021504629629</c:v>
                </c:pt>
                <c:pt idx="663">
                  <c:v>41208.021701388891</c:v>
                </c:pt>
                <c:pt idx="664">
                  <c:v>41209.02548611111</c:v>
                </c:pt>
                <c:pt idx="665">
                  <c:v>41220.480636574073</c:v>
                </c:pt>
                <c:pt idx="666">
                  <c:v>41221.029166666667</c:v>
                </c:pt>
                <c:pt idx="667">
                  <c:v>41222.021539351852</c:v>
                </c:pt>
                <c:pt idx="668">
                  <c:v>41226.052916666667</c:v>
                </c:pt>
                <c:pt idx="669">
                  <c:v>41227.024583333332</c:v>
                </c:pt>
                <c:pt idx="670">
                  <c:v>41228.022152777776</c:v>
                </c:pt>
                <c:pt idx="671">
                  <c:v>41229.032048611109</c:v>
                </c:pt>
                <c:pt idx="672">
                  <c:v>41230.021168981482</c:v>
                </c:pt>
                <c:pt idx="673">
                  <c:v>41233.030243055553</c:v>
                </c:pt>
                <c:pt idx="674">
                  <c:v>41234.023310185185</c:v>
                </c:pt>
                <c:pt idx="675">
                  <c:v>41235.020300925928</c:v>
                </c:pt>
                <c:pt idx="676">
                  <c:v>41236.033148148148</c:v>
                </c:pt>
                <c:pt idx="677">
                  <c:v>41237.031157407408</c:v>
                </c:pt>
                <c:pt idx="678">
                  <c:v>41240.042523148149</c:v>
                </c:pt>
                <c:pt idx="679">
                  <c:v>41241.032766203702</c:v>
                </c:pt>
                <c:pt idx="680">
                  <c:v>41242.024537037039</c:v>
                </c:pt>
                <c:pt idx="681">
                  <c:v>41243.023981481485</c:v>
                </c:pt>
                <c:pt idx="682">
                  <c:v>41244.032766203702</c:v>
                </c:pt>
                <c:pt idx="683">
                  <c:v>41247.032037037039</c:v>
                </c:pt>
                <c:pt idx="684">
                  <c:v>41248.036493055559</c:v>
                </c:pt>
                <c:pt idx="685">
                  <c:v>41249.034722222219</c:v>
                </c:pt>
                <c:pt idx="686">
                  <c:v>41250.019282407404</c:v>
                </c:pt>
                <c:pt idx="687">
                  <c:v>41251.020451388889</c:v>
                </c:pt>
                <c:pt idx="688">
                  <c:v>41254.043946759259</c:v>
                </c:pt>
                <c:pt idx="689">
                  <c:v>41255.024305555555</c:v>
                </c:pt>
                <c:pt idx="690">
                  <c:v>41256.023888888885</c:v>
                </c:pt>
                <c:pt idx="691">
                  <c:v>41257.028425925928</c:v>
                </c:pt>
                <c:pt idx="692">
                  <c:v>41258.024293981478</c:v>
                </c:pt>
                <c:pt idx="693">
                  <c:v>41261.033506944441</c:v>
                </c:pt>
                <c:pt idx="694">
                  <c:v>41262.021678240744</c:v>
                </c:pt>
                <c:pt idx="695">
                  <c:v>41263.019479166665</c:v>
                </c:pt>
                <c:pt idx="696">
                  <c:v>41264.019583333335</c:v>
                </c:pt>
                <c:pt idx="697">
                  <c:v>41265.020671296297</c:v>
                </c:pt>
                <c:pt idx="698">
                  <c:v>41271.030833333331</c:v>
                </c:pt>
                <c:pt idx="699">
                  <c:v>41272.037997685184</c:v>
                </c:pt>
                <c:pt idx="700">
                  <c:v>41278.012986111113</c:v>
                </c:pt>
                <c:pt idx="701">
                  <c:v>41279.01662037037</c:v>
                </c:pt>
                <c:pt idx="702">
                  <c:v>41282.031388888892</c:v>
                </c:pt>
                <c:pt idx="703">
                  <c:v>41283.021145833336</c:v>
                </c:pt>
                <c:pt idx="704">
                  <c:v>41284.020046296297</c:v>
                </c:pt>
                <c:pt idx="705">
                  <c:v>41285.020787037036</c:v>
                </c:pt>
                <c:pt idx="706">
                  <c:v>41286.01766203704</c:v>
                </c:pt>
                <c:pt idx="707">
                  <c:v>41289.029548611114</c:v>
                </c:pt>
                <c:pt idx="708">
                  <c:v>41290.027939814812</c:v>
                </c:pt>
                <c:pt idx="709">
                  <c:v>41291.017245370371</c:v>
                </c:pt>
                <c:pt idx="710">
                  <c:v>41292.050000000003</c:v>
                </c:pt>
                <c:pt idx="711">
                  <c:v>41293.015266203707</c:v>
                </c:pt>
                <c:pt idx="712">
                  <c:v>41296.022974537038</c:v>
                </c:pt>
                <c:pt idx="713">
                  <c:v>41297.019814814812</c:v>
                </c:pt>
                <c:pt idx="714">
                  <c:v>41298.018229166664</c:v>
                </c:pt>
                <c:pt idx="715">
                  <c:v>41300.021122685182</c:v>
                </c:pt>
                <c:pt idx="716">
                  <c:v>41303.023611111108</c:v>
                </c:pt>
                <c:pt idx="717">
                  <c:v>41304.019201388888</c:v>
                </c:pt>
                <c:pt idx="718">
                  <c:v>41305.028298611112</c:v>
                </c:pt>
                <c:pt idx="719">
                  <c:v>41306.020185185182</c:v>
                </c:pt>
                <c:pt idx="720">
                  <c:v>41307.024768518517</c:v>
                </c:pt>
                <c:pt idx="721">
                  <c:v>41310.023321759261</c:v>
                </c:pt>
                <c:pt idx="722">
                  <c:v>41311.01767361111</c:v>
                </c:pt>
                <c:pt idx="723">
                  <c:v>41312.017175925925</c:v>
                </c:pt>
                <c:pt idx="724">
                  <c:v>41313.02207175926</c:v>
                </c:pt>
                <c:pt idx="725">
                  <c:v>41314.02003472222</c:v>
                </c:pt>
                <c:pt idx="726">
                  <c:v>41317.023113425923</c:v>
                </c:pt>
                <c:pt idx="727">
                  <c:v>41318.019178240742</c:v>
                </c:pt>
                <c:pt idx="728">
                  <c:v>41319.019363425927</c:v>
                </c:pt>
                <c:pt idx="729">
                  <c:v>41320.018206018518</c:v>
                </c:pt>
                <c:pt idx="730">
                  <c:v>41321.018217592595</c:v>
                </c:pt>
                <c:pt idx="731">
                  <c:v>41324.023020833331</c:v>
                </c:pt>
                <c:pt idx="732">
                  <c:v>41325.020775462966</c:v>
                </c:pt>
                <c:pt idx="733">
                  <c:v>41326.021273148152</c:v>
                </c:pt>
                <c:pt idx="734">
                  <c:v>41327.018090277779</c:v>
                </c:pt>
                <c:pt idx="735">
                  <c:v>41328.019814814812</c:v>
                </c:pt>
                <c:pt idx="736">
                  <c:v>41331.062581018516</c:v>
                </c:pt>
                <c:pt idx="737">
                  <c:v>41332.018506944441</c:v>
                </c:pt>
                <c:pt idx="738">
                  <c:v>41333.021898148145</c:v>
                </c:pt>
                <c:pt idx="739">
                  <c:v>41334.019108796296</c:v>
                </c:pt>
                <c:pt idx="740">
                  <c:v>41335.021157407406</c:v>
                </c:pt>
                <c:pt idx="741">
                  <c:v>41338.02238425926</c:v>
                </c:pt>
                <c:pt idx="742">
                  <c:v>41339.017534722225</c:v>
                </c:pt>
                <c:pt idx="743">
                  <c:v>41340.017245370371</c:v>
                </c:pt>
                <c:pt idx="744">
                  <c:v>41341.019224537034</c:v>
                </c:pt>
                <c:pt idx="745">
                  <c:v>41342.018414351849</c:v>
                </c:pt>
                <c:pt idx="746">
                  <c:v>41345.0237037037</c:v>
                </c:pt>
                <c:pt idx="747">
                  <c:v>41346.018472222226</c:v>
                </c:pt>
                <c:pt idx="748">
                  <c:v>41347.017847222225</c:v>
                </c:pt>
                <c:pt idx="749">
                  <c:v>41348.017708333333</c:v>
                </c:pt>
                <c:pt idx="750">
                  <c:v>41349.016585648147</c:v>
                </c:pt>
                <c:pt idx="751">
                  <c:v>41352.024710648147</c:v>
                </c:pt>
                <c:pt idx="752">
                  <c:v>41353.017858796295</c:v>
                </c:pt>
                <c:pt idx="753">
                  <c:v>41354.014363425929</c:v>
                </c:pt>
                <c:pt idx="754">
                  <c:v>41355.017523148148</c:v>
                </c:pt>
                <c:pt idx="755">
                  <c:v>41356.018206018518</c:v>
                </c:pt>
                <c:pt idx="756">
                  <c:v>41359.026504629626</c:v>
                </c:pt>
                <c:pt idx="757">
                  <c:v>41360.020335648151</c:v>
                </c:pt>
                <c:pt idx="758">
                  <c:v>41361.021608796298</c:v>
                </c:pt>
                <c:pt idx="759">
                  <c:v>41362.024305555555</c:v>
                </c:pt>
                <c:pt idx="760">
                  <c:v>41367.050219907411</c:v>
                </c:pt>
                <c:pt idx="761">
                  <c:v>41368.017557870371</c:v>
                </c:pt>
                <c:pt idx="762">
                  <c:v>41369.024895833332</c:v>
                </c:pt>
                <c:pt idx="763">
                  <c:v>41370.017685185187</c:v>
                </c:pt>
                <c:pt idx="764">
                  <c:v>41373.02239583333</c:v>
                </c:pt>
                <c:pt idx="765">
                  <c:v>41374.022199074076</c:v>
                </c:pt>
                <c:pt idx="766">
                  <c:v>41375.017731481479</c:v>
                </c:pt>
                <c:pt idx="767">
                  <c:v>41376.018090277779</c:v>
                </c:pt>
                <c:pt idx="768">
                  <c:v>41377.043495370373</c:v>
                </c:pt>
                <c:pt idx="769">
                  <c:v>41380.024282407408</c:v>
                </c:pt>
                <c:pt idx="770">
                  <c:v>41381.016053240739</c:v>
                </c:pt>
                <c:pt idx="771">
                  <c:v>41382.036296296297</c:v>
                </c:pt>
                <c:pt idx="772">
                  <c:v>41383.015543981484</c:v>
                </c:pt>
                <c:pt idx="773">
                  <c:v>41384.016793981478</c:v>
                </c:pt>
                <c:pt idx="774">
                  <c:v>41387.018090277779</c:v>
                </c:pt>
                <c:pt idx="775">
                  <c:v>41388.017314814817</c:v>
                </c:pt>
                <c:pt idx="776">
                  <c:v>41389.020486111112</c:v>
                </c:pt>
                <c:pt idx="777">
                  <c:v>41390.016701388886</c:v>
                </c:pt>
                <c:pt idx="778">
                  <c:v>41391.016967592594</c:v>
                </c:pt>
                <c:pt idx="779">
                  <c:v>41394.022164351853</c:v>
                </c:pt>
                <c:pt idx="780">
                  <c:v>41395.015127314815</c:v>
                </c:pt>
                <c:pt idx="781">
                  <c:v>41397.025000000001</c:v>
                </c:pt>
                <c:pt idx="782">
                  <c:v>41398.014837962961</c:v>
                </c:pt>
                <c:pt idx="783">
                  <c:v>41401.020960648151</c:v>
                </c:pt>
                <c:pt idx="784">
                  <c:v>41402.011921296296</c:v>
                </c:pt>
                <c:pt idx="785">
                  <c:v>41403.016493055555</c:v>
                </c:pt>
                <c:pt idx="786">
                  <c:v>41405.015613425923</c:v>
                </c:pt>
                <c:pt idx="787">
                  <c:v>41408.027407407404</c:v>
                </c:pt>
                <c:pt idx="788">
                  <c:v>41409.016493055555</c:v>
                </c:pt>
                <c:pt idx="789">
                  <c:v>41410.0159375</c:v>
                </c:pt>
                <c:pt idx="790">
                  <c:v>41411.022615740738</c:v>
                </c:pt>
                <c:pt idx="791">
                  <c:v>41412.015138888892</c:v>
                </c:pt>
                <c:pt idx="792">
                  <c:v>41416.021018518521</c:v>
                </c:pt>
                <c:pt idx="793">
                  <c:v>41417.014328703706</c:v>
                </c:pt>
                <c:pt idx="794">
                  <c:v>41418.014293981483</c:v>
                </c:pt>
                <c:pt idx="795">
                  <c:v>41419.016076388885</c:v>
                </c:pt>
                <c:pt idx="796">
                  <c:v>41422.023518518516</c:v>
                </c:pt>
                <c:pt idx="797">
                  <c:v>41423.015960648147</c:v>
                </c:pt>
                <c:pt idx="798">
                  <c:v>41424.015173611115</c:v>
                </c:pt>
                <c:pt idx="799">
                  <c:v>41427.796099537038</c:v>
                </c:pt>
                <c:pt idx="800">
                  <c:v>41429.048726851855</c:v>
                </c:pt>
                <c:pt idx="801">
                  <c:v>41430.015335648146</c:v>
                </c:pt>
                <c:pt idx="802">
                  <c:v>41431.022546296299</c:v>
                </c:pt>
                <c:pt idx="803">
                  <c:v>41432.013599537036</c:v>
                </c:pt>
                <c:pt idx="804">
                  <c:v>41433.015659722223</c:v>
                </c:pt>
                <c:pt idx="805">
                  <c:v>41436.023379629631</c:v>
                </c:pt>
                <c:pt idx="806">
                  <c:v>41437.013842592591</c:v>
                </c:pt>
                <c:pt idx="807">
                  <c:v>41438.016099537039</c:v>
                </c:pt>
                <c:pt idx="808">
                  <c:v>41439.014849537038</c:v>
                </c:pt>
                <c:pt idx="809">
                  <c:v>41440.014525462961</c:v>
                </c:pt>
                <c:pt idx="810">
                  <c:v>41443.016828703701</c:v>
                </c:pt>
                <c:pt idx="811">
                  <c:v>41444.01458333333</c:v>
                </c:pt>
                <c:pt idx="812">
                  <c:v>41445.014224537037</c:v>
                </c:pt>
                <c:pt idx="813">
                  <c:v>41446.015474537038</c:v>
                </c:pt>
                <c:pt idx="814">
                  <c:v>41447.015011574076</c:v>
                </c:pt>
                <c:pt idx="815">
                  <c:v>41450.018043981479</c:v>
                </c:pt>
                <c:pt idx="816">
                  <c:v>41451.017870370371</c:v>
                </c:pt>
                <c:pt idx="817">
                  <c:v>41452.021307870367</c:v>
                </c:pt>
                <c:pt idx="818">
                  <c:v>41453.016597222224</c:v>
                </c:pt>
                <c:pt idx="819">
                  <c:v>41454.01525462963</c:v>
                </c:pt>
                <c:pt idx="820">
                  <c:v>41457.039560185185</c:v>
                </c:pt>
                <c:pt idx="821">
                  <c:v>41458.015856481485</c:v>
                </c:pt>
                <c:pt idx="822">
                  <c:v>41459.017835648148</c:v>
                </c:pt>
                <c:pt idx="823">
                  <c:v>41460.013877314814</c:v>
                </c:pt>
                <c:pt idx="824">
                  <c:v>41461.0159375</c:v>
                </c:pt>
                <c:pt idx="825">
                  <c:v>41464.022743055553</c:v>
                </c:pt>
                <c:pt idx="826">
                  <c:v>41465.015115740738</c:v>
                </c:pt>
                <c:pt idx="827">
                  <c:v>41466.014502314814</c:v>
                </c:pt>
                <c:pt idx="828">
                  <c:v>41467.014814814815</c:v>
                </c:pt>
                <c:pt idx="829">
                  <c:v>41468.015069444446</c:v>
                </c:pt>
                <c:pt idx="830">
                  <c:v>41471.020983796298</c:v>
                </c:pt>
                <c:pt idx="831">
                  <c:v>41472.01458333333</c:v>
                </c:pt>
                <c:pt idx="832">
                  <c:v>41473.014247685183</c:v>
                </c:pt>
                <c:pt idx="833">
                  <c:v>41474.014826388891</c:v>
                </c:pt>
                <c:pt idx="834">
                  <c:v>41475.014062499999</c:v>
                </c:pt>
                <c:pt idx="835">
                  <c:v>41478.020324074074</c:v>
                </c:pt>
                <c:pt idx="836">
                  <c:v>41479.015902777777</c:v>
                </c:pt>
                <c:pt idx="837">
                  <c:v>41480.01494212963</c:v>
                </c:pt>
                <c:pt idx="838">
                  <c:v>41481.011701388888</c:v>
                </c:pt>
                <c:pt idx="839">
                  <c:v>41482.013240740744</c:v>
                </c:pt>
                <c:pt idx="840">
                  <c:v>41485.013738425929</c:v>
                </c:pt>
                <c:pt idx="841">
                  <c:v>41486.012812499997</c:v>
                </c:pt>
                <c:pt idx="842">
                  <c:v>41487.011759259258</c:v>
                </c:pt>
                <c:pt idx="843">
                  <c:v>41488.02584490741</c:v>
                </c:pt>
                <c:pt idx="844">
                  <c:v>41489.012476851851</c:v>
                </c:pt>
                <c:pt idx="845">
                  <c:v>41492.013229166667</c:v>
                </c:pt>
                <c:pt idx="846">
                  <c:v>41493.013831018521</c:v>
                </c:pt>
                <c:pt idx="847">
                  <c:v>41494.013726851852</c:v>
                </c:pt>
                <c:pt idx="848">
                  <c:v>41495.017893518518</c:v>
                </c:pt>
                <c:pt idx="849">
                  <c:v>41496.015462962961</c:v>
                </c:pt>
                <c:pt idx="850">
                  <c:v>41499.014386574076</c:v>
                </c:pt>
                <c:pt idx="851">
                  <c:v>41500.011493055557</c:v>
                </c:pt>
                <c:pt idx="852">
                  <c:v>41501.019224537034</c:v>
                </c:pt>
                <c:pt idx="853">
                  <c:v>41503.01295138889</c:v>
                </c:pt>
                <c:pt idx="854">
                  <c:v>41506.013541666667</c:v>
                </c:pt>
                <c:pt idx="855">
                  <c:v>41507.01185185185</c:v>
                </c:pt>
                <c:pt idx="856">
                  <c:v>41508.015173611115</c:v>
                </c:pt>
                <c:pt idx="857">
                  <c:v>41509.009467592594</c:v>
                </c:pt>
                <c:pt idx="858">
                  <c:v>41510.010266203702</c:v>
                </c:pt>
                <c:pt idx="859">
                  <c:v>41513.032500000001</c:v>
                </c:pt>
                <c:pt idx="860">
                  <c:v>41514.01321759259</c:v>
                </c:pt>
                <c:pt idx="861">
                  <c:v>41515.013182870367</c:v>
                </c:pt>
                <c:pt idx="862">
                  <c:v>41516.013078703705</c:v>
                </c:pt>
                <c:pt idx="863">
                  <c:v>41517.012789351851</c:v>
                </c:pt>
                <c:pt idx="864">
                  <c:v>41520.029398148145</c:v>
                </c:pt>
                <c:pt idx="865">
                  <c:v>41521.009305555555</c:v>
                </c:pt>
                <c:pt idx="866">
                  <c:v>41522.012152777781</c:v>
                </c:pt>
                <c:pt idx="867">
                  <c:v>41523.010949074072</c:v>
                </c:pt>
                <c:pt idx="868">
                  <c:v>41524.012314814812</c:v>
                </c:pt>
                <c:pt idx="869">
                  <c:v>41527.01158564815</c:v>
                </c:pt>
                <c:pt idx="870">
                  <c:v>41528.01353009259</c:v>
                </c:pt>
                <c:pt idx="871">
                  <c:v>41529.011296296296</c:v>
                </c:pt>
                <c:pt idx="872">
                  <c:v>41530.01295138889</c:v>
                </c:pt>
                <c:pt idx="873">
                  <c:v>41531.011446759258</c:v>
                </c:pt>
                <c:pt idx="874">
                  <c:v>41534.012650462966</c:v>
                </c:pt>
                <c:pt idx="875">
                  <c:v>41535.011099537034</c:v>
                </c:pt>
                <c:pt idx="876">
                  <c:v>41538.009247685186</c:v>
                </c:pt>
                <c:pt idx="877">
                  <c:v>41541.0077662037</c:v>
                </c:pt>
                <c:pt idx="878">
                  <c:v>41542.011886574073</c:v>
                </c:pt>
                <c:pt idx="879">
                  <c:v>41543.012071759258</c:v>
                </c:pt>
                <c:pt idx="880">
                  <c:v>41544.008877314816</c:v>
                </c:pt>
                <c:pt idx="881">
                  <c:v>41545.013229166667</c:v>
                </c:pt>
                <c:pt idx="882">
                  <c:v>41548.008761574078</c:v>
                </c:pt>
                <c:pt idx="883">
                  <c:v>41549.028831018521</c:v>
                </c:pt>
                <c:pt idx="884">
                  <c:v>41550.008310185185</c:v>
                </c:pt>
                <c:pt idx="885">
                  <c:v>41552.012071759258</c:v>
                </c:pt>
                <c:pt idx="886">
                  <c:v>41555.008101851854</c:v>
                </c:pt>
                <c:pt idx="887">
                  <c:v>41556.012511574074</c:v>
                </c:pt>
                <c:pt idx="888">
                  <c:v>41557.010636574072</c:v>
                </c:pt>
                <c:pt idx="889">
                  <c:v>41558.011979166666</c:v>
                </c:pt>
                <c:pt idx="890">
                  <c:v>41559.012187499997</c:v>
                </c:pt>
                <c:pt idx="891">
                  <c:v>41562.010023148148</c:v>
                </c:pt>
                <c:pt idx="892">
                  <c:v>41563.010520833333</c:v>
                </c:pt>
                <c:pt idx="893">
                  <c:v>41564.011238425926</c:v>
                </c:pt>
                <c:pt idx="894">
                  <c:v>41565.011620370373</c:v>
                </c:pt>
                <c:pt idx="895">
                  <c:v>41566.010335648149</c:v>
                </c:pt>
                <c:pt idx="896">
                  <c:v>41569.0080787037</c:v>
                </c:pt>
                <c:pt idx="897">
                  <c:v>41570.023553240739</c:v>
                </c:pt>
                <c:pt idx="898">
                  <c:v>41571.009988425925</c:v>
                </c:pt>
                <c:pt idx="899">
                  <c:v>41572.011284722219</c:v>
                </c:pt>
                <c:pt idx="900">
                  <c:v>41573.368368055555</c:v>
                </c:pt>
                <c:pt idx="901">
                  <c:v>41576.011874999997</c:v>
                </c:pt>
                <c:pt idx="902">
                  <c:v>41577.013449074075</c:v>
                </c:pt>
                <c:pt idx="903">
                  <c:v>41578.010625000003</c:v>
                </c:pt>
                <c:pt idx="904">
                  <c:v>41579.010960648149</c:v>
                </c:pt>
                <c:pt idx="905">
                  <c:v>41583.022291666668</c:v>
                </c:pt>
                <c:pt idx="906">
                  <c:v>41584.008055555554</c:v>
                </c:pt>
                <c:pt idx="907">
                  <c:v>41585.01122685185</c:v>
                </c:pt>
                <c:pt idx="908">
                  <c:v>41586.007060185184</c:v>
                </c:pt>
                <c:pt idx="909">
                  <c:v>41587.010821759257</c:v>
                </c:pt>
                <c:pt idx="910">
                  <c:v>41590.011840277781</c:v>
                </c:pt>
                <c:pt idx="911">
                  <c:v>41591.012233796297</c:v>
                </c:pt>
                <c:pt idx="912">
                  <c:v>41592.01226851852</c:v>
                </c:pt>
                <c:pt idx="913">
                  <c:v>41593.018923611111</c:v>
                </c:pt>
                <c:pt idx="914">
                  <c:v>41594.01667824074</c:v>
                </c:pt>
                <c:pt idx="915">
                  <c:v>41597.011122685188</c:v>
                </c:pt>
                <c:pt idx="916">
                  <c:v>41598.011377314811</c:v>
                </c:pt>
                <c:pt idx="917">
                  <c:v>41599.010682870372</c:v>
                </c:pt>
                <c:pt idx="918">
                  <c:v>41600.010497685187</c:v>
                </c:pt>
                <c:pt idx="919">
                  <c:v>41601.012083333335</c:v>
                </c:pt>
                <c:pt idx="920">
                  <c:v>41604.012291666666</c:v>
                </c:pt>
                <c:pt idx="921">
                  <c:v>41605.011724537035</c:v>
                </c:pt>
                <c:pt idx="922">
                  <c:v>41606.019317129627</c:v>
                </c:pt>
                <c:pt idx="923">
                  <c:v>41607.011435185188</c:v>
                </c:pt>
                <c:pt idx="924">
                  <c:v>41608.010567129626</c:v>
                </c:pt>
                <c:pt idx="925">
                  <c:v>41611.018761574072</c:v>
                </c:pt>
                <c:pt idx="926">
                  <c:v>41612.012673611112</c:v>
                </c:pt>
                <c:pt idx="927">
                  <c:v>41614.008321759262</c:v>
                </c:pt>
                <c:pt idx="928">
                  <c:v>41615.012187499997</c:v>
                </c:pt>
                <c:pt idx="929">
                  <c:v>41618.009722222225</c:v>
                </c:pt>
                <c:pt idx="930">
                  <c:v>41619.011620370373</c:v>
                </c:pt>
                <c:pt idx="931">
                  <c:v>41620.011550925927</c:v>
                </c:pt>
                <c:pt idx="932">
                  <c:v>41621.009363425925</c:v>
                </c:pt>
                <c:pt idx="933">
                  <c:v>41622.017395833333</c:v>
                </c:pt>
                <c:pt idx="934">
                  <c:v>41625.016909722224</c:v>
                </c:pt>
                <c:pt idx="935">
                  <c:v>41627.016226851854</c:v>
                </c:pt>
                <c:pt idx="936">
                  <c:v>41628.013136574074</c:v>
                </c:pt>
                <c:pt idx="937">
                  <c:v>41629.01152777778</c:v>
                </c:pt>
                <c:pt idx="938">
                  <c:v>41632.015127314815</c:v>
                </c:pt>
                <c:pt idx="939">
                  <c:v>41636.014247685183</c:v>
                </c:pt>
                <c:pt idx="940">
                  <c:v>41642.011238425926</c:v>
                </c:pt>
                <c:pt idx="941">
                  <c:v>41643.008483796293</c:v>
                </c:pt>
                <c:pt idx="942">
                  <c:v>41647.009814814817</c:v>
                </c:pt>
                <c:pt idx="943">
                  <c:v>41648.012499999997</c:v>
                </c:pt>
                <c:pt idx="944">
                  <c:v>41649.010717592595</c:v>
                </c:pt>
                <c:pt idx="945">
                  <c:v>41650.010289351849</c:v>
                </c:pt>
                <c:pt idx="946">
                  <c:v>41653.011122685188</c:v>
                </c:pt>
                <c:pt idx="947">
                  <c:v>41654.010474537034</c:v>
                </c:pt>
                <c:pt idx="948">
                  <c:v>41655.010520833333</c:v>
                </c:pt>
                <c:pt idx="949">
                  <c:v>41656.01321759259</c:v>
                </c:pt>
                <c:pt idx="950">
                  <c:v>41657.011990740742</c:v>
                </c:pt>
                <c:pt idx="951">
                  <c:v>41660.011608796296</c:v>
                </c:pt>
                <c:pt idx="952">
                  <c:v>41661.010682870372</c:v>
                </c:pt>
                <c:pt idx="953">
                  <c:v>41662.010370370372</c:v>
                </c:pt>
                <c:pt idx="954">
                  <c:v>41663.01290509259</c:v>
                </c:pt>
                <c:pt idx="955">
                  <c:v>41664.009259259263</c:v>
                </c:pt>
                <c:pt idx="956">
                  <c:v>41667.012453703705</c:v>
                </c:pt>
                <c:pt idx="957">
                  <c:v>41668.009641203702</c:v>
                </c:pt>
                <c:pt idx="958">
                  <c:v>41669.012291666666</c:v>
                </c:pt>
                <c:pt idx="959">
                  <c:v>41670.011192129627</c:v>
                </c:pt>
                <c:pt idx="960">
                  <c:v>41671.011828703704</c:v>
                </c:pt>
                <c:pt idx="961">
                  <c:v>41674.010127314818</c:v>
                </c:pt>
                <c:pt idx="962">
                  <c:v>41675.007256944446</c:v>
                </c:pt>
                <c:pt idx="963">
                  <c:v>41676.010231481479</c:v>
                </c:pt>
                <c:pt idx="964">
                  <c:v>41677.00712962963</c:v>
                </c:pt>
                <c:pt idx="965">
                  <c:v>41678.010995370372</c:v>
                </c:pt>
                <c:pt idx="966">
                  <c:v>41681.010104166664</c:v>
                </c:pt>
                <c:pt idx="967">
                  <c:v>41682.009421296294</c:v>
                </c:pt>
                <c:pt idx="968">
                  <c:v>41683.010416666664</c:v>
                </c:pt>
                <c:pt idx="969">
                  <c:v>41684.011319444442</c:v>
                </c:pt>
                <c:pt idx="970">
                  <c:v>41685.011134259257</c:v>
                </c:pt>
                <c:pt idx="971">
                  <c:v>41688.010682870372</c:v>
                </c:pt>
                <c:pt idx="972">
                  <c:v>41689.010208333333</c:v>
                </c:pt>
                <c:pt idx="973">
                  <c:v>41690.009791666664</c:v>
                </c:pt>
                <c:pt idx="974">
                  <c:v>41691.010138888887</c:v>
                </c:pt>
                <c:pt idx="975">
                  <c:v>41693.885092592594</c:v>
                </c:pt>
                <c:pt idx="976">
                  <c:v>41695.010648148149</c:v>
                </c:pt>
                <c:pt idx="977">
                  <c:v>41696.009155092594</c:v>
                </c:pt>
                <c:pt idx="978">
                  <c:v>41697.010289351849</c:v>
                </c:pt>
                <c:pt idx="979">
                  <c:v>41698.009398148148</c:v>
                </c:pt>
                <c:pt idx="980">
                  <c:v>41699.010393518518</c:v>
                </c:pt>
                <c:pt idx="981">
                  <c:v>41702.012002314812</c:v>
                </c:pt>
                <c:pt idx="982">
                  <c:v>41703.008067129631</c:v>
                </c:pt>
                <c:pt idx="983">
                  <c:v>41704.010057870371</c:v>
                </c:pt>
                <c:pt idx="984">
                  <c:v>41705.010347222225</c:v>
                </c:pt>
                <c:pt idx="985">
                  <c:v>41707.884097222224</c:v>
                </c:pt>
                <c:pt idx="986">
                  <c:v>41709.011041666665</c:v>
                </c:pt>
                <c:pt idx="987">
                  <c:v>41710.009571759256</c:v>
                </c:pt>
                <c:pt idx="988">
                  <c:v>41711.047361111108</c:v>
                </c:pt>
                <c:pt idx="989">
                  <c:v>41712.045567129629</c:v>
                </c:pt>
                <c:pt idx="990">
                  <c:v>41714.933518518519</c:v>
                </c:pt>
                <c:pt idx="991">
                  <c:v>41716.047326388885</c:v>
                </c:pt>
                <c:pt idx="992">
                  <c:v>41717.043715277781</c:v>
                </c:pt>
                <c:pt idx="993">
                  <c:v>41718.043020833335</c:v>
                </c:pt>
                <c:pt idx="994">
                  <c:v>41719.042291666665</c:v>
                </c:pt>
                <c:pt idx="995">
                  <c:v>41721.932870370372</c:v>
                </c:pt>
                <c:pt idx="996">
                  <c:v>41723.044895833336</c:v>
                </c:pt>
                <c:pt idx="997">
                  <c:v>41724.048379629632</c:v>
                </c:pt>
                <c:pt idx="998">
                  <c:v>41725.050706018519</c:v>
                </c:pt>
                <c:pt idx="999">
                  <c:v>41726.046932870369</c:v>
                </c:pt>
                <c:pt idx="1000">
                  <c:v>41728.931504629632</c:v>
                </c:pt>
                <c:pt idx="1001">
                  <c:v>41730.069594907407</c:v>
                </c:pt>
                <c:pt idx="1002">
                  <c:v>41731.4378125</c:v>
                </c:pt>
                <c:pt idx="1003">
                  <c:v>41732.069791666669</c:v>
                </c:pt>
                <c:pt idx="1004">
                  <c:v>41732.069803240738</c:v>
                </c:pt>
                <c:pt idx="1005">
                  <c:v>41735.931666666664</c:v>
                </c:pt>
                <c:pt idx="1006">
                  <c:v>41737.044085648151</c:v>
                </c:pt>
                <c:pt idx="1007">
                  <c:v>41738.04546296296</c:v>
                </c:pt>
                <c:pt idx="1008">
                  <c:v>41739.043703703705</c:v>
                </c:pt>
                <c:pt idx="1009">
                  <c:v>41740.044918981483</c:v>
                </c:pt>
                <c:pt idx="1010">
                  <c:v>41742.931527777779</c:v>
                </c:pt>
                <c:pt idx="1011">
                  <c:v>41744.057442129626</c:v>
                </c:pt>
                <c:pt idx="1012">
                  <c:v>41745.073784722219</c:v>
                </c:pt>
                <c:pt idx="1013">
                  <c:v>41746.06144675926</c:v>
                </c:pt>
                <c:pt idx="1014">
                  <c:v>41747.056481481479</c:v>
                </c:pt>
                <c:pt idx="1015">
                  <c:v>41752.077974537038</c:v>
                </c:pt>
                <c:pt idx="1016">
                  <c:v>41753.055509259262</c:v>
                </c:pt>
                <c:pt idx="1017">
                  <c:v>41754.085081018522</c:v>
                </c:pt>
                <c:pt idx="1018">
                  <c:v>41756.928749999999</c:v>
                </c:pt>
                <c:pt idx="1019">
                  <c:v>41758.058599537035</c:v>
                </c:pt>
                <c:pt idx="1020">
                  <c:v>41759.059560185182</c:v>
                </c:pt>
                <c:pt idx="1021">
                  <c:v>41760.063761574071</c:v>
                </c:pt>
                <c:pt idx="1022">
                  <c:v>41765.110231481478</c:v>
                </c:pt>
                <c:pt idx="1023">
                  <c:v>41766.057152777779</c:v>
                </c:pt>
                <c:pt idx="1024">
                  <c:v>41767.081712962965</c:v>
                </c:pt>
                <c:pt idx="1025">
                  <c:v>41768.043807870374</c:v>
                </c:pt>
                <c:pt idx="1026">
                  <c:v>41772.065717592595</c:v>
                </c:pt>
                <c:pt idx="1027">
                  <c:v>41773.063842592594</c:v>
                </c:pt>
                <c:pt idx="1028">
                  <c:v>41774.052858796298</c:v>
                </c:pt>
                <c:pt idx="1029">
                  <c:v>41775.053171296298</c:v>
                </c:pt>
                <c:pt idx="1030">
                  <c:v>41777.931689814817</c:v>
                </c:pt>
                <c:pt idx="1031">
                  <c:v>41779.047430555554</c:v>
                </c:pt>
                <c:pt idx="1032">
                  <c:v>41780.046678240738</c:v>
                </c:pt>
                <c:pt idx="1033">
                  <c:v>41781.051238425927</c:v>
                </c:pt>
                <c:pt idx="1034">
                  <c:v>41782.064629629633</c:v>
                </c:pt>
                <c:pt idx="1035">
                  <c:v>41784.93445601852</c:v>
                </c:pt>
                <c:pt idx="1036">
                  <c:v>41786.064791666664</c:v>
                </c:pt>
                <c:pt idx="1037">
                  <c:v>41787.045405092591</c:v>
                </c:pt>
                <c:pt idx="1038">
                  <c:v>41790.064976851849</c:v>
                </c:pt>
                <c:pt idx="1039">
                  <c:v>41792.57916666667</c:v>
                </c:pt>
                <c:pt idx="1040">
                  <c:v>41793.423726851855</c:v>
                </c:pt>
                <c:pt idx="1041">
                  <c:v>41794.068472222221</c:v>
                </c:pt>
                <c:pt idx="1042">
                  <c:v>41795.062893518516</c:v>
                </c:pt>
                <c:pt idx="1043">
                  <c:v>41796.077523148146</c:v>
                </c:pt>
                <c:pt idx="1044">
                  <c:v>41798.928807870368</c:v>
                </c:pt>
                <c:pt idx="1045">
                  <c:v>41802.070069444446</c:v>
                </c:pt>
                <c:pt idx="1046">
                  <c:v>41803.079606481479</c:v>
                </c:pt>
                <c:pt idx="1047">
                  <c:v>41805.933298611111</c:v>
                </c:pt>
                <c:pt idx="1048">
                  <c:v>41807.065335648149</c:v>
                </c:pt>
                <c:pt idx="1049">
                  <c:v>41808.070219907408</c:v>
                </c:pt>
                <c:pt idx="1050">
                  <c:v>41809.058009259257</c:v>
                </c:pt>
                <c:pt idx="1051">
                  <c:v>41812.936782407407</c:v>
                </c:pt>
                <c:pt idx="1052">
                  <c:v>41814.043287037035</c:v>
                </c:pt>
                <c:pt idx="1053">
                  <c:v>41815.053402777776</c:v>
                </c:pt>
                <c:pt idx="1054">
                  <c:v>41816.093715277777</c:v>
                </c:pt>
                <c:pt idx="1055">
                  <c:v>41817.063877314817</c:v>
                </c:pt>
                <c:pt idx="1056">
                  <c:v>41819.931400462963</c:v>
                </c:pt>
                <c:pt idx="1057">
                  <c:v>41821.067314814813</c:v>
                </c:pt>
                <c:pt idx="1058">
                  <c:v>41822.059398148151</c:v>
                </c:pt>
                <c:pt idx="1059">
                  <c:v>41823.07739583333</c:v>
                </c:pt>
                <c:pt idx="1060">
                  <c:v>41824.059594907405</c:v>
                </c:pt>
                <c:pt idx="1061">
                  <c:v>41826.931203703702</c:v>
                </c:pt>
                <c:pt idx="1062">
                  <c:v>41828.079479166663</c:v>
                </c:pt>
                <c:pt idx="1063">
                  <c:v>41829.051944444444</c:v>
                </c:pt>
                <c:pt idx="1064">
                  <c:v>41830.061388888891</c:v>
                </c:pt>
                <c:pt idx="1065">
                  <c:v>41831.064803240741</c:v>
                </c:pt>
                <c:pt idx="1066">
                  <c:v>41833.928124999999</c:v>
                </c:pt>
                <c:pt idx="1067">
                  <c:v>41835.086921296293</c:v>
                </c:pt>
                <c:pt idx="1068">
                  <c:v>41836.065381944441</c:v>
                </c:pt>
                <c:pt idx="1069">
                  <c:v>41837.063680555555</c:v>
                </c:pt>
                <c:pt idx="1070">
                  <c:v>41838.063194444447</c:v>
                </c:pt>
                <c:pt idx="1071">
                  <c:v>41840.932754629626</c:v>
                </c:pt>
                <c:pt idx="1072">
                  <c:v>41842.066145833334</c:v>
                </c:pt>
                <c:pt idx="1073">
                  <c:v>41843.063333333332</c:v>
                </c:pt>
                <c:pt idx="1074">
                  <c:v>41844.054074074076</c:v>
                </c:pt>
                <c:pt idx="1075">
                  <c:v>41845.067187499997</c:v>
                </c:pt>
                <c:pt idx="1076">
                  <c:v>41847.933078703703</c:v>
                </c:pt>
                <c:pt idx="1077">
                  <c:v>41849.096597222226</c:v>
                </c:pt>
                <c:pt idx="1078">
                  <c:v>41850.069456018522</c:v>
                </c:pt>
                <c:pt idx="1079">
                  <c:v>41851.056006944447</c:v>
                </c:pt>
                <c:pt idx="1080">
                  <c:v>41852.063379629632</c:v>
                </c:pt>
                <c:pt idx="1081">
                  <c:v>41853.072858796295</c:v>
                </c:pt>
                <c:pt idx="1082">
                  <c:v>41856.097372685188</c:v>
                </c:pt>
                <c:pt idx="1083">
                  <c:v>41856.097372685188</c:v>
                </c:pt>
                <c:pt idx="1084">
                  <c:v>41857.066574074073</c:v>
                </c:pt>
                <c:pt idx="1085">
                  <c:v>41858.077384259261</c:v>
                </c:pt>
                <c:pt idx="1086">
                  <c:v>41859.058564814812</c:v>
                </c:pt>
                <c:pt idx="1087">
                  <c:v>41861.934363425928</c:v>
                </c:pt>
                <c:pt idx="1088">
                  <c:v>41863.047164351854</c:v>
                </c:pt>
                <c:pt idx="1089">
                  <c:v>41864.057280092595</c:v>
                </c:pt>
                <c:pt idx="1090">
                  <c:v>41865.063657407409</c:v>
                </c:pt>
                <c:pt idx="1091">
                  <c:v>41866.067048611112</c:v>
                </c:pt>
                <c:pt idx="1092">
                  <c:v>41870.096655092595</c:v>
                </c:pt>
                <c:pt idx="1093">
                  <c:v>41871.094166666669</c:v>
                </c:pt>
                <c:pt idx="1094">
                  <c:v>41872.063796296294</c:v>
                </c:pt>
                <c:pt idx="1095">
                  <c:v>41873.093009259261</c:v>
                </c:pt>
                <c:pt idx="1096">
                  <c:v>41877.071122685185</c:v>
                </c:pt>
                <c:pt idx="1097">
                  <c:v>41878.095682870371</c:v>
                </c:pt>
                <c:pt idx="1098">
                  <c:v>41879.077037037037</c:v>
                </c:pt>
                <c:pt idx="1099">
                  <c:v>41880.068749999999</c:v>
                </c:pt>
                <c:pt idx="1100">
                  <c:v>41881.080416666664</c:v>
                </c:pt>
                <c:pt idx="1101">
                  <c:v>41884.076111111113</c:v>
                </c:pt>
                <c:pt idx="1102">
                  <c:v>41885.090555555558</c:v>
                </c:pt>
                <c:pt idx="1103">
                  <c:v>41886.062245370369</c:v>
                </c:pt>
                <c:pt idx="1104">
                  <c:v>41887.072870370372</c:v>
                </c:pt>
                <c:pt idx="1105">
                  <c:v>41889.93304398148</c:v>
                </c:pt>
                <c:pt idx="1106">
                  <c:v>41891.091053240743</c:v>
                </c:pt>
                <c:pt idx="1107">
                  <c:v>41892.06355324074</c:v>
                </c:pt>
                <c:pt idx="1108">
                  <c:v>41893.080104166664</c:v>
                </c:pt>
                <c:pt idx="1109">
                  <c:v>41894.084999999999</c:v>
                </c:pt>
                <c:pt idx="1110">
                  <c:v>41896.932210648149</c:v>
                </c:pt>
                <c:pt idx="1111">
                  <c:v>41898.066932870373</c:v>
                </c:pt>
                <c:pt idx="1112">
                  <c:v>41899.087013888886</c:v>
                </c:pt>
                <c:pt idx="1113">
                  <c:v>41900.054872685185</c:v>
                </c:pt>
                <c:pt idx="1114">
                  <c:v>41901.060300925928</c:v>
                </c:pt>
                <c:pt idx="1115">
                  <c:v>41903.932025462964</c:v>
                </c:pt>
                <c:pt idx="1116">
                  <c:v>41905.064710648148</c:v>
                </c:pt>
                <c:pt idx="1117">
                  <c:v>41906.060787037037</c:v>
                </c:pt>
                <c:pt idx="1118">
                  <c:v>41907.062349537038</c:v>
                </c:pt>
                <c:pt idx="1119">
                  <c:v>41908.095879629633</c:v>
                </c:pt>
                <c:pt idx="1120">
                  <c:v>41910.93167824074</c:v>
                </c:pt>
                <c:pt idx="1121">
                  <c:v>41912.058877314812</c:v>
                </c:pt>
                <c:pt idx="1122">
                  <c:v>41913.071446759262</c:v>
                </c:pt>
                <c:pt idx="1123">
                  <c:v>41914.084328703706</c:v>
                </c:pt>
                <c:pt idx="1124">
                  <c:v>41915.08258101852</c:v>
                </c:pt>
                <c:pt idx="1125">
                  <c:v>41919.099236111113</c:v>
                </c:pt>
                <c:pt idx="1126">
                  <c:v>41920.066643518519</c:v>
                </c:pt>
                <c:pt idx="1127">
                  <c:v>41921.078506944446</c:v>
                </c:pt>
                <c:pt idx="1128">
                  <c:v>41922.081597222219</c:v>
                </c:pt>
                <c:pt idx="1129">
                  <c:v>41924.935763888891</c:v>
                </c:pt>
                <c:pt idx="1130">
                  <c:v>41926.062083333331</c:v>
                </c:pt>
                <c:pt idx="1131">
                  <c:v>41927.064363425925</c:v>
                </c:pt>
                <c:pt idx="1132">
                  <c:v>41928.060486111113</c:v>
                </c:pt>
                <c:pt idx="1133">
                  <c:v>41929.059027777781</c:v>
                </c:pt>
                <c:pt idx="1134">
                  <c:v>41931.931689814817</c:v>
                </c:pt>
                <c:pt idx="1135">
                  <c:v>41933.100578703707</c:v>
                </c:pt>
                <c:pt idx="1136">
                  <c:v>41934.059675925928</c:v>
                </c:pt>
                <c:pt idx="1137">
                  <c:v>41935.070914351854</c:v>
                </c:pt>
                <c:pt idx="1138">
                  <c:v>41936.055833333332</c:v>
                </c:pt>
                <c:pt idx="1139">
                  <c:v>41939.403611111113</c:v>
                </c:pt>
                <c:pt idx="1140">
                  <c:v>41940.058217592596</c:v>
                </c:pt>
                <c:pt idx="1141">
                  <c:v>41941.069780092592</c:v>
                </c:pt>
                <c:pt idx="1142">
                  <c:v>41942.064849537041</c:v>
                </c:pt>
                <c:pt idx="1143">
                  <c:v>41943.062083333331</c:v>
                </c:pt>
                <c:pt idx="1144">
                  <c:v>41944.062210648146</c:v>
                </c:pt>
                <c:pt idx="1145">
                  <c:v>41947.082199074073</c:v>
                </c:pt>
                <c:pt idx="1146">
                  <c:v>41948.095520833333</c:v>
                </c:pt>
                <c:pt idx="1147">
                  <c:v>41949.061701388891</c:v>
                </c:pt>
                <c:pt idx="1148">
                  <c:v>41950.082025462965</c:v>
                </c:pt>
                <c:pt idx="1149">
                  <c:v>41952.930960648147</c:v>
                </c:pt>
                <c:pt idx="1150">
                  <c:v>41954.096064814818</c:v>
                </c:pt>
                <c:pt idx="1151">
                  <c:v>41955.074803240743</c:v>
                </c:pt>
                <c:pt idx="1152">
                  <c:v>41956.065868055557</c:v>
                </c:pt>
                <c:pt idx="1153">
                  <c:v>41957.064942129633</c:v>
                </c:pt>
                <c:pt idx="1154">
                  <c:v>41959.932488425926</c:v>
                </c:pt>
                <c:pt idx="1155">
                  <c:v>41961.070011574076</c:v>
                </c:pt>
                <c:pt idx="1156">
                  <c:v>41962.066087962965</c:v>
                </c:pt>
                <c:pt idx="1157">
                  <c:v>41963.065451388888</c:v>
                </c:pt>
                <c:pt idx="1158">
                  <c:v>41964.072442129633</c:v>
                </c:pt>
                <c:pt idx="1159">
                  <c:v>41966.93167824074</c:v>
                </c:pt>
                <c:pt idx="1160">
                  <c:v>41968.071331018517</c:v>
                </c:pt>
                <c:pt idx="1161">
                  <c:v>41969.067337962966</c:v>
                </c:pt>
                <c:pt idx="1162">
                  <c:v>41970.06659722222</c:v>
                </c:pt>
                <c:pt idx="1163">
                  <c:v>41971.062731481485</c:v>
                </c:pt>
                <c:pt idx="1164">
                  <c:v>41972.069780092592</c:v>
                </c:pt>
                <c:pt idx="1165">
                  <c:v>41975.117303240739</c:v>
                </c:pt>
                <c:pt idx="1166">
                  <c:v>41976.092187499999</c:v>
                </c:pt>
                <c:pt idx="1167">
                  <c:v>41977.070150462961</c:v>
                </c:pt>
                <c:pt idx="1168">
                  <c:v>41978.135659722226</c:v>
                </c:pt>
                <c:pt idx="1169">
                  <c:v>41980.933240740742</c:v>
                </c:pt>
                <c:pt idx="1170">
                  <c:v>41982.097777777781</c:v>
                </c:pt>
                <c:pt idx="1171">
                  <c:v>41983.097604166665</c:v>
                </c:pt>
                <c:pt idx="1172">
                  <c:v>41984.097511574073</c:v>
                </c:pt>
                <c:pt idx="1173">
                  <c:v>41985.105914351851</c:v>
                </c:pt>
                <c:pt idx="1174">
                  <c:v>41987.940208333333</c:v>
                </c:pt>
                <c:pt idx="1175">
                  <c:v>41989.046597222223</c:v>
                </c:pt>
                <c:pt idx="1176">
                  <c:v>41990.046712962961</c:v>
                </c:pt>
                <c:pt idx="1177">
                  <c:v>41991.045416666668</c:v>
                </c:pt>
                <c:pt idx="1178">
                  <c:v>41992.048356481479</c:v>
                </c:pt>
                <c:pt idx="1179">
                  <c:v>41994.933900462966</c:v>
                </c:pt>
                <c:pt idx="1180">
                  <c:v>41996.064016203702</c:v>
                </c:pt>
                <c:pt idx="1181">
                  <c:v>41997.04619212963</c:v>
                </c:pt>
                <c:pt idx="1182">
                  <c:v>42003.100358796299</c:v>
                </c:pt>
                <c:pt idx="1183">
                  <c:v>42004.054895833331</c:v>
                </c:pt>
                <c:pt idx="1184">
                  <c:v>42007.444976851853</c:v>
                </c:pt>
                <c:pt idx="1185">
                  <c:v>42010.07644675926</c:v>
                </c:pt>
                <c:pt idx="1186">
                  <c:v>42012.068749999999</c:v>
                </c:pt>
                <c:pt idx="1187">
                  <c:v>42013.077048611114</c:v>
                </c:pt>
                <c:pt idx="1188">
                  <c:v>42015.933217592596</c:v>
                </c:pt>
                <c:pt idx="1189">
                  <c:v>42017.109976851854</c:v>
                </c:pt>
                <c:pt idx="1190">
                  <c:v>42018.050891203704</c:v>
                </c:pt>
                <c:pt idx="1191">
                  <c:v>42019.057384259257</c:v>
                </c:pt>
                <c:pt idx="1192">
                  <c:v>42020.04787037037</c:v>
                </c:pt>
                <c:pt idx="1193">
                  <c:v>42022.933368055557</c:v>
                </c:pt>
                <c:pt idx="1194">
                  <c:v>42024.141597222224</c:v>
                </c:pt>
                <c:pt idx="1195">
                  <c:v>42025.04855324074</c:v>
                </c:pt>
                <c:pt idx="1196">
                  <c:v>42026.09171296296</c:v>
                </c:pt>
                <c:pt idx="1197">
                  <c:v>42027.116342592592</c:v>
                </c:pt>
                <c:pt idx="1198">
                  <c:v>42029.934467592589</c:v>
                </c:pt>
                <c:pt idx="1199">
                  <c:v>42031.109340277777</c:v>
                </c:pt>
                <c:pt idx="1200">
                  <c:v>42032.097581018519</c:v>
                </c:pt>
                <c:pt idx="1201">
                  <c:v>42033.048229166663</c:v>
                </c:pt>
                <c:pt idx="1202">
                  <c:v>42034.047256944446</c:v>
                </c:pt>
                <c:pt idx="1203">
                  <c:v>42035.06590277778</c:v>
                </c:pt>
                <c:pt idx="1204">
                  <c:v>42038.088553240741</c:v>
                </c:pt>
                <c:pt idx="1205">
                  <c:v>42039.071689814817</c:v>
                </c:pt>
                <c:pt idx="1206">
                  <c:v>42040.101620370369</c:v>
                </c:pt>
                <c:pt idx="1207">
                  <c:v>42041.046006944445</c:v>
                </c:pt>
                <c:pt idx="1208">
                  <c:v>42043.933009259257</c:v>
                </c:pt>
                <c:pt idx="1209">
                  <c:v>42045.052534722221</c:v>
                </c:pt>
                <c:pt idx="1210">
                  <c:v>42046.045289351852</c:v>
                </c:pt>
                <c:pt idx="1211">
                  <c:v>42047.045277777775</c:v>
                </c:pt>
                <c:pt idx="1212">
                  <c:v>42048.049849537034</c:v>
                </c:pt>
                <c:pt idx="1213">
                  <c:v>42050.931562500002</c:v>
                </c:pt>
                <c:pt idx="1214">
                  <c:v>42052.0469212963</c:v>
                </c:pt>
                <c:pt idx="1215">
                  <c:v>42053.044803240744</c:v>
                </c:pt>
                <c:pt idx="1216">
                  <c:v>42054.045810185184</c:v>
                </c:pt>
                <c:pt idx="1217">
                  <c:v>42055.044803240744</c:v>
                </c:pt>
                <c:pt idx="1218">
                  <c:v>42057.932291666664</c:v>
                </c:pt>
                <c:pt idx="1219">
                  <c:v>42059.047060185185</c:v>
                </c:pt>
                <c:pt idx="1220">
                  <c:v>42060.045219907406</c:v>
                </c:pt>
                <c:pt idx="1221">
                  <c:v>42061.055949074071</c:v>
                </c:pt>
                <c:pt idx="1222">
                  <c:v>42062.049143518518</c:v>
                </c:pt>
                <c:pt idx="1223">
                  <c:v>42063.061261574076</c:v>
                </c:pt>
                <c:pt idx="1224">
                  <c:v>42066.050312500003</c:v>
                </c:pt>
                <c:pt idx="1225">
                  <c:v>42067.07403935185</c:v>
                </c:pt>
                <c:pt idx="1226">
                  <c:v>42068.044652777775</c:v>
                </c:pt>
                <c:pt idx="1227">
                  <c:v>42069.057812500003</c:v>
                </c:pt>
                <c:pt idx="1228">
                  <c:v>42071.935023148151</c:v>
                </c:pt>
                <c:pt idx="1229">
                  <c:v>42073.044849537036</c:v>
                </c:pt>
                <c:pt idx="1230">
                  <c:v>42074.04283564815</c:v>
                </c:pt>
                <c:pt idx="1231">
                  <c:v>42075.042638888888</c:v>
                </c:pt>
                <c:pt idx="1232">
                  <c:v>42076.047314814816</c:v>
                </c:pt>
                <c:pt idx="1233">
                  <c:v>42078.930138888885</c:v>
                </c:pt>
                <c:pt idx="1234">
                  <c:v>42080.043414351851</c:v>
                </c:pt>
                <c:pt idx="1235">
                  <c:v>42081.043437499997</c:v>
                </c:pt>
                <c:pt idx="1236">
                  <c:v>42082.045034722221</c:v>
                </c:pt>
                <c:pt idx="1237">
                  <c:v>42083.043425925927</c:v>
                </c:pt>
                <c:pt idx="1238">
                  <c:v>42085.929629629631</c:v>
                </c:pt>
                <c:pt idx="1239">
                  <c:v>42087.042222222219</c:v>
                </c:pt>
                <c:pt idx="1240">
                  <c:v>42088.042083333334</c:v>
                </c:pt>
                <c:pt idx="1241">
                  <c:v>42089.049097222225</c:v>
                </c:pt>
                <c:pt idx="1242">
                  <c:v>42090.047013888892</c:v>
                </c:pt>
                <c:pt idx="1243">
                  <c:v>42092.931168981479</c:v>
                </c:pt>
                <c:pt idx="1244">
                  <c:v>42094.042094907411</c:v>
                </c:pt>
                <c:pt idx="1245">
                  <c:v>42095.050879629627</c:v>
                </c:pt>
                <c:pt idx="1246">
                  <c:v>42096.046724537038</c:v>
                </c:pt>
                <c:pt idx="1247">
                  <c:v>42097.066990740743</c:v>
                </c:pt>
                <c:pt idx="1248">
                  <c:v>42102.076527777775</c:v>
                </c:pt>
                <c:pt idx="1249">
                  <c:v>42103.045949074076</c:v>
                </c:pt>
                <c:pt idx="1250">
                  <c:v>42104.044386574074</c:v>
                </c:pt>
                <c:pt idx="1251">
                  <c:v>42106.931296296294</c:v>
                </c:pt>
                <c:pt idx="1252">
                  <c:v>42108.044490740744</c:v>
                </c:pt>
                <c:pt idx="1253">
                  <c:v>42109.043020833335</c:v>
                </c:pt>
                <c:pt idx="1254">
                  <c:v>42110.043634259258</c:v>
                </c:pt>
                <c:pt idx="1255">
                  <c:v>42111.043692129628</c:v>
                </c:pt>
                <c:pt idx="1256">
                  <c:v>42113.930393518516</c:v>
                </c:pt>
                <c:pt idx="1257">
                  <c:v>42115.043402777781</c:v>
                </c:pt>
                <c:pt idx="1258">
                  <c:v>42116.043425925927</c:v>
                </c:pt>
                <c:pt idx="1259">
                  <c:v>42117.044178240743</c:v>
                </c:pt>
                <c:pt idx="1260">
                  <c:v>42118.045671296299</c:v>
                </c:pt>
                <c:pt idx="1261">
                  <c:v>42120.931481481479</c:v>
                </c:pt>
                <c:pt idx="1262">
                  <c:v>42122.047800925924</c:v>
                </c:pt>
                <c:pt idx="1263">
                  <c:v>42123.045046296298</c:v>
                </c:pt>
                <c:pt idx="1264">
                  <c:v>42124.04310185185</c:v>
                </c:pt>
                <c:pt idx="1265">
                  <c:v>42125.048206018517</c:v>
                </c:pt>
                <c:pt idx="1266">
                  <c:v>42129.293298611112</c:v>
                </c:pt>
                <c:pt idx="1267">
                  <c:v>42130.062476851854</c:v>
                </c:pt>
                <c:pt idx="1268">
                  <c:v>42131.044328703705</c:v>
                </c:pt>
                <c:pt idx="1269">
                  <c:v>42132.044930555552</c:v>
                </c:pt>
                <c:pt idx="1270">
                  <c:v>42134.932581018518</c:v>
                </c:pt>
                <c:pt idx="1271">
                  <c:v>42136.055659722224</c:v>
                </c:pt>
                <c:pt idx="1272">
                  <c:v>42137.044861111113</c:v>
                </c:pt>
                <c:pt idx="1273">
                  <c:v>42138.046331018515</c:v>
                </c:pt>
                <c:pt idx="1274">
                  <c:v>42141.936851851853</c:v>
                </c:pt>
                <c:pt idx="1275">
                  <c:v>42143.044479166667</c:v>
                </c:pt>
                <c:pt idx="1276">
                  <c:v>42144.043240740742</c:v>
                </c:pt>
                <c:pt idx="1277">
                  <c:v>42145.080949074072</c:v>
                </c:pt>
                <c:pt idx="1278">
                  <c:v>42146.045092592591</c:v>
                </c:pt>
                <c:pt idx="1279">
                  <c:v>42148.938483796293</c:v>
                </c:pt>
                <c:pt idx="1280">
                  <c:v>42151.049131944441</c:v>
                </c:pt>
                <c:pt idx="1281">
                  <c:v>42152.04283564815</c:v>
                </c:pt>
                <c:pt idx="1282">
                  <c:v>42153.042430555557</c:v>
                </c:pt>
                <c:pt idx="1283">
                  <c:v>42154.047037037039</c:v>
                </c:pt>
                <c:pt idx="1284">
                  <c:v>42157.056863425925</c:v>
                </c:pt>
                <c:pt idx="1285">
                  <c:v>42158.057083333333</c:v>
                </c:pt>
                <c:pt idx="1286">
                  <c:v>42161.057928240742</c:v>
                </c:pt>
                <c:pt idx="1287">
                  <c:v>42164.044629629629</c:v>
                </c:pt>
                <c:pt idx="1288">
                  <c:v>42165.042384259257</c:v>
                </c:pt>
                <c:pt idx="1289">
                  <c:v>42166.041030092594</c:v>
                </c:pt>
                <c:pt idx="1290">
                  <c:v>42167.047430555554</c:v>
                </c:pt>
                <c:pt idx="1291">
                  <c:v>42169.924467592595</c:v>
                </c:pt>
                <c:pt idx="1292">
                  <c:v>42172.046354166669</c:v>
                </c:pt>
                <c:pt idx="1293">
                  <c:v>42174.04415509259</c:v>
                </c:pt>
                <c:pt idx="1294">
                  <c:v>42176.92465277778</c:v>
                </c:pt>
                <c:pt idx="1295">
                  <c:v>42178.039687500001</c:v>
                </c:pt>
                <c:pt idx="1296">
                  <c:v>42179.038865740738</c:v>
                </c:pt>
                <c:pt idx="1297">
                  <c:v>42180.04478009259</c:v>
                </c:pt>
                <c:pt idx="1298">
                  <c:v>42181.039965277778</c:v>
                </c:pt>
                <c:pt idx="1299">
                  <c:v>42183.92324074074</c:v>
                </c:pt>
                <c:pt idx="1300">
                  <c:v>42185.037453703706</c:v>
                </c:pt>
                <c:pt idx="1301">
                  <c:v>42186.038599537038</c:v>
                </c:pt>
                <c:pt idx="1302">
                  <c:v>42187.040555555555</c:v>
                </c:pt>
                <c:pt idx="1303">
                  <c:v>42188.072812500002</c:v>
                </c:pt>
                <c:pt idx="1304">
                  <c:v>42190.924293981479</c:v>
                </c:pt>
                <c:pt idx="1305">
                  <c:v>42192.035300925927</c:v>
                </c:pt>
                <c:pt idx="1306">
                  <c:v>42193.040358796294</c:v>
                </c:pt>
                <c:pt idx="1307">
                  <c:v>42194.039155092592</c:v>
                </c:pt>
                <c:pt idx="1308">
                  <c:v>42195.044016203705</c:v>
                </c:pt>
                <c:pt idx="1309">
                  <c:v>42197.923472222225</c:v>
                </c:pt>
                <c:pt idx="1310">
                  <c:v>42199.037997685184</c:v>
                </c:pt>
                <c:pt idx="1311">
                  <c:v>42200.042870370373</c:v>
                </c:pt>
                <c:pt idx="1312">
                  <c:v>42201.039826388886</c:v>
                </c:pt>
                <c:pt idx="1313">
                  <c:v>42202.045671296299</c:v>
                </c:pt>
                <c:pt idx="1314">
                  <c:v>42204.922118055554</c:v>
                </c:pt>
                <c:pt idx="1315">
                  <c:v>42206.037210648145</c:v>
                </c:pt>
                <c:pt idx="1316">
                  <c:v>42207.037187499998</c:v>
                </c:pt>
                <c:pt idx="1317">
                  <c:v>42208.039942129632</c:v>
                </c:pt>
                <c:pt idx="1318">
                  <c:v>42209.036585648151</c:v>
                </c:pt>
                <c:pt idx="1319">
                  <c:v>42211.935254629629</c:v>
                </c:pt>
                <c:pt idx="1320">
                  <c:v>42213.038726851853</c:v>
                </c:pt>
                <c:pt idx="1321">
                  <c:v>42214.037118055552</c:v>
                </c:pt>
                <c:pt idx="1322">
                  <c:v>42215.037349537037</c:v>
                </c:pt>
                <c:pt idx="1323">
                  <c:v>42216.037511574075</c:v>
                </c:pt>
                <c:pt idx="1324">
                  <c:v>42217.041226851848</c:v>
                </c:pt>
                <c:pt idx="1325">
                  <c:v>42220.063217592593</c:v>
                </c:pt>
                <c:pt idx="1326">
                  <c:v>42221.05840277778</c:v>
                </c:pt>
                <c:pt idx="1327">
                  <c:v>42222.037245370368</c:v>
                </c:pt>
                <c:pt idx="1328">
                  <c:v>42223.036354166667</c:v>
                </c:pt>
                <c:pt idx="1329">
                  <c:v>42225.923668981479</c:v>
                </c:pt>
                <c:pt idx="1330">
                  <c:v>42227.039571759262</c:v>
                </c:pt>
                <c:pt idx="1331">
                  <c:v>42228.037638888891</c:v>
                </c:pt>
                <c:pt idx="1332">
                  <c:v>42229.047465277778</c:v>
                </c:pt>
                <c:pt idx="1333">
                  <c:v>42230.043622685182</c:v>
                </c:pt>
                <c:pt idx="1334">
                  <c:v>42232.93273148148</c:v>
                </c:pt>
                <c:pt idx="1335">
                  <c:v>42234.139513888891</c:v>
                </c:pt>
                <c:pt idx="1336">
                  <c:v>42235.038402777776</c:v>
                </c:pt>
                <c:pt idx="1337">
                  <c:v>42236.041168981479</c:v>
                </c:pt>
                <c:pt idx="1338">
                  <c:v>42237.040462962963</c:v>
                </c:pt>
                <c:pt idx="1339">
                  <c:v>42239.926203703704</c:v>
                </c:pt>
                <c:pt idx="1340">
                  <c:v>42241.150902777779</c:v>
                </c:pt>
                <c:pt idx="1341">
                  <c:v>42242.06958333333</c:v>
                </c:pt>
                <c:pt idx="1342">
                  <c:v>42243.037881944445</c:v>
                </c:pt>
                <c:pt idx="1343">
                  <c:v>42244.038483796299</c:v>
                </c:pt>
                <c:pt idx="1344">
                  <c:v>42246.929965277777</c:v>
                </c:pt>
                <c:pt idx="1345">
                  <c:v>42248.039351851854</c:v>
                </c:pt>
                <c:pt idx="1346">
                  <c:v>42249.063414351855</c:v>
                </c:pt>
                <c:pt idx="1347">
                  <c:v>42250.073159722226</c:v>
                </c:pt>
                <c:pt idx="1348">
                  <c:v>42251.047094907408</c:v>
                </c:pt>
                <c:pt idx="1349">
                  <c:v>42253.92628472222</c:v>
                </c:pt>
                <c:pt idx="1350">
                  <c:v>42255.03802083333</c:v>
                </c:pt>
                <c:pt idx="1351">
                  <c:v>42256.040532407409</c:v>
                </c:pt>
                <c:pt idx="1352">
                  <c:v>42257.038935185185</c:v>
                </c:pt>
                <c:pt idx="1353">
                  <c:v>42258.036851851852</c:v>
                </c:pt>
                <c:pt idx="1354">
                  <c:v>42260.924849537034</c:v>
                </c:pt>
                <c:pt idx="1355">
                  <c:v>42262.038784722223</c:v>
                </c:pt>
                <c:pt idx="1356">
                  <c:v>42263.039039351854</c:v>
                </c:pt>
                <c:pt idx="1357">
                  <c:v>42264.036805555559</c:v>
                </c:pt>
                <c:pt idx="1358">
                  <c:v>42265.037581018521</c:v>
                </c:pt>
                <c:pt idx="1359">
                  <c:v>42267.923506944448</c:v>
                </c:pt>
                <c:pt idx="1360">
                  <c:v>42269.04</c:v>
                </c:pt>
                <c:pt idx="1361">
                  <c:v>42270.036064814813</c:v>
                </c:pt>
                <c:pt idx="1362">
                  <c:v>42271.036805555559</c:v>
                </c:pt>
                <c:pt idx="1363">
                  <c:v>42272.04142361111</c:v>
                </c:pt>
                <c:pt idx="1364">
                  <c:v>42274.926365740743</c:v>
                </c:pt>
                <c:pt idx="1365">
                  <c:v>42276.038553240738</c:v>
                </c:pt>
                <c:pt idx="1366">
                  <c:v>42277.037060185183</c:v>
                </c:pt>
                <c:pt idx="1367">
                  <c:v>42278.039386574077</c:v>
                </c:pt>
                <c:pt idx="1368">
                  <c:v>42279.060277777775</c:v>
                </c:pt>
                <c:pt idx="1369">
                  <c:v>42281.926678240743</c:v>
                </c:pt>
                <c:pt idx="1370">
                  <c:v>42283.039212962962</c:v>
                </c:pt>
                <c:pt idx="1371">
                  <c:v>42284.058738425927</c:v>
                </c:pt>
                <c:pt idx="1372">
                  <c:v>42285.045949074076</c:v>
                </c:pt>
                <c:pt idx="1373">
                  <c:v>42286.022835648146</c:v>
                </c:pt>
                <c:pt idx="1374">
                  <c:v>42288.930023148147</c:v>
                </c:pt>
                <c:pt idx="1375">
                  <c:v>42290.040960648148</c:v>
                </c:pt>
                <c:pt idx="1376">
                  <c:v>42291.037094907406</c:v>
                </c:pt>
                <c:pt idx="1377">
                  <c:v>42292.035231481481</c:v>
                </c:pt>
                <c:pt idx="1378">
                  <c:v>42293.037361111114</c:v>
                </c:pt>
                <c:pt idx="1379">
                  <c:v>42295.923020833332</c:v>
                </c:pt>
                <c:pt idx="1380">
                  <c:v>42297.038877314815</c:v>
                </c:pt>
                <c:pt idx="1381">
                  <c:v>42298.035046296296</c:v>
                </c:pt>
                <c:pt idx="1382">
                  <c:v>42299.036354166667</c:v>
                </c:pt>
                <c:pt idx="1383">
                  <c:v>42300.039629629631</c:v>
                </c:pt>
                <c:pt idx="1384">
                  <c:v>42302.918622685182</c:v>
                </c:pt>
                <c:pt idx="1385">
                  <c:v>42304.034803240742</c:v>
                </c:pt>
                <c:pt idx="1386">
                  <c:v>42305.037314814814</c:v>
                </c:pt>
                <c:pt idx="1387">
                  <c:v>42306.034629629627</c:v>
                </c:pt>
                <c:pt idx="1388">
                  <c:v>42307.033842592595</c:v>
                </c:pt>
                <c:pt idx="1389">
                  <c:v>42308.034247685187</c:v>
                </c:pt>
                <c:pt idx="1390">
                  <c:v>42311.054837962962</c:v>
                </c:pt>
                <c:pt idx="1391">
                  <c:v>42312.067731481482</c:v>
                </c:pt>
                <c:pt idx="1392">
                  <c:v>42313.034849537034</c:v>
                </c:pt>
                <c:pt idx="1393">
                  <c:v>42314.032812500001</c:v>
                </c:pt>
                <c:pt idx="1394">
                  <c:v>42316.916539351849</c:v>
                </c:pt>
                <c:pt idx="1395">
                  <c:v>42318.037881944445</c:v>
                </c:pt>
                <c:pt idx="1396">
                  <c:v>42319.03638888889</c:v>
                </c:pt>
                <c:pt idx="1397">
                  <c:v>42320.036192129628</c:v>
                </c:pt>
                <c:pt idx="1398">
                  <c:v>42321.03429398148</c:v>
                </c:pt>
                <c:pt idx="1399">
                  <c:v>42323.915000000001</c:v>
                </c:pt>
                <c:pt idx="1400">
                  <c:v>42325.031493055554</c:v>
                </c:pt>
                <c:pt idx="1401">
                  <c:v>42326.03266203704</c:v>
                </c:pt>
                <c:pt idx="1402">
                  <c:v>42327.033530092594</c:v>
                </c:pt>
                <c:pt idx="1403">
                  <c:v>42328.033993055556</c:v>
                </c:pt>
                <c:pt idx="1404">
                  <c:v>42330.917824074073</c:v>
                </c:pt>
                <c:pt idx="1405">
                  <c:v>42332.036469907405</c:v>
                </c:pt>
                <c:pt idx="1406">
                  <c:v>42333.037604166668</c:v>
                </c:pt>
                <c:pt idx="1407">
                  <c:v>42334.040243055555</c:v>
                </c:pt>
                <c:pt idx="1408">
                  <c:v>42335.036898148152</c:v>
                </c:pt>
                <c:pt idx="1409">
                  <c:v>42337.917210648149</c:v>
                </c:pt>
                <c:pt idx="1410">
                  <c:v>42339.037488425929</c:v>
                </c:pt>
                <c:pt idx="1411">
                  <c:v>42340.079108796293</c:v>
                </c:pt>
                <c:pt idx="1412">
                  <c:v>42341.057384259257</c:v>
                </c:pt>
                <c:pt idx="1413">
                  <c:v>42342.138182870367</c:v>
                </c:pt>
                <c:pt idx="1414">
                  <c:v>42344.917650462965</c:v>
                </c:pt>
                <c:pt idx="1415">
                  <c:v>42346.101759259262</c:v>
                </c:pt>
                <c:pt idx="1416">
                  <c:v>42347.071226851855</c:v>
                </c:pt>
                <c:pt idx="1417">
                  <c:v>42348.09615740741</c:v>
                </c:pt>
                <c:pt idx="1418">
                  <c:v>42349.070821759262</c:v>
                </c:pt>
                <c:pt idx="1419">
                  <c:v>42351.918668981481</c:v>
                </c:pt>
                <c:pt idx="1420">
                  <c:v>42353.098587962966</c:v>
                </c:pt>
                <c:pt idx="1421">
                  <c:v>42354.082939814813</c:v>
                </c:pt>
                <c:pt idx="1422">
                  <c:v>42355.084861111114</c:v>
                </c:pt>
                <c:pt idx="1423">
                  <c:v>42356.097696759258</c:v>
                </c:pt>
                <c:pt idx="1424">
                  <c:v>42358.917233796295</c:v>
                </c:pt>
                <c:pt idx="1425">
                  <c:v>42360.037557870368</c:v>
                </c:pt>
                <c:pt idx="1426">
                  <c:v>42361.034618055557</c:v>
                </c:pt>
                <c:pt idx="1427">
                  <c:v>42362.041388888887</c:v>
                </c:pt>
                <c:pt idx="1428">
                  <c:v>42367.037546296298</c:v>
                </c:pt>
                <c:pt idx="1429">
                  <c:v>42368.036817129629</c:v>
                </c:pt>
                <c:pt idx="1430">
                  <c:v>42369.03802083333</c:v>
                </c:pt>
                <c:pt idx="1431">
                  <c:v>42374.069374999999</c:v>
                </c:pt>
                <c:pt idx="1432">
                  <c:v>42375.064097222225</c:v>
                </c:pt>
                <c:pt idx="1433">
                  <c:v>42377.041076388887</c:v>
                </c:pt>
                <c:pt idx="1434">
                  <c:v>42379.966817129629</c:v>
                </c:pt>
                <c:pt idx="1435">
                  <c:v>42381.139560185184</c:v>
                </c:pt>
                <c:pt idx="1436">
                  <c:v>42382.044166666667</c:v>
                </c:pt>
                <c:pt idx="1437">
                  <c:v>42383.054456018515</c:v>
                </c:pt>
                <c:pt idx="1438">
                  <c:v>42384.048460648148</c:v>
                </c:pt>
                <c:pt idx="1439">
                  <c:v>42386.919791666667</c:v>
                </c:pt>
                <c:pt idx="1440">
                  <c:v>42388.044872685183</c:v>
                </c:pt>
                <c:pt idx="1441">
                  <c:v>42389.036736111113</c:v>
                </c:pt>
                <c:pt idx="1442">
                  <c:v>42390.041215277779</c:v>
                </c:pt>
                <c:pt idx="1443">
                  <c:v>42391.076840277776</c:v>
                </c:pt>
                <c:pt idx="1444">
                  <c:v>42393.918298611112</c:v>
                </c:pt>
                <c:pt idx="1445">
                  <c:v>42395.039270833331</c:v>
                </c:pt>
                <c:pt idx="1446">
                  <c:v>42396.040555555555</c:v>
                </c:pt>
                <c:pt idx="1447">
                  <c:v>42397.037199074075</c:v>
                </c:pt>
                <c:pt idx="1448">
                  <c:v>42398.035914351851</c:v>
                </c:pt>
                <c:pt idx="1449">
                  <c:v>42399.037418981483</c:v>
                </c:pt>
                <c:pt idx="1450">
                  <c:v>42402.092037037037</c:v>
                </c:pt>
                <c:pt idx="1451">
                  <c:v>42403.080196759256</c:v>
                </c:pt>
                <c:pt idx="1452">
                  <c:v>42404.037962962961</c:v>
                </c:pt>
                <c:pt idx="1453">
                  <c:v>42405.034803240742</c:v>
                </c:pt>
                <c:pt idx="1454">
                  <c:v>42407.921099537038</c:v>
                </c:pt>
                <c:pt idx="1455">
                  <c:v>42409.083449074074</c:v>
                </c:pt>
                <c:pt idx="1456">
                  <c:v>42410.039386574077</c:v>
                </c:pt>
                <c:pt idx="1457">
                  <c:v>42411.037743055553</c:v>
                </c:pt>
                <c:pt idx="1458">
                  <c:v>42412.036400462966</c:v>
                </c:pt>
                <c:pt idx="1459">
                  <c:v>42414.91883101852</c:v>
                </c:pt>
                <c:pt idx="1460">
                  <c:v>42416.044745370367</c:v>
                </c:pt>
                <c:pt idx="1461">
                  <c:v>42417.039629629631</c:v>
                </c:pt>
                <c:pt idx="1462">
                  <c:v>42418.037106481483</c:v>
                </c:pt>
                <c:pt idx="1463">
                  <c:v>42419.038877314815</c:v>
                </c:pt>
                <c:pt idx="1464">
                  <c:v>42421.917719907404</c:v>
                </c:pt>
                <c:pt idx="1465">
                  <c:v>42423.045486111114</c:v>
                </c:pt>
                <c:pt idx="1466">
                  <c:v>42424.046076388891</c:v>
                </c:pt>
                <c:pt idx="1467">
                  <c:v>42425.046805555554</c:v>
                </c:pt>
                <c:pt idx="1468">
                  <c:v>42426.051620370374</c:v>
                </c:pt>
                <c:pt idx="1469">
                  <c:v>42428.91783564815</c:v>
                </c:pt>
                <c:pt idx="1470">
                  <c:v>42430.042546296296</c:v>
                </c:pt>
                <c:pt idx="1471">
                  <c:v>42431.046886574077</c:v>
                </c:pt>
                <c:pt idx="1472">
                  <c:v>42432.074305555558</c:v>
                </c:pt>
                <c:pt idx="1473">
                  <c:v>42433.035902777781</c:v>
                </c:pt>
                <c:pt idx="1474">
                  <c:v>42435.912222222221</c:v>
                </c:pt>
                <c:pt idx="1475">
                  <c:v>42437.036990740744</c:v>
                </c:pt>
                <c:pt idx="1476">
                  <c:v>42438.035300925927</c:v>
                </c:pt>
                <c:pt idx="1477">
                  <c:v>42439.217847222222</c:v>
                </c:pt>
                <c:pt idx="1478">
                  <c:v>42440.268946759257</c:v>
                </c:pt>
                <c:pt idx="1479">
                  <c:v>42444.042094907411</c:v>
                </c:pt>
                <c:pt idx="1480">
                  <c:v>42445.010462962964</c:v>
                </c:pt>
                <c:pt idx="1481">
                  <c:v>42446.008101851854</c:v>
                </c:pt>
                <c:pt idx="1482">
                  <c:v>42447.0075462963</c:v>
                </c:pt>
                <c:pt idx="1483">
                  <c:v>42451.011932870373</c:v>
                </c:pt>
                <c:pt idx="1484">
                  <c:v>42452.009965277779</c:v>
                </c:pt>
                <c:pt idx="1485">
                  <c:v>42453.038761574076</c:v>
                </c:pt>
                <c:pt idx="1486">
                  <c:v>42454.007326388892</c:v>
                </c:pt>
                <c:pt idx="1487">
                  <c:v>42459.017546296294</c:v>
                </c:pt>
                <c:pt idx="1488">
                  <c:v>42460.007962962962</c:v>
                </c:pt>
                <c:pt idx="1489">
                  <c:v>42461.011331018519</c:v>
                </c:pt>
                <c:pt idx="1490">
                  <c:v>42462.009016203701</c:v>
                </c:pt>
                <c:pt idx="1491">
                  <c:v>42465.080138888887</c:v>
                </c:pt>
                <c:pt idx="1492">
                  <c:v>42466.004872685182</c:v>
                </c:pt>
                <c:pt idx="1493">
                  <c:v>42467.018275462964</c:v>
                </c:pt>
                <c:pt idx="1494">
                  <c:v>42468.007025462961</c:v>
                </c:pt>
                <c:pt idx="1495">
                  <c:v>42470.888009259259</c:v>
                </c:pt>
                <c:pt idx="1496">
                  <c:v>42472.009930555556</c:v>
                </c:pt>
                <c:pt idx="1497">
                  <c:v>42473.006481481483</c:v>
                </c:pt>
                <c:pt idx="1498">
                  <c:v>42474.008101851854</c:v>
                </c:pt>
                <c:pt idx="1499">
                  <c:v>42475.009571759256</c:v>
                </c:pt>
                <c:pt idx="1500">
                  <c:v>42477.881076388891</c:v>
                </c:pt>
                <c:pt idx="1501">
                  <c:v>42479.008946759262</c:v>
                </c:pt>
                <c:pt idx="1502">
                  <c:v>42480.005370370367</c:v>
                </c:pt>
                <c:pt idx="1503">
                  <c:v>42481.008553240739</c:v>
                </c:pt>
                <c:pt idx="1504">
                  <c:v>42482.011990740742</c:v>
                </c:pt>
                <c:pt idx="1505">
                  <c:v>42484.882048611114</c:v>
                </c:pt>
                <c:pt idx="1506">
                  <c:v>42486.008194444446</c:v>
                </c:pt>
                <c:pt idx="1507">
                  <c:v>42487.007719907408</c:v>
                </c:pt>
                <c:pt idx="1508">
                  <c:v>42488.006053240744</c:v>
                </c:pt>
                <c:pt idx="1509">
                  <c:v>42489.053263888891</c:v>
                </c:pt>
                <c:pt idx="1510">
                  <c:v>42490.009733796294</c:v>
                </c:pt>
                <c:pt idx="1511">
                  <c:v>42493.007476851853</c:v>
                </c:pt>
                <c:pt idx="1512">
                  <c:v>42493.007488425923</c:v>
                </c:pt>
                <c:pt idx="1513">
                  <c:v>42494.051261574074</c:v>
                </c:pt>
                <c:pt idx="1514">
                  <c:v>42495.00712962963</c:v>
                </c:pt>
                <c:pt idx="1515">
                  <c:v>42498.887280092589</c:v>
                </c:pt>
                <c:pt idx="1516">
                  <c:v>42500.023379629631</c:v>
                </c:pt>
                <c:pt idx="1517">
                  <c:v>42501.00372685185</c:v>
                </c:pt>
                <c:pt idx="1518">
                  <c:v>42502.006967592592</c:v>
                </c:pt>
                <c:pt idx="1519">
                  <c:v>42503.013993055552</c:v>
                </c:pt>
                <c:pt idx="1520">
                  <c:v>42505.885914351849</c:v>
                </c:pt>
                <c:pt idx="1521">
                  <c:v>42508.005011574074</c:v>
                </c:pt>
                <c:pt idx="1522">
                  <c:v>42509.007476851853</c:v>
                </c:pt>
                <c:pt idx="1523">
                  <c:v>42510.007210648146</c:v>
                </c:pt>
                <c:pt idx="1524">
                  <c:v>42512.880624999998</c:v>
                </c:pt>
                <c:pt idx="1525">
                  <c:v>42514.012002314812</c:v>
                </c:pt>
                <c:pt idx="1526">
                  <c:v>42515.008483796293</c:v>
                </c:pt>
                <c:pt idx="1527">
                  <c:v>42516.008391203701</c:v>
                </c:pt>
                <c:pt idx="1528">
                  <c:v>42519.879548611112</c:v>
                </c:pt>
                <c:pt idx="1529">
                  <c:v>42521.015706018516</c:v>
                </c:pt>
                <c:pt idx="1530">
                  <c:v>42522.009293981479</c:v>
                </c:pt>
                <c:pt idx="1531">
                  <c:v>42523.01017361111</c:v>
                </c:pt>
                <c:pt idx="1532">
                  <c:v>42524.006319444445</c:v>
                </c:pt>
                <c:pt idx="1533">
                  <c:v>42524.006319444445</c:v>
                </c:pt>
                <c:pt idx="1534">
                  <c:v>42526.881018518521</c:v>
                </c:pt>
                <c:pt idx="1535">
                  <c:v>42528.007430555554</c:v>
                </c:pt>
                <c:pt idx="1536">
                  <c:v>42529.006319444445</c:v>
                </c:pt>
                <c:pt idx="1537">
                  <c:v>42530.014108796298</c:v>
                </c:pt>
                <c:pt idx="1538">
                  <c:v>42531.023425925923</c:v>
                </c:pt>
                <c:pt idx="1539">
                  <c:v>42533.881273148145</c:v>
                </c:pt>
                <c:pt idx="1540">
                  <c:v>42535.005844907406</c:v>
                </c:pt>
                <c:pt idx="1541">
                  <c:v>42536.00886574074</c:v>
                </c:pt>
                <c:pt idx="1542">
                  <c:v>42537.006620370368</c:v>
                </c:pt>
                <c:pt idx="1543">
                  <c:v>42538.007222222222</c:v>
                </c:pt>
                <c:pt idx="1544">
                  <c:v>42540.880555555559</c:v>
                </c:pt>
                <c:pt idx="1545">
                  <c:v>42542.031180555554</c:v>
                </c:pt>
                <c:pt idx="1546">
                  <c:v>42543.006990740738</c:v>
                </c:pt>
                <c:pt idx="1547">
                  <c:v>42544.00644675926</c:v>
                </c:pt>
                <c:pt idx="1548">
                  <c:v>42545.005416666667</c:v>
                </c:pt>
                <c:pt idx="1549">
                  <c:v>42547.880914351852</c:v>
                </c:pt>
                <c:pt idx="1550">
                  <c:v>42549.012083333335</c:v>
                </c:pt>
                <c:pt idx="1551">
                  <c:v>42550.006886574076</c:v>
                </c:pt>
                <c:pt idx="1552">
                  <c:v>42551.008298611108</c:v>
                </c:pt>
                <c:pt idx="1553">
                  <c:v>42552.009513888886</c:v>
                </c:pt>
                <c:pt idx="1554">
                  <c:v>42553.024444444447</c:v>
                </c:pt>
                <c:pt idx="1555">
                  <c:v>42556.004895833335</c:v>
                </c:pt>
                <c:pt idx="1556">
                  <c:v>42557.005243055559</c:v>
                </c:pt>
                <c:pt idx="1557">
                  <c:v>42558.00708333333</c:v>
                </c:pt>
                <c:pt idx="1558">
                  <c:v>42559.00849537037</c:v>
                </c:pt>
                <c:pt idx="1559">
                  <c:v>42561.881655092591</c:v>
                </c:pt>
                <c:pt idx="1560">
                  <c:v>42563.013124999998</c:v>
                </c:pt>
                <c:pt idx="1561">
                  <c:v>42564.005624999998</c:v>
                </c:pt>
                <c:pt idx="1562">
                  <c:v>42565.007314814815</c:v>
                </c:pt>
                <c:pt idx="1563">
                  <c:v>42566.006990740738</c:v>
                </c:pt>
                <c:pt idx="1564">
                  <c:v>42568.879374999997</c:v>
                </c:pt>
                <c:pt idx="1565">
                  <c:v>42570.003599537034</c:v>
                </c:pt>
                <c:pt idx="1566">
                  <c:v>42571.004444444443</c:v>
                </c:pt>
                <c:pt idx="1567">
                  <c:v>42572.004930555559</c:v>
                </c:pt>
                <c:pt idx="1568">
                  <c:v>42573.003206018519</c:v>
                </c:pt>
                <c:pt idx="1569">
                  <c:v>42575.879270833335</c:v>
                </c:pt>
                <c:pt idx="1570">
                  <c:v>42577.004791666666</c:v>
                </c:pt>
                <c:pt idx="1571">
                  <c:v>42578.003437500003</c:v>
                </c:pt>
                <c:pt idx="1572">
                  <c:v>42579.007384259261</c:v>
                </c:pt>
                <c:pt idx="1573">
                  <c:v>42580.004016203704</c:v>
                </c:pt>
                <c:pt idx="1574">
                  <c:v>42581.006516203706</c:v>
                </c:pt>
                <c:pt idx="1575">
                  <c:v>42584.007048611114</c:v>
                </c:pt>
                <c:pt idx="1576">
                  <c:v>42585.003553240742</c:v>
                </c:pt>
                <c:pt idx="1577">
                  <c:v>42586.004236111112</c:v>
                </c:pt>
                <c:pt idx="1578">
                  <c:v>42587.003576388888</c:v>
                </c:pt>
                <c:pt idx="1579">
                  <c:v>42589.879074074073</c:v>
                </c:pt>
                <c:pt idx="1580">
                  <c:v>42592.004641203705</c:v>
                </c:pt>
                <c:pt idx="1581">
                  <c:v>42593.003645833334</c:v>
                </c:pt>
                <c:pt idx="1582">
                  <c:v>42596.880196759259</c:v>
                </c:pt>
                <c:pt idx="1583">
                  <c:v>42599.006655092591</c:v>
                </c:pt>
                <c:pt idx="1584">
                  <c:v>42600.00271990741</c:v>
                </c:pt>
                <c:pt idx="1585">
                  <c:v>42601.003530092596</c:v>
                </c:pt>
                <c:pt idx="1586">
                  <c:v>42603.87804398148</c:v>
                </c:pt>
                <c:pt idx="1587">
                  <c:v>42605.004953703705</c:v>
                </c:pt>
                <c:pt idx="1588">
                  <c:v>42606.0075</c:v>
                </c:pt>
                <c:pt idx="1589">
                  <c:v>42607.004328703704</c:v>
                </c:pt>
                <c:pt idx="1590">
                  <c:v>42608.004814814813</c:v>
                </c:pt>
                <c:pt idx="1591">
                  <c:v>42610.878495370373</c:v>
                </c:pt>
                <c:pt idx="1592">
                  <c:v>42612.005219907405</c:v>
                </c:pt>
                <c:pt idx="1593">
                  <c:v>42614.004803240743</c:v>
                </c:pt>
                <c:pt idx="1594">
                  <c:v>42615.003298611111</c:v>
                </c:pt>
                <c:pt idx="1595">
                  <c:v>42617.87908564815</c:v>
                </c:pt>
                <c:pt idx="1596">
                  <c:v>42619.004525462966</c:v>
                </c:pt>
                <c:pt idx="1597">
                  <c:v>42620.003981481481</c:v>
                </c:pt>
                <c:pt idx="1598">
                  <c:v>42621.004050925927</c:v>
                </c:pt>
                <c:pt idx="1599">
                  <c:v>42622.004826388889</c:v>
                </c:pt>
                <c:pt idx="1600">
                  <c:v>42624.878252314818</c:v>
                </c:pt>
                <c:pt idx="1601">
                  <c:v>42626.010717592595</c:v>
                </c:pt>
                <c:pt idx="1602">
                  <c:v>42627.005520833336</c:v>
                </c:pt>
                <c:pt idx="1603">
                  <c:v>42628.003761574073</c:v>
                </c:pt>
                <c:pt idx="1604">
                  <c:v>42629.003425925926</c:v>
                </c:pt>
                <c:pt idx="1605">
                  <c:v>42631.879351851851</c:v>
                </c:pt>
                <c:pt idx="1606">
                  <c:v>42633.005370370367</c:v>
                </c:pt>
                <c:pt idx="1607">
                  <c:v>42634.002395833333</c:v>
                </c:pt>
                <c:pt idx="1608">
                  <c:v>42635.003344907411</c:v>
                </c:pt>
                <c:pt idx="1609">
                  <c:v>42636.00408564815</c:v>
                </c:pt>
                <c:pt idx="1610">
                  <c:v>42638.879826388889</c:v>
                </c:pt>
                <c:pt idx="1611">
                  <c:v>42640.004189814812</c:v>
                </c:pt>
                <c:pt idx="1612">
                  <c:v>42641.005150462966</c:v>
                </c:pt>
                <c:pt idx="1613">
                  <c:v>42642.025902777779</c:v>
                </c:pt>
                <c:pt idx="1614">
                  <c:v>42643.004594907405</c:v>
                </c:pt>
                <c:pt idx="1615">
                  <c:v>42644.007627314815</c:v>
                </c:pt>
                <c:pt idx="1616">
                  <c:v>42648.004247685189</c:v>
                </c:pt>
                <c:pt idx="1617">
                  <c:v>42649.004710648151</c:v>
                </c:pt>
                <c:pt idx="1618">
                  <c:v>42650.004305555558</c:v>
                </c:pt>
                <c:pt idx="1619">
                  <c:v>42652.880069444444</c:v>
                </c:pt>
                <c:pt idx="1620">
                  <c:v>42654.006932870368</c:v>
                </c:pt>
                <c:pt idx="1621">
                  <c:v>42655.006851851853</c:v>
                </c:pt>
                <c:pt idx="1622">
                  <c:v>42656.003622685188</c:v>
                </c:pt>
                <c:pt idx="1623">
                  <c:v>42657.00818287037</c:v>
                </c:pt>
                <c:pt idx="1624">
                  <c:v>42660.390925925924</c:v>
                </c:pt>
                <c:pt idx="1625">
                  <c:v>42661.004467592589</c:v>
                </c:pt>
                <c:pt idx="1626">
                  <c:v>42662.001770833333</c:v>
                </c:pt>
                <c:pt idx="1627">
                  <c:v>42663.005219907405</c:v>
                </c:pt>
                <c:pt idx="1628">
                  <c:v>42664.004444444443</c:v>
                </c:pt>
                <c:pt idx="1629">
                  <c:v>42666.877604166664</c:v>
                </c:pt>
                <c:pt idx="1630">
                  <c:v>42668.007708333331</c:v>
                </c:pt>
                <c:pt idx="1631">
                  <c:v>42669.004988425928</c:v>
                </c:pt>
                <c:pt idx="1632">
                  <c:v>42670.004606481481</c:v>
                </c:pt>
                <c:pt idx="1633">
                  <c:v>42671.005231481482</c:v>
                </c:pt>
                <c:pt idx="1634">
                  <c:v>42673.880543981482</c:v>
                </c:pt>
                <c:pt idx="1635">
                  <c:v>42675.007881944446</c:v>
                </c:pt>
                <c:pt idx="1636">
                  <c:v>42677.008344907408</c:v>
                </c:pt>
                <c:pt idx="1637">
                  <c:v>42678.003298611111</c:v>
                </c:pt>
                <c:pt idx="1638">
                  <c:v>42680.880902777775</c:v>
                </c:pt>
                <c:pt idx="1639">
                  <c:v>42682.005740740744</c:v>
                </c:pt>
                <c:pt idx="1640">
                  <c:v>42683.010358796295</c:v>
                </c:pt>
                <c:pt idx="1641">
                  <c:v>42684.008356481485</c:v>
                </c:pt>
                <c:pt idx="1642">
                  <c:v>42685.021666666667</c:v>
                </c:pt>
                <c:pt idx="1643">
                  <c:v>42687.879224537035</c:v>
                </c:pt>
                <c:pt idx="1644">
                  <c:v>42689.004374999997</c:v>
                </c:pt>
                <c:pt idx="1645">
                  <c:v>42690.003981481481</c:v>
                </c:pt>
                <c:pt idx="1646">
                  <c:v>42691.00439814815</c:v>
                </c:pt>
                <c:pt idx="1647">
                  <c:v>42692.003854166665</c:v>
                </c:pt>
                <c:pt idx="1648">
                  <c:v>42694.878252314818</c:v>
                </c:pt>
                <c:pt idx="1649">
                  <c:v>42696.013148148151</c:v>
                </c:pt>
                <c:pt idx="1650">
                  <c:v>42697.018136574072</c:v>
                </c:pt>
                <c:pt idx="1651">
                  <c:v>42698.011192129627</c:v>
                </c:pt>
                <c:pt idx="1652">
                  <c:v>42699.012812499997</c:v>
                </c:pt>
                <c:pt idx="1653">
                  <c:v>42701.879074074073</c:v>
                </c:pt>
                <c:pt idx="1654">
                  <c:v>42703.010104166664</c:v>
                </c:pt>
                <c:pt idx="1655">
                  <c:v>42704.014062499999</c:v>
                </c:pt>
                <c:pt idx="1656">
                  <c:v>42705.01458333333</c:v>
                </c:pt>
                <c:pt idx="1657">
                  <c:v>42706.012939814813</c:v>
                </c:pt>
                <c:pt idx="1658">
                  <c:v>42708.879062499997</c:v>
                </c:pt>
                <c:pt idx="1659">
                  <c:v>42710.010833333334</c:v>
                </c:pt>
                <c:pt idx="1660">
                  <c:v>42711.009733796294</c:v>
                </c:pt>
                <c:pt idx="1661">
                  <c:v>42712.011874999997</c:v>
                </c:pt>
                <c:pt idx="1662">
                  <c:v>42713.006157407406</c:v>
                </c:pt>
                <c:pt idx="1663">
                  <c:v>42715.879050925927</c:v>
                </c:pt>
                <c:pt idx="1664">
                  <c:v>42717.005844907406</c:v>
                </c:pt>
                <c:pt idx="1665">
                  <c:v>42718.011006944442</c:v>
                </c:pt>
                <c:pt idx="1666">
                  <c:v>42719.009097222224</c:v>
                </c:pt>
                <c:pt idx="1667">
                  <c:v>42720.007210648146</c:v>
                </c:pt>
                <c:pt idx="1668">
                  <c:v>42722.87809027778</c:v>
                </c:pt>
                <c:pt idx="1669">
                  <c:v>42724.010509259257</c:v>
                </c:pt>
                <c:pt idx="1670">
                  <c:v>42725.009212962963</c:v>
                </c:pt>
                <c:pt idx="1671">
                  <c:v>42726.010393518518</c:v>
                </c:pt>
                <c:pt idx="1672">
                  <c:v>42727.003807870373</c:v>
                </c:pt>
                <c:pt idx="1673">
                  <c:v>42729.877916666665</c:v>
                </c:pt>
                <c:pt idx="1674">
                  <c:v>42732.004374999997</c:v>
                </c:pt>
                <c:pt idx="1675">
                  <c:v>42733.004120370373</c:v>
                </c:pt>
                <c:pt idx="1676">
                  <c:v>42734.010104166664</c:v>
                </c:pt>
                <c:pt idx="1677">
                  <c:v>42735.002881944441</c:v>
                </c:pt>
                <c:pt idx="1678">
                  <c:v>42738.005682870367</c:v>
                </c:pt>
                <c:pt idx="1679">
                  <c:v>42739.001956018517</c:v>
                </c:pt>
                <c:pt idx="1680">
                  <c:v>42740.00271990741</c:v>
                </c:pt>
                <c:pt idx="1681">
                  <c:v>42741.004780092589</c:v>
                </c:pt>
                <c:pt idx="1682">
                  <c:v>42745.005694444444</c:v>
                </c:pt>
                <c:pt idx="1683">
                  <c:v>42746.004907407405</c:v>
                </c:pt>
                <c:pt idx="1684">
                  <c:v>42747.014050925929</c:v>
                </c:pt>
                <c:pt idx="1685">
                  <c:v>42748.009942129633</c:v>
                </c:pt>
                <c:pt idx="1686">
                  <c:v>42750.877766203703</c:v>
                </c:pt>
                <c:pt idx="1687">
                  <c:v>42752.004328703704</c:v>
                </c:pt>
                <c:pt idx="1688">
                  <c:v>42753.009699074071</c:v>
                </c:pt>
                <c:pt idx="1689">
                  <c:v>42754.012523148151</c:v>
                </c:pt>
                <c:pt idx="1690">
                  <c:v>42755.004212962966</c:v>
                </c:pt>
                <c:pt idx="1691">
                  <c:v>42757.878055555557</c:v>
                </c:pt>
                <c:pt idx="1692">
                  <c:v>42759.003055555557</c:v>
                </c:pt>
                <c:pt idx="1693">
                  <c:v>42760.003668981481</c:v>
                </c:pt>
                <c:pt idx="1694">
                  <c:v>42761.005416666667</c:v>
                </c:pt>
                <c:pt idx="1695">
                  <c:v>42762.003472222219</c:v>
                </c:pt>
                <c:pt idx="1696">
                  <c:v>42764.883437500001</c:v>
                </c:pt>
                <c:pt idx="1697">
                  <c:v>42766.003101851849</c:v>
                </c:pt>
                <c:pt idx="1698">
                  <c:v>42767.00540509259</c:v>
                </c:pt>
                <c:pt idx="1699">
                  <c:v>42768.004236111112</c:v>
                </c:pt>
                <c:pt idx="1700">
                  <c:v>42769.002708333333</c:v>
                </c:pt>
                <c:pt idx="1701">
                  <c:v>42769.002708333333</c:v>
                </c:pt>
                <c:pt idx="1702">
                  <c:v>42771.878634259258</c:v>
                </c:pt>
                <c:pt idx="1703">
                  <c:v>42773.004178240742</c:v>
                </c:pt>
                <c:pt idx="1704">
                  <c:v>42774.003865740742</c:v>
                </c:pt>
                <c:pt idx="1705">
                  <c:v>42775.003819444442</c:v>
                </c:pt>
                <c:pt idx="1706">
                  <c:v>42776.017523148148</c:v>
                </c:pt>
                <c:pt idx="1707">
                  <c:v>42778.878854166665</c:v>
                </c:pt>
                <c:pt idx="1708">
                  <c:v>42780.004074074073</c:v>
                </c:pt>
                <c:pt idx="1709">
                  <c:v>42781.01703703704</c:v>
                </c:pt>
                <c:pt idx="1710">
                  <c:v>42782.003518518519</c:v>
                </c:pt>
                <c:pt idx="1711">
                  <c:v>42783.004212962966</c:v>
                </c:pt>
                <c:pt idx="1712">
                  <c:v>42785.877835648149</c:v>
                </c:pt>
                <c:pt idx="1713">
                  <c:v>42787.010763888888</c:v>
                </c:pt>
                <c:pt idx="1714">
                  <c:v>42788.003668981481</c:v>
                </c:pt>
                <c:pt idx="1715">
                  <c:v>42789.003391203703</c:v>
                </c:pt>
                <c:pt idx="1716">
                  <c:v>42790.010335648149</c:v>
                </c:pt>
                <c:pt idx="1717">
                  <c:v>42792.878807870373</c:v>
                </c:pt>
                <c:pt idx="1718">
                  <c:v>42794.003993055558</c:v>
                </c:pt>
                <c:pt idx="1719">
                  <c:v>42795.003425925926</c:v>
                </c:pt>
                <c:pt idx="1720">
                  <c:v>42796.00571759259</c:v>
                </c:pt>
                <c:pt idx="1721">
                  <c:v>42797.003217592595</c:v>
                </c:pt>
                <c:pt idx="1722">
                  <c:v>42799.880219907405</c:v>
                </c:pt>
                <c:pt idx="1723">
                  <c:v>42801.004895833335</c:v>
                </c:pt>
                <c:pt idx="1724">
                  <c:v>42802.002847222226</c:v>
                </c:pt>
                <c:pt idx="1725">
                  <c:v>42803.012986111113</c:v>
                </c:pt>
                <c:pt idx="1726">
                  <c:v>42804.01153935185</c:v>
                </c:pt>
                <c:pt idx="1727">
                  <c:v>42806.877789351849</c:v>
                </c:pt>
                <c:pt idx="1728">
                  <c:v>42808.004212962966</c:v>
                </c:pt>
                <c:pt idx="1729">
                  <c:v>42809.002939814818</c:v>
                </c:pt>
                <c:pt idx="1730">
                  <c:v>42810.004872685182</c:v>
                </c:pt>
                <c:pt idx="1731">
                  <c:v>42811.002754629626</c:v>
                </c:pt>
                <c:pt idx="1732">
                  <c:v>42813.879826388889</c:v>
                </c:pt>
                <c:pt idx="1733">
                  <c:v>42815.003506944442</c:v>
                </c:pt>
                <c:pt idx="1734">
                  <c:v>42816.003657407404</c:v>
                </c:pt>
                <c:pt idx="1735">
                  <c:v>42817.003622685188</c:v>
                </c:pt>
                <c:pt idx="1736">
                  <c:v>42818.003368055557</c:v>
                </c:pt>
                <c:pt idx="1737">
                  <c:v>42820.878148148149</c:v>
                </c:pt>
                <c:pt idx="1738">
                  <c:v>42822.003854166665</c:v>
                </c:pt>
                <c:pt idx="1739">
                  <c:v>42823.003518518519</c:v>
                </c:pt>
                <c:pt idx="1740">
                  <c:v>42824.005486111113</c:v>
                </c:pt>
                <c:pt idx="1741">
                  <c:v>42825.003958333335</c:v>
                </c:pt>
                <c:pt idx="1742">
                  <c:v>42826.004629629628</c:v>
                </c:pt>
                <c:pt idx="1743">
                  <c:v>42829.005150462966</c:v>
                </c:pt>
                <c:pt idx="1744">
                  <c:v>42830.001886574071</c:v>
                </c:pt>
                <c:pt idx="1745">
                  <c:v>42831.003159722219</c:v>
                </c:pt>
                <c:pt idx="1746">
                  <c:v>42832.003472222219</c:v>
                </c:pt>
                <c:pt idx="1747">
                  <c:v>42834.878981481481</c:v>
                </c:pt>
                <c:pt idx="1748">
                  <c:v>42836.014652777776</c:v>
                </c:pt>
                <c:pt idx="1749">
                  <c:v>42837.038182870368</c:v>
                </c:pt>
                <c:pt idx="1750">
                  <c:v>42838.00408564815</c:v>
                </c:pt>
                <c:pt idx="1751">
                  <c:v>42839.003136574072</c:v>
                </c:pt>
                <c:pt idx="1752">
                  <c:v>42844.005914351852</c:v>
                </c:pt>
                <c:pt idx="1753">
                  <c:v>42845.002395833333</c:v>
                </c:pt>
                <c:pt idx="1754">
                  <c:v>42846.00335648148</c:v>
                </c:pt>
                <c:pt idx="1755">
                  <c:v>42848.879247685189</c:v>
                </c:pt>
                <c:pt idx="1756">
                  <c:v>42850.00409722222</c:v>
                </c:pt>
                <c:pt idx="1757">
                  <c:v>42851.003888888888</c:v>
                </c:pt>
                <c:pt idx="1758">
                  <c:v>42852.003182870372</c:v>
                </c:pt>
                <c:pt idx="1759">
                  <c:v>42853.002858796295</c:v>
                </c:pt>
                <c:pt idx="1760">
                  <c:v>42854.004016203704</c:v>
                </c:pt>
                <c:pt idx="1761">
                  <c:v>42858.005173611113</c:v>
                </c:pt>
                <c:pt idx="1762">
                  <c:v>42859.003101851849</c:v>
                </c:pt>
                <c:pt idx="1763">
                  <c:v>42860.002835648149</c:v>
                </c:pt>
                <c:pt idx="1764">
                  <c:v>42862.87877314815</c:v>
                </c:pt>
                <c:pt idx="1765">
                  <c:v>42864.005532407406</c:v>
                </c:pt>
                <c:pt idx="1766">
                  <c:v>42865.003333333334</c:v>
                </c:pt>
                <c:pt idx="1767">
                  <c:v>42866.006354166668</c:v>
                </c:pt>
                <c:pt idx="1768">
                  <c:v>42867.003171296295</c:v>
                </c:pt>
                <c:pt idx="1769">
                  <c:v>42869.879282407404</c:v>
                </c:pt>
                <c:pt idx="1770">
                  <c:v>42871.018113425926</c:v>
                </c:pt>
                <c:pt idx="1771">
                  <c:v>42872.004212962966</c:v>
                </c:pt>
                <c:pt idx="1772">
                  <c:v>42873.001203703701</c:v>
                </c:pt>
                <c:pt idx="1773">
                  <c:v>42874.003553240742</c:v>
                </c:pt>
                <c:pt idx="1774">
                  <c:v>42876.878472222219</c:v>
                </c:pt>
                <c:pt idx="1775">
                  <c:v>42878.003865740742</c:v>
                </c:pt>
                <c:pt idx="1776">
                  <c:v>42879.002060185187</c:v>
                </c:pt>
                <c:pt idx="1777">
                  <c:v>42880.015185185184</c:v>
                </c:pt>
                <c:pt idx="1778">
                  <c:v>42883.878564814811</c:v>
                </c:pt>
                <c:pt idx="1779">
                  <c:v>42885.002164351848</c:v>
                </c:pt>
                <c:pt idx="1780">
                  <c:v>42886.002291666664</c:v>
                </c:pt>
                <c:pt idx="1781">
                  <c:v>42887.003784722219</c:v>
                </c:pt>
                <c:pt idx="1782">
                  <c:v>42888.003935185188</c:v>
                </c:pt>
                <c:pt idx="1783">
                  <c:v>42890.879224537035</c:v>
                </c:pt>
                <c:pt idx="1784">
                  <c:v>42893.003888888888</c:v>
                </c:pt>
                <c:pt idx="1785">
                  <c:v>42894.002858796295</c:v>
                </c:pt>
                <c:pt idx="1786">
                  <c:v>42895.003032407411</c:v>
                </c:pt>
                <c:pt idx="1787">
                  <c:v>42897.877418981479</c:v>
                </c:pt>
                <c:pt idx="1788">
                  <c:v>42899.007256944446</c:v>
                </c:pt>
                <c:pt idx="1789">
                  <c:v>42900.005509259259</c:v>
                </c:pt>
                <c:pt idx="1790">
                  <c:v>42901.004699074074</c:v>
                </c:pt>
                <c:pt idx="1791">
                  <c:v>42904.878275462965</c:v>
                </c:pt>
                <c:pt idx="1792">
                  <c:v>42906.002187500002</c:v>
                </c:pt>
                <c:pt idx="1793">
                  <c:v>42907.003460648149</c:v>
                </c:pt>
                <c:pt idx="1794">
                  <c:v>42908.002187500002</c:v>
                </c:pt>
                <c:pt idx="1795">
                  <c:v>42909.003692129627</c:v>
                </c:pt>
                <c:pt idx="1796">
                  <c:v>42911.881053240744</c:v>
                </c:pt>
                <c:pt idx="1797">
                  <c:v>42913.003425925926</c:v>
                </c:pt>
                <c:pt idx="1798">
                  <c:v>42914.003912037035</c:v>
                </c:pt>
                <c:pt idx="1799">
                  <c:v>42915.00403935185</c:v>
                </c:pt>
                <c:pt idx="1800">
                  <c:v>42916.002152777779</c:v>
                </c:pt>
                <c:pt idx="1801">
                  <c:v>42917.003599537034</c:v>
                </c:pt>
                <c:pt idx="1802">
                  <c:v>42920.003611111111</c:v>
                </c:pt>
                <c:pt idx="1803">
                  <c:v>42921.001921296294</c:v>
                </c:pt>
                <c:pt idx="1804">
                  <c:v>42922.002395833333</c:v>
                </c:pt>
                <c:pt idx="1805">
                  <c:v>42923.002835648149</c:v>
                </c:pt>
                <c:pt idx="1806">
                  <c:v>42925.878009259257</c:v>
                </c:pt>
                <c:pt idx="1807">
                  <c:v>42927.002638888887</c:v>
                </c:pt>
                <c:pt idx="1808">
                  <c:v>42928.003182870372</c:v>
                </c:pt>
                <c:pt idx="1809">
                  <c:v>42929.002835648149</c:v>
                </c:pt>
                <c:pt idx="1810">
                  <c:v>42930.002766203703</c:v>
                </c:pt>
                <c:pt idx="1811">
                  <c:v>42932.878113425926</c:v>
                </c:pt>
                <c:pt idx="1812">
                  <c:v>42934.002546296295</c:v>
                </c:pt>
                <c:pt idx="1813">
                  <c:v>42935.00199074074</c:v>
                </c:pt>
                <c:pt idx="1814">
                  <c:v>42936.003125000003</c:v>
                </c:pt>
                <c:pt idx="1815">
                  <c:v>42937.002187500002</c:v>
                </c:pt>
                <c:pt idx="1816">
                  <c:v>42939.878240740742</c:v>
                </c:pt>
                <c:pt idx="1817">
                  <c:v>42941.003333333334</c:v>
                </c:pt>
                <c:pt idx="1818">
                  <c:v>42942.00371527778</c:v>
                </c:pt>
                <c:pt idx="1819">
                  <c:v>42943.003275462965</c:v>
                </c:pt>
                <c:pt idx="1820">
                  <c:v>42944.002546296295</c:v>
                </c:pt>
                <c:pt idx="1821">
                  <c:v>42946.878101851849</c:v>
                </c:pt>
                <c:pt idx="1822">
                  <c:v>42948.004293981481</c:v>
                </c:pt>
                <c:pt idx="1823">
                  <c:v>42949.005243055559</c:v>
                </c:pt>
                <c:pt idx="1824">
                  <c:v>42950.002986111111</c:v>
                </c:pt>
                <c:pt idx="1825">
                  <c:v>42951.002129629633</c:v>
                </c:pt>
                <c:pt idx="1826">
                  <c:v>42953.878680555557</c:v>
                </c:pt>
                <c:pt idx="1827">
                  <c:v>42955.002893518518</c:v>
                </c:pt>
                <c:pt idx="1828">
                  <c:v>42956.003981481481</c:v>
                </c:pt>
                <c:pt idx="1829">
                  <c:v>42957.024224537039</c:v>
                </c:pt>
                <c:pt idx="1830">
                  <c:v>42958.003611111111</c:v>
                </c:pt>
                <c:pt idx="1831">
                  <c:v>42960.878692129627</c:v>
                </c:pt>
                <c:pt idx="1832">
                  <c:v>42962.002349537041</c:v>
                </c:pt>
                <c:pt idx="1833">
                  <c:v>42964.008831018517</c:v>
                </c:pt>
                <c:pt idx="1834">
                  <c:v>42965.003530092596</c:v>
                </c:pt>
                <c:pt idx="1835">
                  <c:v>42967.878182870372</c:v>
                </c:pt>
                <c:pt idx="1836">
                  <c:v>42969.003287037034</c:v>
                </c:pt>
                <c:pt idx="1837">
                  <c:v>42970.004664351851</c:v>
                </c:pt>
                <c:pt idx="1838">
                  <c:v>42971.002083333333</c:v>
                </c:pt>
                <c:pt idx="1839">
                  <c:v>42972.003159722219</c:v>
                </c:pt>
                <c:pt idx="1840">
                  <c:v>42974.878518518519</c:v>
                </c:pt>
                <c:pt idx="1841">
                  <c:v>42976.003217592595</c:v>
                </c:pt>
                <c:pt idx="1842">
                  <c:v>42977.002592592595</c:v>
                </c:pt>
                <c:pt idx="1843">
                  <c:v>42978.002523148149</c:v>
                </c:pt>
                <c:pt idx="1844">
                  <c:v>42979.004826388889</c:v>
                </c:pt>
                <c:pt idx="1845">
                  <c:v>42980.005682870367</c:v>
                </c:pt>
                <c:pt idx="1846">
                  <c:v>42983.002268518518</c:v>
                </c:pt>
                <c:pt idx="1847">
                  <c:v>42984.014050925929</c:v>
                </c:pt>
                <c:pt idx="1848">
                  <c:v>42985.002060185187</c:v>
                </c:pt>
                <c:pt idx="1849">
                  <c:v>42986.002708333333</c:v>
                </c:pt>
                <c:pt idx="1850">
                  <c:v>42988.880810185183</c:v>
                </c:pt>
                <c:pt idx="1851">
                  <c:v>42990.006631944445</c:v>
                </c:pt>
                <c:pt idx="1852">
                  <c:v>42991.003101851849</c:v>
                </c:pt>
                <c:pt idx="1853">
                  <c:v>42992.002743055556</c:v>
                </c:pt>
                <c:pt idx="1854">
                  <c:v>42993.001759259256</c:v>
                </c:pt>
                <c:pt idx="1855">
                  <c:v>42995.879756944443</c:v>
                </c:pt>
                <c:pt idx="1856">
                  <c:v>42997.003217592595</c:v>
                </c:pt>
                <c:pt idx="1857">
                  <c:v>42998.002997685187</c:v>
                </c:pt>
                <c:pt idx="1858">
                  <c:v>42999.00209490741</c:v>
                </c:pt>
                <c:pt idx="1859">
                  <c:v>43000.003379629627</c:v>
                </c:pt>
                <c:pt idx="1860">
                  <c:v>43002.878252314818</c:v>
                </c:pt>
                <c:pt idx="1861">
                  <c:v>43004.003113425926</c:v>
                </c:pt>
                <c:pt idx="1862">
                  <c:v>43005.002210648148</c:v>
                </c:pt>
                <c:pt idx="1863">
                  <c:v>43006.003611111111</c:v>
                </c:pt>
                <c:pt idx="1864">
                  <c:v>43007.002418981479</c:v>
                </c:pt>
                <c:pt idx="1865">
                  <c:v>43008.003240740742</c:v>
                </c:pt>
                <c:pt idx="1866">
                  <c:v>43011.003946759258</c:v>
                </c:pt>
                <c:pt idx="1867">
                  <c:v>43013.002615740741</c:v>
                </c:pt>
                <c:pt idx="1868">
                  <c:v>43014.001435185186</c:v>
                </c:pt>
                <c:pt idx="1869">
                  <c:v>43016.878009259257</c:v>
                </c:pt>
                <c:pt idx="1870">
                  <c:v>43018.018287037034</c:v>
                </c:pt>
                <c:pt idx="1871">
                  <c:v>43019.000914351855</c:v>
                </c:pt>
                <c:pt idx="1872">
                  <c:v>43020.001296296294</c:v>
                </c:pt>
                <c:pt idx="1873">
                  <c:v>43021.002511574072</c:v>
                </c:pt>
                <c:pt idx="1874">
                  <c:v>43023.879108796296</c:v>
                </c:pt>
                <c:pt idx="1875">
                  <c:v>43025.00199074074</c:v>
                </c:pt>
                <c:pt idx="1876">
                  <c:v>43026.000648148147</c:v>
                </c:pt>
                <c:pt idx="1877">
                  <c:v>43027.00377314815</c:v>
                </c:pt>
                <c:pt idx="1878">
                  <c:v>43028.001562500001</c:v>
                </c:pt>
                <c:pt idx="1879">
                  <c:v>43030.876932870371</c:v>
                </c:pt>
                <c:pt idx="1880">
                  <c:v>43032.005185185182</c:v>
                </c:pt>
                <c:pt idx="1881">
                  <c:v>43033.001828703702</c:v>
                </c:pt>
                <c:pt idx="1882">
                  <c:v>43034.00335648148</c:v>
                </c:pt>
                <c:pt idx="1883">
                  <c:v>43035.000381944446</c:v>
                </c:pt>
                <c:pt idx="1884">
                  <c:v>43037.877986111111</c:v>
                </c:pt>
                <c:pt idx="1885">
                  <c:v>43039.003194444442</c:v>
                </c:pt>
                <c:pt idx="1886">
                  <c:v>43042.002916666665</c:v>
                </c:pt>
                <c:pt idx="1887">
                  <c:v>43044.877303240741</c:v>
                </c:pt>
                <c:pt idx="1888">
                  <c:v>43046.002164351848</c:v>
                </c:pt>
                <c:pt idx="1889">
                  <c:v>43047.002256944441</c:v>
                </c:pt>
                <c:pt idx="1890">
                  <c:v>43048.000497685185</c:v>
                </c:pt>
                <c:pt idx="1891">
                  <c:v>43049.002337962964</c:v>
                </c:pt>
                <c:pt idx="1892">
                  <c:v>43051.878344907411</c:v>
                </c:pt>
                <c:pt idx="1893">
                  <c:v>43053.002766203703</c:v>
                </c:pt>
                <c:pt idx="1894">
                  <c:v>43054.004710648151</c:v>
                </c:pt>
                <c:pt idx="1895">
                  <c:v>43055.001655092594</c:v>
                </c:pt>
                <c:pt idx="1896">
                  <c:v>43056.001307870371</c:v>
                </c:pt>
                <c:pt idx="1897">
                  <c:v>43058.877002314817</c:v>
                </c:pt>
                <c:pt idx="1898">
                  <c:v>43060.002905092595</c:v>
                </c:pt>
                <c:pt idx="1899">
                  <c:v>43061.001620370371</c:v>
                </c:pt>
                <c:pt idx="1900">
                  <c:v>43062.001458333332</c:v>
                </c:pt>
                <c:pt idx="1901">
                  <c:v>43063.002858796295</c:v>
                </c:pt>
                <c:pt idx="1902">
                  <c:v>43065.881076388891</c:v>
                </c:pt>
                <c:pt idx="1903">
                  <c:v>43067.002187500002</c:v>
                </c:pt>
                <c:pt idx="1904">
                  <c:v>43068.002465277779</c:v>
                </c:pt>
                <c:pt idx="1905">
                  <c:v>43069.002025462964</c:v>
                </c:pt>
                <c:pt idx="1906">
                  <c:v>43070.009363425925</c:v>
                </c:pt>
                <c:pt idx="1907">
                  <c:v>43071.010509259257</c:v>
                </c:pt>
                <c:pt idx="1908">
                  <c:v>43074.002141203702</c:v>
                </c:pt>
                <c:pt idx="1909">
                  <c:v>43075.002118055556</c:v>
                </c:pt>
                <c:pt idx="1910">
                  <c:v>43076.002013888887</c:v>
                </c:pt>
                <c:pt idx="1911">
                  <c:v>43077.003738425927</c:v>
                </c:pt>
                <c:pt idx="1912">
                  <c:v>43079.879618055558</c:v>
                </c:pt>
                <c:pt idx="1913">
                  <c:v>43081.002152777779</c:v>
                </c:pt>
                <c:pt idx="1914">
                  <c:v>43082.026319444441</c:v>
                </c:pt>
                <c:pt idx="1915">
                  <c:v>43083.00072916667</c:v>
                </c:pt>
                <c:pt idx="1916">
                  <c:v>43084.001284722224</c:v>
                </c:pt>
                <c:pt idx="1917">
                  <c:v>43088.001886574071</c:v>
                </c:pt>
                <c:pt idx="1918">
                  <c:v>43088.001886574071</c:v>
                </c:pt>
                <c:pt idx="1919">
                  <c:v>43089.001712962963</c:v>
                </c:pt>
                <c:pt idx="1920">
                  <c:v>43090.001956018517</c:v>
                </c:pt>
                <c:pt idx="1921">
                  <c:v>43091.002638888887</c:v>
                </c:pt>
                <c:pt idx="1922">
                  <c:v>43093.879236111112</c:v>
                </c:pt>
                <c:pt idx="1923">
                  <c:v>43097.001655092594</c:v>
                </c:pt>
                <c:pt idx="1924">
                  <c:v>43098.001736111109</c:v>
                </c:pt>
                <c:pt idx="1925">
                  <c:v>43099.002800925926</c:v>
                </c:pt>
                <c:pt idx="1926">
                  <c:v>43103.002476851849</c:v>
                </c:pt>
                <c:pt idx="1927">
                  <c:v>43104.001979166664</c:v>
                </c:pt>
                <c:pt idx="1928">
                  <c:v>43105.001203703701</c:v>
                </c:pt>
                <c:pt idx="1929">
                  <c:v>43107.877812500003</c:v>
                </c:pt>
                <c:pt idx="1930">
                  <c:v>43109.005185185182</c:v>
                </c:pt>
                <c:pt idx="1931">
                  <c:v>43110.001851851855</c:v>
                </c:pt>
                <c:pt idx="1932">
                  <c:v>43111.001597222225</c:v>
                </c:pt>
                <c:pt idx="1933">
                  <c:v>43112.001666666663</c:v>
                </c:pt>
                <c:pt idx="1934">
                  <c:v>43114.879317129627</c:v>
                </c:pt>
                <c:pt idx="1935">
                  <c:v>43116.001701388886</c:v>
                </c:pt>
                <c:pt idx="1936">
                  <c:v>43117.001122685186</c:v>
                </c:pt>
                <c:pt idx="1937">
                  <c:v>43118.001979166664</c:v>
                </c:pt>
                <c:pt idx="1938">
                  <c:v>43119.004027777781</c:v>
                </c:pt>
                <c:pt idx="1939">
                  <c:v>43121.878368055557</c:v>
                </c:pt>
                <c:pt idx="1940">
                  <c:v>43123.003125000003</c:v>
                </c:pt>
                <c:pt idx="1941">
                  <c:v>43124.003020833334</c:v>
                </c:pt>
                <c:pt idx="1942">
                  <c:v>43125.003240740742</c:v>
                </c:pt>
                <c:pt idx="1943">
                  <c:v>43126.002060185187</c:v>
                </c:pt>
                <c:pt idx="1944">
                  <c:v>43128.878668981481</c:v>
                </c:pt>
                <c:pt idx="1945">
                  <c:v>43130.007175925923</c:v>
                </c:pt>
                <c:pt idx="1946">
                  <c:v>43131.00199074074</c:v>
                </c:pt>
                <c:pt idx="1947">
                  <c:v>43132.001944444448</c:v>
                </c:pt>
                <c:pt idx="1948">
                  <c:v>43133.005613425928</c:v>
                </c:pt>
                <c:pt idx="1949">
                  <c:v>43135.87840277778</c:v>
                </c:pt>
                <c:pt idx="1950">
                  <c:v>43137.003252314818</c:v>
                </c:pt>
                <c:pt idx="1951">
                  <c:v>43138.001747685186</c:v>
                </c:pt>
                <c:pt idx="1952">
                  <c:v>43139.002569444441</c:v>
                </c:pt>
                <c:pt idx="1953">
                  <c:v>43140.002314814818</c:v>
                </c:pt>
                <c:pt idx="1954">
                  <c:v>43142.877997685187</c:v>
                </c:pt>
                <c:pt idx="1955">
                  <c:v>43144.001921296294</c:v>
                </c:pt>
                <c:pt idx="1956">
                  <c:v>43145.001875000002</c:v>
                </c:pt>
                <c:pt idx="1957">
                  <c:v>43146.003750000003</c:v>
                </c:pt>
                <c:pt idx="1958">
                  <c:v>43147.001666666663</c:v>
                </c:pt>
                <c:pt idx="1959">
                  <c:v>43149.879155092596</c:v>
                </c:pt>
                <c:pt idx="1960">
                  <c:v>43151.002210648148</c:v>
                </c:pt>
                <c:pt idx="1961">
                  <c:v>43152.001585648148</c:v>
                </c:pt>
                <c:pt idx="1962">
                  <c:v>43153.001712962963</c:v>
                </c:pt>
                <c:pt idx="1963">
                  <c:v>43154.002118055556</c:v>
                </c:pt>
                <c:pt idx="1964">
                  <c:v>43156.878217592595</c:v>
                </c:pt>
                <c:pt idx="1965">
                  <c:v>43158.002465277779</c:v>
                </c:pt>
                <c:pt idx="1966">
                  <c:v>43159.001076388886</c:v>
                </c:pt>
                <c:pt idx="1967">
                  <c:v>43160.003067129626</c:v>
                </c:pt>
                <c:pt idx="1968">
                  <c:v>43161.002152777779</c:v>
                </c:pt>
                <c:pt idx="1969">
                  <c:v>43163.878171296295</c:v>
                </c:pt>
                <c:pt idx="1970">
                  <c:v>43165.001238425924</c:v>
                </c:pt>
                <c:pt idx="1971">
                  <c:v>43166.001701388886</c:v>
                </c:pt>
                <c:pt idx="1972">
                  <c:v>43167.002604166664</c:v>
                </c:pt>
                <c:pt idx="1973">
                  <c:v>43168.00172453704</c:v>
                </c:pt>
                <c:pt idx="1974">
                  <c:v>43170.878784722219</c:v>
                </c:pt>
                <c:pt idx="1975">
                  <c:v>43172.002650462964</c:v>
                </c:pt>
                <c:pt idx="1976">
                  <c:v>43173.005694444444</c:v>
                </c:pt>
                <c:pt idx="1977">
                  <c:v>43174.001979166664</c:v>
                </c:pt>
                <c:pt idx="1978">
                  <c:v>43175.001168981478</c:v>
                </c:pt>
                <c:pt idx="1979">
                  <c:v>43177.878368055557</c:v>
                </c:pt>
                <c:pt idx="1980">
                  <c:v>43179.001481481479</c:v>
                </c:pt>
                <c:pt idx="1981">
                  <c:v>43180.00409722222</c:v>
                </c:pt>
                <c:pt idx="1982">
                  <c:v>43181.005543981482</c:v>
                </c:pt>
                <c:pt idx="1983">
                  <c:v>43182.001932870371</c:v>
                </c:pt>
                <c:pt idx="1984">
                  <c:v>43184.878159722219</c:v>
                </c:pt>
                <c:pt idx="1985">
                  <c:v>43186.001944444448</c:v>
                </c:pt>
                <c:pt idx="1986">
                  <c:v>43187.003344907411</c:v>
                </c:pt>
                <c:pt idx="1987">
                  <c:v>43188.001226851855</c:v>
                </c:pt>
                <c:pt idx="1988">
                  <c:v>43189.003310185188</c:v>
                </c:pt>
                <c:pt idx="1989">
                  <c:v>43194.008564814816</c:v>
                </c:pt>
                <c:pt idx="1990">
                  <c:v>43195.001759259256</c:v>
                </c:pt>
                <c:pt idx="1991">
                  <c:v>43196.001967592594</c:v>
                </c:pt>
                <c:pt idx="1992">
                  <c:v>43198.877581018518</c:v>
                </c:pt>
                <c:pt idx="1993">
                  <c:v>43200.001666666663</c:v>
                </c:pt>
                <c:pt idx="1994">
                  <c:v>43201.003923611112</c:v>
                </c:pt>
                <c:pt idx="1995">
                  <c:v>43202.000810185185</c:v>
                </c:pt>
                <c:pt idx="1996">
                  <c:v>43203.003622685188</c:v>
                </c:pt>
                <c:pt idx="1997">
                  <c:v>43205.877060185187</c:v>
                </c:pt>
                <c:pt idx="1998">
                  <c:v>43207.002395833333</c:v>
                </c:pt>
                <c:pt idx="1999">
                  <c:v>43208.00068287037</c:v>
                </c:pt>
                <c:pt idx="2000">
                  <c:v>43209.003252314818</c:v>
                </c:pt>
                <c:pt idx="2001">
                  <c:v>43210.000833333332</c:v>
                </c:pt>
                <c:pt idx="2002">
                  <c:v>43212.877557870372</c:v>
                </c:pt>
                <c:pt idx="2003">
                  <c:v>43214.003437500003</c:v>
                </c:pt>
                <c:pt idx="2004">
                  <c:v>43215.013194444444</c:v>
                </c:pt>
                <c:pt idx="2005">
                  <c:v>43216.002060185187</c:v>
                </c:pt>
                <c:pt idx="2006">
                  <c:v>43217.00409722222</c:v>
                </c:pt>
                <c:pt idx="2007">
                  <c:v>43219.879756944443</c:v>
                </c:pt>
                <c:pt idx="2008">
                  <c:v>43221.002928240741</c:v>
                </c:pt>
                <c:pt idx="2009">
                  <c:v>43224.001435185186</c:v>
                </c:pt>
                <c:pt idx="2010">
                  <c:v>43226.877500000002</c:v>
                </c:pt>
                <c:pt idx="2011">
                  <c:v>43228.008171296293</c:v>
                </c:pt>
                <c:pt idx="2012">
                  <c:v>43229.000937500001</c:v>
                </c:pt>
                <c:pt idx="2013">
                  <c:v>43230.003333333334</c:v>
                </c:pt>
                <c:pt idx="2014">
                  <c:v>43233.877418981479</c:v>
                </c:pt>
                <c:pt idx="2015">
                  <c:v>43235.003240740742</c:v>
                </c:pt>
                <c:pt idx="2016">
                  <c:v>43236.004259259258</c:v>
                </c:pt>
                <c:pt idx="2017">
                  <c:v>43237.00409722222</c:v>
                </c:pt>
                <c:pt idx="2018">
                  <c:v>43238.004131944443</c:v>
                </c:pt>
                <c:pt idx="2019">
                  <c:v>43240.877534722225</c:v>
                </c:pt>
                <c:pt idx="2020">
                  <c:v>43243.00273148148</c:v>
                </c:pt>
                <c:pt idx="2021">
                  <c:v>43244.005520833336</c:v>
                </c:pt>
                <c:pt idx="2022">
                  <c:v>43245.004618055558</c:v>
                </c:pt>
                <c:pt idx="2023">
                  <c:v>43247.877974537034</c:v>
                </c:pt>
                <c:pt idx="2024">
                  <c:v>43249.005497685182</c:v>
                </c:pt>
                <c:pt idx="2025">
                  <c:v>43251.005416666667</c:v>
                </c:pt>
                <c:pt idx="2026">
                  <c:v>43253.005312499998</c:v>
                </c:pt>
                <c:pt idx="2027">
                  <c:v>43256.003750000003</c:v>
                </c:pt>
                <c:pt idx="2028">
                  <c:v>43257.002858796295</c:v>
                </c:pt>
                <c:pt idx="2029">
                  <c:v>43258.004062499997</c:v>
                </c:pt>
                <c:pt idx="2030">
                  <c:v>43259.002754629626</c:v>
                </c:pt>
                <c:pt idx="2031">
                  <c:v>43261.87667824074</c:v>
                </c:pt>
                <c:pt idx="2032">
                  <c:v>43263.004074074073</c:v>
                </c:pt>
                <c:pt idx="2033">
                  <c:v>43264.004282407404</c:v>
                </c:pt>
                <c:pt idx="2034">
                  <c:v>43265.003206018519</c:v>
                </c:pt>
                <c:pt idx="2035">
                  <c:v>43266.012372685182</c:v>
                </c:pt>
                <c:pt idx="2036">
                  <c:v>43268.877442129633</c:v>
                </c:pt>
                <c:pt idx="2037">
                  <c:v>43270.00204861111</c:v>
                </c:pt>
                <c:pt idx="2038">
                  <c:v>43271.00105324074</c:v>
                </c:pt>
                <c:pt idx="2039">
                  <c:v>43272.00068287037</c:v>
                </c:pt>
                <c:pt idx="2040">
                  <c:v>43273.000949074078</c:v>
                </c:pt>
                <c:pt idx="2041">
                  <c:v>43275.878217592595</c:v>
                </c:pt>
                <c:pt idx="2042">
                  <c:v>43277.029722222222</c:v>
                </c:pt>
                <c:pt idx="2043">
                  <c:v>43278.001828703702</c:v>
                </c:pt>
                <c:pt idx="2044">
                  <c:v>43279.000740740739</c:v>
                </c:pt>
                <c:pt idx="2045">
                  <c:v>43280.001631944448</c:v>
                </c:pt>
                <c:pt idx="2046">
                  <c:v>43281.001921296294</c:v>
                </c:pt>
                <c:pt idx="2047">
                  <c:v>43284.004189814812</c:v>
                </c:pt>
                <c:pt idx="2048">
                  <c:v>43285.000914351855</c:v>
                </c:pt>
                <c:pt idx="2049">
                  <c:v>43286.001388888886</c:v>
                </c:pt>
                <c:pt idx="2050">
                  <c:v>43287.00072916667</c:v>
                </c:pt>
                <c:pt idx="2051">
                  <c:v>43289.877187500002</c:v>
                </c:pt>
                <c:pt idx="2052">
                  <c:v>43291.000914351855</c:v>
                </c:pt>
                <c:pt idx="2053">
                  <c:v>43292.00141203704</c:v>
                </c:pt>
                <c:pt idx="2054">
                  <c:v>43293.022187499999</c:v>
                </c:pt>
                <c:pt idx="2055">
                  <c:v>43294.000520833331</c:v>
                </c:pt>
                <c:pt idx="2056">
                  <c:v>43296.878113425926</c:v>
                </c:pt>
                <c:pt idx="2057">
                  <c:v>43298.007152777776</c:v>
                </c:pt>
                <c:pt idx="2058">
                  <c:v>43299.001840277779</c:v>
                </c:pt>
                <c:pt idx="2059">
                  <c:v>43300.001550925925</c:v>
                </c:pt>
                <c:pt idx="2060">
                  <c:v>43301.001574074071</c:v>
                </c:pt>
                <c:pt idx="2061">
                  <c:v>43303.877881944441</c:v>
                </c:pt>
                <c:pt idx="2062">
                  <c:v>43305.001655092594</c:v>
                </c:pt>
                <c:pt idx="2063">
                  <c:v>43306.001493055555</c:v>
                </c:pt>
                <c:pt idx="2064">
                  <c:v>43307.000590277778</c:v>
                </c:pt>
                <c:pt idx="2065">
                  <c:v>43308.002453703702</c:v>
                </c:pt>
                <c:pt idx="2066">
                  <c:v>43310.878946759258</c:v>
                </c:pt>
                <c:pt idx="2067">
                  <c:v>43312.000520833331</c:v>
                </c:pt>
                <c:pt idx="2068">
                  <c:v>43313.002245370371</c:v>
                </c:pt>
                <c:pt idx="2069">
                  <c:v>43314.003981481481</c:v>
                </c:pt>
                <c:pt idx="2070">
                  <c:v>43315.001006944447</c:v>
                </c:pt>
                <c:pt idx="2071">
                  <c:v>43317.877743055556</c:v>
                </c:pt>
                <c:pt idx="2072">
                  <c:v>43319.000868055555</c:v>
                </c:pt>
                <c:pt idx="2073">
                  <c:v>43320.001238425924</c:v>
                </c:pt>
                <c:pt idx="2074">
                  <c:v>43321.001076388886</c:v>
                </c:pt>
                <c:pt idx="2075">
                  <c:v>43322.001064814816</c:v>
                </c:pt>
                <c:pt idx="2076">
                  <c:v>43324.876770833333</c:v>
                </c:pt>
                <c:pt idx="2077">
                  <c:v>43326.002326388887</c:v>
                </c:pt>
                <c:pt idx="2078">
                  <c:v>43327.00509259259</c:v>
                </c:pt>
                <c:pt idx="2079">
                  <c:v>43329.000416666669</c:v>
                </c:pt>
                <c:pt idx="2080">
                  <c:v>43331.877268518518</c:v>
                </c:pt>
                <c:pt idx="2081">
                  <c:v>43333.001516203702</c:v>
                </c:pt>
                <c:pt idx="2082">
                  <c:v>43334.000879629632</c:v>
                </c:pt>
                <c:pt idx="2083">
                  <c:v>43335.001435185186</c:v>
                </c:pt>
                <c:pt idx="2084">
                  <c:v>43336.000509259262</c:v>
                </c:pt>
                <c:pt idx="2085">
                  <c:v>43338.877025462964</c:v>
                </c:pt>
                <c:pt idx="2086">
                  <c:v>43340.000879629632</c:v>
                </c:pt>
                <c:pt idx="2087">
                  <c:v>43341.00099537037</c:v>
                </c:pt>
                <c:pt idx="2088">
                  <c:v>43342.001215277778</c:v>
                </c:pt>
                <c:pt idx="2089">
                  <c:v>43343.000914351855</c:v>
                </c:pt>
                <c:pt idx="2090">
                  <c:v>43344.003564814811</c:v>
                </c:pt>
                <c:pt idx="2091">
                  <c:v>43347.002743055556</c:v>
                </c:pt>
                <c:pt idx="2092">
                  <c:v>43348.001793981479</c:v>
                </c:pt>
                <c:pt idx="2093">
                  <c:v>43349.001157407409</c:v>
                </c:pt>
                <c:pt idx="2094">
                  <c:v>43350.000497685185</c:v>
                </c:pt>
                <c:pt idx="2095">
                  <c:v>43352.876875000002</c:v>
                </c:pt>
                <c:pt idx="2096">
                  <c:v>43354.000416666669</c:v>
                </c:pt>
                <c:pt idx="2097">
                  <c:v>43355.001192129632</c:v>
                </c:pt>
                <c:pt idx="2098">
                  <c:v>43356.002175925925</c:v>
                </c:pt>
                <c:pt idx="2099">
                  <c:v>43357.002175925925</c:v>
                </c:pt>
                <c:pt idx="2100">
                  <c:v>43359.877071759256</c:v>
                </c:pt>
                <c:pt idx="2101">
                  <c:v>43361.002326388887</c:v>
                </c:pt>
                <c:pt idx="2102">
                  <c:v>43362.001886574071</c:v>
                </c:pt>
                <c:pt idx="2103">
                  <c:v>43363.001840277779</c:v>
                </c:pt>
                <c:pt idx="2104">
                  <c:v>43364.002743055556</c:v>
                </c:pt>
                <c:pt idx="2105">
                  <c:v>43366.877500000002</c:v>
                </c:pt>
                <c:pt idx="2106">
                  <c:v>43368.001122685186</c:v>
                </c:pt>
                <c:pt idx="2107">
                  <c:v>43369.000787037039</c:v>
                </c:pt>
                <c:pt idx="2108">
                  <c:v>43370.000671296293</c:v>
                </c:pt>
                <c:pt idx="2109">
                  <c:v>43371.000798611109</c:v>
                </c:pt>
                <c:pt idx="2110">
                  <c:v>43372.001828703702</c:v>
                </c:pt>
                <c:pt idx="2111">
                  <c:v>43375.004999999997</c:v>
                </c:pt>
                <c:pt idx="2112">
                  <c:v>43376.001180555555</c:v>
                </c:pt>
                <c:pt idx="2113">
                  <c:v>43377.999756944446</c:v>
                </c:pt>
                <c:pt idx="2114">
                  <c:v>43380.878391203703</c:v>
                </c:pt>
                <c:pt idx="2115">
                  <c:v>43382.001168981478</c:v>
                </c:pt>
                <c:pt idx="2116">
                  <c:v>43383.001909722225</c:v>
                </c:pt>
                <c:pt idx="2117">
                  <c:v>43384.002592592595</c:v>
                </c:pt>
                <c:pt idx="2118">
                  <c:v>43385.000937500001</c:v>
                </c:pt>
                <c:pt idx="2119">
                  <c:v>43387.876400462963</c:v>
                </c:pt>
                <c:pt idx="2120">
                  <c:v>43389.000960648147</c:v>
                </c:pt>
                <c:pt idx="2121">
                  <c:v>43390.000879629632</c:v>
                </c:pt>
                <c:pt idx="2122">
                  <c:v>43391.004756944443</c:v>
                </c:pt>
                <c:pt idx="2123">
                  <c:v>43392.000532407408</c:v>
                </c:pt>
                <c:pt idx="2124">
                  <c:v>43394.877476851849</c:v>
                </c:pt>
                <c:pt idx="2125">
                  <c:v>43396.003391203703</c:v>
                </c:pt>
                <c:pt idx="2126">
                  <c:v>43397.00167824074</c:v>
                </c:pt>
                <c:pt idx="2127">
                  <c:v>43398.001585648148</c:v>
                </c:pt>
                <c:pt idx="2128">
                  <c:v>43399.007615740738</c:v>
                </c:pt>
                <c:pt idx="2129">
                  <c:v>43401.876516203702</c:v>
                </c:pt>
                <c:pt idx="2130">
                  <c:v>43403.00172453704</c:v>
                </c:pt>
                <c:pt idx="2131">
                  <c:v>43404.003078703703</c:v>
                </c:pt>
                <c:pt idx="2132">
                  <c:v>43405.003842592596</c:v>
                </c:pt>
                <c:pt idx="2133">
                  <c:v>43407.003310185188</c:v>
                </c:pt>
                <c:pt idx="2134">
                  <c:v>43410.000914351855</c:v>
                </c:pt>
                <c:pt idx="2135">
                  <c:v>43411.000833333332</c:v>
                </c:pt>
                <c:pt idx="2136">
                  <c:v>43412.001481481479</c:v>
                </c:pt>
                <c:pt idx="2137">
                  <c:v>43415.878368055557</c:v>
                </c:pt>
                <c:pt idx="2138">
                  <c:v>43417.00267361111</c:v>
                </c:pt>
                <c:pt idx="2139">
                  <c:v>43418.008437500001</c:v>
                </c:pt>
                <c:pt idx="2140">
                  <c:v>43419.001898148148</c:v>
                </c:pt>
                <c:pt idx="2141">
                  <c:v>43420.001863425925</c:v>
                </c:pt>
                <c:pt idx="2142">
                  <c:v>43422.878368055557</c:v>
                </c:pt>
                <c:pt idx="2143">
                  <c:v>43424.001979166664</c:v>
                </c:pt>
                <c:pt idx="2144">
                  <c:v>43425.002511574072</c:v>
                </c:pt>
                <c:pt idx="2145">
                  <c:v>43426.001574074071</c:v>
                </c:pt>
                <c:pt idx="2146">
                  <c:v>43427.001018518517</c:v>
                </c:pt>
                <c:pt idx="2147">
                  <c:v>43429.877743055556</c:v>
                </c:pt>
                <c:pt idx="2148">
                  <c:v>43431.005960648145</c:v>
                </c:pt>
                <c:pt idx="2149">
                  <c:v>43432.001932870371</c:v>
                </c:pt>
                <c:pt idx="2150">
                  <c:v>43433.002013888887</c:v>
                </c:pt>
                <c:pt idx="2151">
                  <c:v>43434.00199074074</c:v>
                </c:pt>
                <c:pt idx="2152">
                  <c:v>43435.002442129633</c:v>
                </c:pt>
                <c:pt idx="2153">
                  <c:v>43438.003935185188</c:v>
                </c:pt>
                <c:pt idx="2154">
                  <c:v>43439.005046296297</c:v>
                </c:pt>
                <c:pt idx="2155">
                  <c:v>43440.001458333332</c:v>
                </c:pt>
                <c:pt idx="2156">
                  <c:v>43441.001226851855</c:v>
                </c:pt>
                <c:pt idx="2157">
                  <c:v>43443.879444444443</c:v>
                </c:pt>
                <c:pt idx="2158">
                  <c:v>43445.043969907405</c:v>
                </c:pt>
                <c:pt idx="2159">
                  <c:v>43446.002488425926</c:v>
                </c:pt>
                <c:pt idx="2160">
                  <c:v>43447.000555555554</c:v>
                </c:pt>
                <c:pt idx="2161">
                  <c:v>43448.001770833333</c:v>
                </c:pt>
                <c:pt idx="2162">
                  <c:v>43450.87636574074</c:v>
                </c:pt>
                <c:pt idx="2163">
                  <c:v>43452.002523148149</c:v>
                </c:pt>
                <c:pt idx="2164">
                  <c:v>43453.000613425924</c:v>
                </c:pt>
                <c:pt idx="2165">
                  <c:v>43454.000717592593</c:v>
                </c:pt>
                <c:pt idx="2166">
                  <c:v>43455.001296296294</c:v>
                </c:pt>
                <c:pt idx="2167">
                  <c:v>43457.885092592594</c:v>
                </c:pt>
                <c:pt idx="2168">
                  <c:v>43462.000891203701</c:v>
                </c:pt>
                <c:pt idx="2169">
                  <c:v>43463.003842592596</c:v>
                </c:pt>
                <c:pt idx="2170">
                  <c:v>43468.003935185188</c:v>
                </c:pt>
                <c:pt idx="2171">
                  <c:v>43469.00072916667</c:v>
                </c:pt>
                <c:pt idx="2172">
                  <c:v>43471.877847222226</c:v>
                </c:pt>
                <c:pt idx="2173">
                  <c:v>43473.002939814818</c:v>
                </c:pt>
                <c:pt idx="2174">
                  <c:v>43474.002442129633</c:v>
                </c:pt>
              </c:numCache>
            </c:numRef>
          </c:cat>
          <c:val>
            <c:numRef>
              <c:f>'Der Alpha'!$B$4553:$B$6727</c:f>
              <c:numCache>
                <c:formatCode>General</c:formatCode>
                <c:ptCount val="2175"/>
                <c:pt idx="0">
                  <c:v>5.49</c:v>
                </c:pt>
                <c:pt idx="1">
                  <c:v>0.11</c:v>
                </c:pt>
                <c:pt idx="2">
                  <c:v>0.08</c:v>
                </c:pt>
                <c:pt idx="3">
                  <c:v>0.02</c:v>
                </c:pt>
                <c:pt idx="5">
                  <c:v>0.09</c:v>
                </c:pt>
                <c:pt idx="6">
                  <c:v>0.16</c:v>
                </c:pt>
                <c:pt idx="7">
                  <c:v>0.09</c:v>
                </c:pt>
                <c:pt idx="8">
                  <c:v>0.09</c:v>
                </c:pt>
                <c:pt idx="9">
                  <c:v>1.92</c:v>
                </c:pt>
                <c:pt idx="10">
                  <c:v>0.03</c:v>
                </c:pt>
                <c:pt idx="11">
                  <c:v>0.01</c:v>
                </c:pt>
                <c:pt idx="12">
                  <c:v>0.02</c:v>
                </c:pt>
                <c:pt idx="13">
                  <c:v>0.01</c:v>
                </c:pt>
                <c:pt idx="14">
                  <c:v>0.03</c:v>
                </c:pt>
                <c:pt idx="15">
                  <c:v>0.02</c:v>
                </c:pt>
                <c:pt idx="17">
                  <c:v>0.04</c:v>
                </c:pt>
                <c:pt idx="18">
                  <c:v>0.01</c:v>
                </c:pt>
                <c:pt idx="21">
                  <c:v>0.02</c:v>
                </c:pt>
                <c:pt idx="22">
                  <c:v>0.06</c:v>
                </c:pt>
                <c:pt idx="25">
                  <c:v>4.9800000000000004</c:v>
                </c:pt>
                <c:pt idx="26">
                  <c:v>0.1</c:v>
                </c:pt>
                <c:pt idx="27">
                  <c:v>0.09</c:v>
                </c:pt>
                <c:pt idx="30">
                  <c:v>0.21</c:v>
                </c:pt>
                <c:pt idx="31">
                  <c:v>0.08</c:v>
                </c:pt>
                <c:pt idx="32">
                  <c:v>0.1</c:v>
                </c:pt>
                <c:pt idx="33">
                  <c:v>0.05</c:v>
                </c:pt>
                <c:pt idx="34">
                  <c:v>0.14000000000000001</c:v>
                </c:pt>
                <c:pt idx="35">
                  <c:v>0.15</c:v>
                </c:pt>
                <c:pt idx="36">
                  <c:v>0.3</c:v>
                </c:pt>
                <c:pt idx="37">
                  <c:v>0.09</c:v>
                </c:pt>
                <c:pt idx="38">
                  <c:v>7.0000000000000007E-2</c:v>
                </c:pt>
                <c:pt idx="39">
                  <c:v>0.16</c:v>
                </c:pt>
                <c:pt idx="42">
                  <c:v>0.01</c:v>
                </c:pt>
                <c:pt idx="43">
                  <c:v>5.18</c:v>
                </c:pt>
                <c:pt idx="44">
                  <c:v>0.15</c:v>
                </c:pt>
                <c:pt idx="45">
                  <c:v>0.03</c:v>
                </c:pt>
                <c:pt idx="46">
                  <c:v>0.11</c:v>
                </c:pt>
                <c:pt idx="47">
                  <c:v>0.32</c:v>
                </c:pt>
                <c:pt idx="48">
                  <c:v>0.28000000000000003</c:v>
                </c:pt>
                <c:pt idx="49">
                  <c:v>0.05</c:v>
                </c:pt>
                <c:pt idx="50">
                  <c:v>0.19</c:v>
                </c:pt>
                <c:pt idx="51">
                  <c:v>0.15</c:v>
                </c:pt>
                <c:pt idx="52">
                  <c:v>0.05</c:v>
                </c:pt>
                <c:pt idx="54">
                  <c:v>0.08</c:v>
                </c:pt>
                <c:pt idx="55">
                  <c:v>0.17</c:v>
                </c:pt>
                <c:pt idx="56">
                  <c:v>7.0000000000000007E-2</c:v>
                </c:pt>
                <c:pt idx="57">
                  <c:v>0.09</c:v>
                </c:pt>
                <c:pt idx="58">
                  <c:v>0.1</c:v>
                </c:pt>
                <c:pt idx="59">
                  <c:v>0.5</c:v>
                </c:pt>
                <c:pt idx="60">
                  <c:v>0.22</c:v>
                </c:pt>
                <c:pt idx="61">
                  <c:v>0.19</c:v>
                </c:pt>
                <c:pt idx="62">
                  <c:v>0.02</c:v>
                </c:pt>
                <c:pt idx="63">
                  <c:v>7.0000000000000007E-2</c:v>
                </c:pt>
                <c:pt idx="64">
                  <c:v>0.16</c:v>
                </c:pt>
                <c:pt idx="65">
                  <c:v>0.09</c:v>
                </c:pt>
                <c:pt idx="66">
                  <c:v>5.1100000000000003</c:v>
                </c:pt>
                <c:pt idx="67">
                  <c:v>0.38</c:v>
                </c:pt>
                <c:pt idx="68">
                  <c:v>7.0000000000000007E-2</c:v>
                </c:pt>
                <c:pt idx="69">
                  <c:v>0.1</c:v>
                </c:pt>
                <c:pt idx="70">
                  <c:v>0.39</c:v>
                </c:pt>
                <c:pt idx="72">
                  <c:v>7.0000000000000007E-2</c:v>
                </c:pt>
                <c:pt idx="73">
                  <c:v>0.17</c:v>
                </c:pt>
                <c:pt idx="74">
                  <c:v>0.21</c:v>
                </c:pt>
                <c:pt idx="75">
                  <c:v>0.05</c:v>
                </c:pt>
                <c:pt idx="76">
                  <c:v>0.16</c:v>
                </c:pt>
                <c:pt idx="77">
                  <c:v>0.89</c:v>
                </c:pt>
                <c:pt idx="78">
                  <c:v>0.24</c:v>
                </c:pt>
                <c:pt idx="79">
                  <c:v>0.09</c:v>
                </c:pt>
                <c:pt idx="80">
                  <c:v>0.52</c:v>
                </c:pt>
                <c:pt idx="81">
                  <c:v>0.34</c:v>
                </c:pt>
                <c:pt idx="83">
                  <c:v>0.08</c:v>
                </c:pt>
                <c:pt idx="84">
                  <c:v>0.56000000000000005</c:v>
                </c:pt>
                <c:pt idx="85">
                  <c:v>2.84</c:v>
                </c:pt>
                <c:pt idx="86">
                  <c:v>0.09</c:v>
                </c:pt>
                <c:pt idx="87">
                  <c:v>1.37</c:v>
                </c:pt>
                <c:pt idx="88">
                  <c:v>0.18</c:v>
                </c:pt>
                <c:pt idx="89">
                  <c:v>0.46</c:v>
                </c:pt>
                <c:pt idx="95">
                  <c:v>0.44</c:v>
                </c:pt>
                <c:pt idx="96">
                  <c:v>0.8</c:v>
                </c:pt>
                <c:pt idx="97">
                  <c:v>0.3</c:v>
                </c:pt>
                <c:pt idx="98">
                  <c:v>0.28000000000000003</c:v>
                </c:pt>
                <c:pt idx="100">
                  <c:v>4.66</c:v>
                </c:pt>
                <c:pt idx="101">
                  <c:v>0.46</c:v>
                </c:pt>
                <c:pt idx="102">
                  <c:v>0.86</c:v>
                </c:pt>
                <c:pt idx="104">
                  <c:v>0.11</c:v>
                </c:pt>
                <c:pt idx="105">
                  <c:v>0.24</c:v>
                </c:pt>
                <c:pt idx="106">
                  <c:v>0.52</c:v>
                </c:pt>
                <c:pt idx="107">
                  <c:v>0.69</c:v>
                </c:pt>
                <c:pt idx="108">
                  <c:v>0.44</c:v>
                </c:pt>
                <c:pt idx="109">
                  <c:v>0.11</c:v>
                </c:pt>
                <c:pt idx="110">
                  <c:v>0.35</c:v>
                </c:pt>
                <c:pt idx="112">
                  <c:v>0.24</c:v>
                </c:pt>
                <c:pt idx="122">
                  <c:v>4.1900000000000004</c:v>
                </c:pt>
                <c:pt idx="123">
                  <c:v>28.8</c:v>
                </c:pt>
                <c:pt idx="125">
                  <c:v>55.79</c:v>
                </c:pt>
                <c:pt idx="126">
                  <c:v>19.420000000000002</c:v>
                </c:pt>
                <c:pt idx="127">
                  <c:v>4.9800000000000004</c:v>
                </c:pt>
                <c:pt idx="128">
                  <c:v>20.75</c:v>
                </c:pt>
                <c:pt idx="129">
                  <c:v>10.42</c:v>
                </c:pt>
                <c:pt idx="135">
                  <c:v>7.56</c:v>
                </c:pt>
                <c:pt idx="136">
                  <c:v>24.4</c:v>
                </c:pt>
                <c:pt idx="137">
                  <c:v>24.22</c:v>
                </c:pt>
                <c:pt idx="138">
                  <c:v>1.86</c:v>
                </c:pt>
                <c:pt idx="139">
                  <c:v>1.94</c:v>
                </c:pt>
                <c:pt idx="140">
                  <c:v>32.5</c:v>
                </c:pt>
                <c:pt idx="141">
                  <c:v>3.34</c:v>
                </c:pt>
                <c:pt idx="142">
                  <c:v>26.6</c:v>
                </c:pt>
                <c:pt idx="144">
                  <c:v>0.76</c:v>
                </c:pt>
                <c:pt idx="149">
                  <c:v>3.23</c:v>
                </c:pt>
                <c:pt idx="150">
                  <c:v>16.13</c:v>
                </c:pt>
                <c:pt idx="151">
                  <c:v>14.9</c:v>
                </c:pt>
                <c:pt idx="153">
                  <c:v>6.32</c:v>
                </c:pt>
                <c:pt idx="156">
                  <c:v>6.79</c:v>
                </c:pt>
                <c:pt idx="157">
                  <c:v>2.65</c:v>
                </c:pt>
                <c:pt idx="158">
                  <c:v>26.57</c:v>
                </c:pt>
                <c:pt idx="160">
                  <c:v>19.5</c:v>
                </c:pt>
                <c:pt idx="161">
                  <c:v>28.65</c:v>
                </c:pt>
                <c:pt idx="162">
                  <c:v>13.85</c:v>
                </c:pt>
                <c:pt idx="163">
                  <c:v>18.13</c:v>
                </c:pt>
                <c:pt idx="165">
                  <c:v>0.03</c:v>
                </c:pt>
                <c:pt idx="166">
                  <c:v>8.24</c:v>
                </c:pt>
                <c:pt idx="167">
                  <c:v>8.39</c:v>
                </c:pt>
                <c:pt idx="168">
                  <c:v>14.5</c:v>
                </c:pt>
                <c:pt idx="170">
                  <c:v>16.2</c:v>
                </c:pt>
                <c:pt idx="172">
                  <c:v>5.14</c:v>
                </c:pt>
                <c:pt idx="174">
                  <c:v>19.28</c:v>
                </c:pt>
                <c:pt idx="177">
                  <c:v>2.37</c:v>
                </c:pt>
                <c:pt idx="178">
                  <c:v>17.559999999999999</c:v>
                </c:pt>
                <c:pt idx="183">
                  <c:v>4.1399999999999997</c:v>
                </c:pt>
                <c:pt idx="185">
                  <c:v>27.62</c:v>
                </c:pt>
                <c:pt idx="188">
                  <c:v>6.13</c:v>
                </c:pt>
                <c:pt idx="190">
                  <c:v>22.04</c:v>
                </c:pt>
                <c:pt idx="191">
                  <c:v>14.17</c:v>
                </c:pt>
                <c:pt idx="193">
                  <c:v>12.19</c:v>
                </c:pt>
                <c:pt idx="194">
                  <c:v>4.6900000000000004</c:v>
                </c:pt>
                <c:pt idx="196">
                  <c:v>2.2000000000000002</c:v>
                </c:pt>
                <c:pt idx="197">
                  <c:v>3.53</c:v>
                </c:pt>
                <c:pt idx="198">
                  <c:v>1.23</c:v>
                </c:pt>
                <c:pt idx="200">
                  <c:v>8.44</c:v>
                </c:pt>
                <c:pt idx="203">
                  <c:v>11.11</c:v>
                </c:pt>
                <c:pt idx="204">
                  <c:v>1.56</c:v>
                </c:pt>
                <c:pt idx="205">
                  <c:v>1.91</c:v>
                </c:pt>
                <c:pt idx="206">
                  <c:v>17.46</c:v>
                </c:pt>
                <c:pt idx="207">
                  <c:v>20.309999999999999</c:v>
                </c:pt>
                <c:pt idx="208">
                  <c:v>8.3800000000000008</c:v>
                </c:pt>
                <c:pt idx="209">
                  <c:v>6.18</c:v>
                </c:pt>
                <c:pt idx="212">
                  <c:v>3.58</c:v>
                </c:pt>
                <c:pt idx="215">
                  <c:v>19.77</c:v>
                </c:pt>
                <c:pt idx="217">
                  <c:v>1.88</c:v>
                </c:pt>
                <c:pt idx="220">
                  <c:v>17.7</c:v>
                </c:pt>
                <c:pt idx="222">
                  <c:v>3.86</c:v>
                </c:pt>
                <c:pt idx="224">
                  <c:v>15.14</c:v>
                </c:pt>
                <c:pt idx="225">
                  <c:v>28.7</c:v>
                </c:pt>
                <c:pt idx="226">
                  <c:v>8.48</c:v>
                </c:pt>
                <c:pt idx="228">
                  <c:v>156.75</c:v>
                </c:pt>
                <c:pt idx="229">
                  <c:v>8.81</c:v>
                </c:pt>
                <c:pt idx="230">
                  <c:v>6.7</c:v>
                </c:pt>
                <c:pt idx="231">
                  <c:v>7.91</c:v>
                </c:pt>
                <c:pt idx="232">
                  <c:v>16.8</c:v>
                </c:pt>
                <c:pt idx="234">
                  <c:v>5.5</c:v>
                </c:pt>
                <c:pt idx="235">
                  <c:v>4.1100000000000003</c:v>
                </c:pt>
                <c:pt idx="236">
                  <c:v>0.6</c:v>
                </c:pt>
                <c:pt idx="237">
                  <c:v>18.760000000000002</c:v>
                </c:pt>
                <c:pt idx="238">
                  <c:v>3.8</c:v>
                </c:pt>
                <c:pt idx="239">
                  <c:v>12.62</c:v>
                </c:pt>
                <c:pt idx="240">
                  <c:v>2.93</c:v>
                </c:pt>
                <c:pt idx="243">
                  <c:v>12.69</c:v>
                </c:pt>
                <c:pt idx="245">
                  <c:v>13.76</c:v>
                </c:pt>
                <c:pt idx="246">
                  <c:v>18.5</c:v>
                </c:pt>
                <c:pt idx="248">
                  <c:v>57.94</c:v>
                </c:pt>
                <c:pt idx="250">
                  <c:v>4.68</c:v>
                </c:pt>
                <c:pt idx="251">
                  <c:v>20.76</c:v>
                </c:pt>
                <c:pt idx="252">
                  <c:v>12.91</c:v>
                </c:pt>
                <c:pt idx="254">
                  <c:v>26.24</c:v>
                </c:pt>
                <c:pt idx="255">
                  <c:v>2.19</c:v>
                </c:pt>
                <c:pt idx="258">
                  <c:v>1.77</c:v>
                </c:pt>
                <c:pt idx="262">
                  <c:v>20.010000000000002</c:v>
                </c:pt>
                <c:pt idx="265">
                  <c:v>15.25</c:v>
                </c:pt>
                <c:pt idx="266">
                  <c:v>20.420000000000002</c:v>
                </c:pt>
                <c:pt idx="268">
                  <c:v>21.23</c:v>
                </c:pt>
                <c:pt idx="269">
                  <c:v>15.48</c:v>
                </c:pt>
                <c:pt idx="270">
                  <c:v>2.57</c:v>
                </c:pt>
                <c:pt idx="271">
                  <c:v>2.99</c:v>
                </c:pt>
                <c:pt idx="273">
                  <c:v>8.18</c:v>
                </c:pt>
                <c:pt idx="274">
                  <c:v>20.239999999999998</c:v>
                </c:pt>
                <c:pt idx="275">
                  <c:v>6.09</c:v>
                </c:pt>
                <c:pt idx="277">
                  <c:v>14.79</c:v>
                </c:pt>
                <c:pt idx="278">
                  <c:v>7.6</c:v>
                </c:pt>
                <c:pt idx="283">
                  <c:v>9.84</c:v>
                </c:pt>
                <c:pt idx="284">
                  <c:v>13.96</c:v>
                </c:pt>
                <c:pt idx="285">
                  <c:v>16.12</c:v>
                </c:pt>
                <c:pt idx="286">
                  <c:v>5.07</c:v>
                </c:pt>
                <c:pt idx="287">
                  <c:v>15.74</c:v>
                </c:pt>
                <c:pt idx="288">
                  <c:v>3.76</c:v>
                </c:pt>
                <c:pt idx="290">
                  <c:v>17.98</c:v>
                </c:pt>
                <c:pt idx="295">
                  <c:v>30.48</c:v>
                </c:pt>
                <c:pt idx="297">
                  <c:v>28.03</c:v>
                </c:pt>
                <c:pt idx="298">
                  <c:v>18.73</c:v>
                </c:pt>
                <c:pt idx="299">
                  <c:v>10.01</c:v>
                </c:pt>
                <c:pt idx="301">
                  <c:v>20.36</c:v>
                </c:pt>
                <c:pt idx="302">
                  <c:v>7.78</c:v>
                </c:pt>
                <c:pt idx="303">
                  <c:v>13.04</c:v>
                </c:pt>
                <c:pt idx="305">
                  <c:v>30.56</c:v>
                </c:pt>
                <c:pt idx="307">
                  <c:v>5.38</c:v>
                </c:pt>
                <c:pt idx="308">
                  <c:v>11.41</c:v>
                </c:pt>
                <c:pt idx="311">
                  <c:v>4.49</c:v>
                </c:pt>
                <c:pt idx="318">
                  <c:v>0.5</c:v>
                </c:pt>
                <c:pt idx="320">
                  <c:v>13.57</c:v>
                </c:pt>
                <c:pt idx="322">
                  <c:v>36.94</c:v>
                </c:pt>
                <c:pt idx="323">
                  <c:v>8.57</c:v>
                </c:pt>
                <c:pt idx="324">
                  <c:v>29.56</c:v>
                </c:pt>
                <c:pt idx="325">
                  <c:v>13.34</c:v>
                </c:pt>
                <c:pt idx="327">
                  <c:v>9.27</c:v>
                </c:pt>
                <c:pt idx="329">
                  <c:v>1.03</c:v>
                </c:pt>
                <c:pt idx="331">
                  <c:v>14.44</c:v>
                </c:pt>
                <c:pt idx="335">
                  <c:v>3.78</c:v>
                </c:pt>
                <c:pt idx="336">
                  <c:v>1.45</c:v>
                </c:pt>
                <c:pt idx="337">
                  <c:v>0.92</c:v>
                </c:pt>
                <c:pt idx="338">
                  <c:v>2.87</c:v>
                </c:pt>
                <c:pt idx="339">
                  <c:v>16.38</c:v>
                </c:pt>
                <c:pt idx="341">
                  <c:v>5.13</c:v>
                </c:pt>
                <c:pt idx="344">
                  <c:v>533.12</c:v>
                </c:pt>
                <c:pt idx="345">
                  <c:v>22.6</c:v>
                </c:pt>
                <c:pt idx="347">
                  <c:v>5.86</c:v>
                </c:pt>
                <c:pt idx="349">
                  <c:v>8.0299999999999994</c:v>
                </c:pt>
                <c:pt idx="351">
                  <c:v>9.91</c:v>
                </c:pt>
                <c:pt idx="352">
                  <c:v>16.66</c:v>
                </c:pt>
                <c:pt idx="356">
                  <c:v>43.64</c:v>
                </c:pt>
                <c:pt idx="357">
                  <c:v>24.91</c:v>
                </c:pt>
                <c:pt idx="358">
                  <c:v>19.62</c:v>
                </c:pt>
                <c:pt idx="359">
                  <c:v>3.37</c:v>
                </c:pt>
                <c:pt idx="360">
                  <c:v>8.7899999999999991</c:v>
                </c:pt>
                <c:pt idx="361">
                  <c:v>8.7799999999999994</c:v>
                </c:pt>
                <c:pt idx="364">
                  <c:v>1.57</c:v>
                </c:pt>
                <c:pt idx="369">
                  <c:v>25.37</c:v>
                </c:pt>
                <c:pt idx="371">
                  <c:v>22.28</c:v>
                </c:pt>
                <c:pt idx="376">
                  <c:v>3.79</c:v>
                </c:pt>
                <c:pt idx="377">
                  <c:v>2.77</c:v>
                </c:pt>
                <c:pt idx="378">
                  <c:v>4.97</c:v>
                </c:pt>
                <c:pt idx="384">
                  <c:v>49.37</c:v>
                </c:pt>
                <c:pt idx="386">
                  <c:v>159.87</c:v>
                </c:pt>
                <c:pt idx="387">
                  <c:v>85.29</c:v>
                </c:pt>
                <c:pt idx="388">
                  <c:v>290.82</c:v>
                </c:pt>
                <c:pt idx="389">
                  <c:v>9.5</c:v>
                </c:pt>
                <c:pt idx="390">
                  <c:v>36.03</c:v>
                </c:pt>
                <c:pt idx="393">
                  <c:v>12.51</c:v>
                </c:pt>
                <c:pt idx="394">
                  <c:v>92.13</c:v>
                </c:pt>
                <c:pt idx="395">
                  <c:v>16.41</c:v>
                </c:pt>
                <c:pt idx="396">
                  <c:v>39.08</c:v>
                </c:pt>
                <c:pt idx="397">
                  <c:v>47.18</c:v>
                </c:pt>
                <c:pt idx="398">
                  <c:v>36.31</c:v>
                </c:pt>
                <c:pt idx="399">
                  <c:v>140.34</c:v>
                </c:pt>
                <c:pt idx="400">
                  <c:v>79.069999999999993</c:v>
                </c:pt>
                <c:pt idx="401">
                  <c:v>75.17</c:v>
                </c:pt>
                <c:pt idx="402">
                  <c:v>20.96</c:v>
                </c:pt>
                <c:pt idx="405">
                  <c:v>69.489999999999995</c:v>
                </c:pt>
                <c:pt idx="406">
                  <c:v>72.02</c:v>
                </c:pt>
                <c:pt idx="407">
                  <c:v>52.61</c:v>
                </c:pt>
                <c:pt idx="409">
                  <c:v>11.96</c:v>
                </c:pt>
                <c:pt idx="410">
                  <c:v>117.76</c:v>
                </c:pt>
                <c:pt idx="411">
                  <c:v>54.43</c:v>
                </c:pt>
                <c:pt idx="412">
                  <c:v>69.319999999999993</c:v>
                </c:pt>
                <c:pt idx="413">
                  <c:v>57.49</c:v>
                </c:pt>
                <c:pt idx="414">
                  <c:v>0.62</c:v>
                </c:pt>
                <c:pt idx="415">
                  <c:v>28.16</c:v>
                </c:pt>
                <c:pt idx="418">
                  <c:v>77.83</c:v>
                </c:pt>
                <c:pt idx="419">
                  <c:v>120.34</c:v>
                </c:pt>
                <c:pt idx="420">
                  <c:v>81.709999999999994</c:v>
                </c:pt>
                <c:pt idx="422">
                  <c:v>2</c:v>
                </c:pt>
                <c:pt idx="423">
                  <c:v>36.9</c:v>
                </c:pt>
                <c:pt idx="424">
                  <c:v>14.07</c:v>
                </c:pt>
                <c:pt idx="425">
                  <c:v>144.88999999999999</c:v>
                </c:pt>
                <c:pt idx="426">
                  <c:v>98.91</c:v>
                </c:pt>
                <c:pt idx="427">
                  <c:v>21.06</c:v>
                </c:pt>
                <c:pt idx="428">
                  <c:v>17.190000000000001</c:v>
                </c:pt>
                <c:pt idx="429">
                  <c:v>43.48</c:v>
                </c:pt>
                <c:pt idx="430">
                  <c:v>48.61</c:v>
                </c:pt>
                <c:pt idx="431">
                  <c:v>10.76</c:v>
                </c:pt>
                <c:pt idx="432">
                  <c:v>45.81</c:v>
                </c:pt>
                <c:pt idx="433">
                  <c:v>21.9</c:v>
                </c:pt>
                <c:pt idx="434">
                  <c:v>26.48</c:v>
                </c:pt>
                <c:pt idx="435">
                  <c:v>83.23</c:v>
                </c:pt>
                <c:pt idx="436">
                  <c:v>2.39</c:v>
                </c:pt>
                <c:pt idx="437">
                  <c:v>81.900000000000006</c:v>
                </c:pt>
                <c:pt idx="438">
                  <c:v>40.03</c:v>
                </c:pt>
                <c:pt idx="439">
                  <c:v>50.51</c:v>
                </c:pt>
                <c:pt idx="440">
                  <c:v>102.33</c:v>
                </c:pt>
                <c:pt idx="443">
                  <c:v>71.739999999999995</c:v>
                </c:pt>
                <c:pt idx="444">
                  <c:v>79.319999999999993</c:v>
                </c:pt>
                <c:pt idx="445">
                  <c:v>40.28</c:v>
                </c:pt>
                <c:pt idx="446">
                  <c:v>13.52</c:v>
                </c:pt>
                <c:pt idx="447">
                  <c:v>62.42</c:v>
                </c:pt>
                <c:pt idx="448">
                  <c:v>5.55</c:v>
                </c:pt>
                <c:pt idx="449">
                  <c:v>40.22</c:v>
                </c:pt>
                <c:pt idx="450">
                  <c:v>15.81</c:v>
                </c:pt>
                <c:pt idx="451">
                  <c:v>34.57</c:v>
                </c:pt>
                <c:pt idx="452">
                  <c:v>18.600000000000001</c:v>
                </c:pt>
                <c:pt idx="453">
                  <c:v>43.86</c:v>
                </c:pt>
                <c:pt idx="458">
                  <c:v>0.37</c:v>
                </c:pt>
                <c:pt idx="459">
                  <c:v>10.01</c:v>
                </c:pt>
                <c:pt idx="460">
                  <c:v>57.76</c:v>
                </c:pt>
                <c:pt idx="461">
                  <c:v>162.08000000000001</c:v>
                </c:pt>
                <c:pt idx="462">
                  <c:v>69.42</c:v>
                </c:pt>
                <c:pt idx="463">
                  <c:v>169.1</c:v>
                </c:pt>
                <c:pt idx="464">
                  <c:v>1.1399999999999999</c:v>
                </c:pt>
                <c:pt idx="465">
                  <c:v>3.94</c:v>
                </c:pt>
                <c:pt idx="466">
                  <c:v>7.15</c:v>
                </c:pt>
                <c:pt idx="469">
                  <c:v>3.76</c:v>
                </c:pt>
                <c:pt idx="470">
                  <c:v>3.98</c:v>
                </c:pt>
                <c:pt idx="473">
                  <c:v>7.97</c:v>
                </c:pt>
                <c:pt idx="474">
                  <c:v>11.01</c:v>
                </c:pt>
                <c:pt idx="475">
                  <c:v>38.159999999999997</c:v>
                </c:pt>
                <c:pt idx="476">
                  <c:v>48.69</c:v>
                </c:pt>
                <c:pt idx="477">
                  <c:v>21.85</c:v>
                </c:pt>
                <c:pt idx="478">
                  <c:v>11.73</c:v>
                </c:pt>
                <c:pt idx="480">
                  <c:v>24.64</c:v>
                </c:pt>
                <c:pt idx="481">
                  <c:v>32.380000000000003</c:v>
                </c:pt>
                <c:pt idx="482">
                  <c:v>15.01</c:v>
                </c:pt>
                <c:pt idx="484">
                  <c:v>18.309999999999999</c:v>
                </c:pt>
                <c:pt idx="485">
                  <c:v>30.89</c:v>
                </c:pt>
                <c:pt idx="486">
                  <c:v>6.89</c:v>
                </c:pt>
                <c:pt idx="487">
                  <c:v>23.27</c:v>
                </c:pt>
                <c:pt idx="489">
                  <c:v>6.47</c:v>
                </c:pt>
                <c:pt idx="490">
                  <c:v>20.149999999999999</c:v>
                </c:pt>
                <c:pt idx="491">
                  <c:v>4.6900000000000004</c:v>
                </c:pt>
                <c:pt idx="492">
                  <c:v>14.78</c:v>
                </c:pt>
                <c:pt idx="493">
                  <c:v>5.96</c:v>
                </c:pt>
                <c:pt idx="494">
                  <c:v>10.75</c:v>
                </c:pt>
                <c:pt idx="497">
                  <c:v>12.3</c:v>
                </c:pt>
                <c:pt idx="500">
                  <c:v>14.27</c:v>
                </c:pt>
                <c:pt idx="501">
                  <c:v>34.700000000000003</c:v>
                </c:pt>
                <c:pt idx="502">
                  <c:v>6.3</c:v>
                </c:pt>
                <c:pt idx="503">
                  <c:v>37.020000000000003</c:v>
                </c:pt>
                <c:pt idx="508">
                  <c:v>2.76</c:v>
                </c:pt>
                <c:pt idx="509">
                  <c:v>13.11</c:v>
                </c:pt>
                <c:pt idx="510">
                  <c:v>11.13</c:v>
                </c:pt>
                <c:pt idx="511">
                  <c:v>2.44</c:v>
                </c:pt>
                <c:pt idx="512">
                  <c:v>15.91</c:v>
                </c:pt>
                <c:pt idx="513">
                  <c:v>3.73</c:v>
                </c:pt>
                <c:pt idx="516">
                  <c:v>10.53</c:v>
                </c:pt>
                <c:pt idx="517">
                  <c:v>6.07</c:v>
                </c:pt>
                <c:pt idx="519">
                  <c:v>24.11</c:v>
                </c:pt>
                <c:pt idx="523">
                  <c:v>32.479999999999997</c:v>
                </c:pt>
                <c:pt idx="524">
                  <c:v>0.74</c:v>
                </c:pt>
                <c:pt idx="525">
                  <c:v>57.79</c:v>
                </c:pt>
                <c:pt idx="526">
                  <c:v>15.07</c:v>
                </c:pt>
                <c:pt idx="531">
                  <c:v>10.55</c:v>
                </c:pt>
                <c:pt idx="532">
                  <c:v>17.47</c:v>
                </c:pt>
                <c:pt idx="535">
                  <c:v>4.87</c:v>
                </c:pt>
                <c:pt idx="536">
                  <c:v>17.260000000000002</c:v>
                </c:pt>
                <c:pt idx="541">
                  <c:v>21.57</c:v>
                </c:pt>
                <c:pt idx="544">
                  <c:v>21.61</c:v>
                </c:pt>
                <c:pt idx="548">
                  <c:v>0.92</c:v>
                </c:pt>
                <c:pt idx="549">
                  <c:v>15.24</c:v>
                </c:pt>
                <c:pt idx="551">
                  <c:v>26.64</c:v>
                </c:pt>
                <c:pt idx="553">
                  <c:v>21.24</c:v>
                </c:pt>
                <c:pt idx="556">
                  <c:v>6.71</c:v>
                </c:pt>
                <c:pt idx="558">
                  <c:v>3.7</c:v>
                </c:pt>
                <c:pt idx="559">
                  <c:v>4.58</c:v>
                </c:pt>
                <c:pt idx="561">
                  <c:v>1.99</c:v>
                </c:pt>
                <c:pt idx="564">
                  <c:v>20.96</c:v>
                </c:pt>
                <c:pt idx="566">
                  <c:v>25.72</c:v>
                </c:pt>
                <c:pt idx="568">
                  <c:v>23.13</c:v>
                </c:pt>
                <c:pt idx="571">
                  <c:v>436.24</c:v>
                </c:pt>
                <c:pt idx="573">
                  <c:v>41.39</c:v>
                </c:pt>
                <c:pt idx="574">
                  <c:v>23.31</c:v>
                </c:pt>
                <c:pt idx="575">
                  <c:v>20.21</c:v>
                </c:pt>
                <c:pt idx="577">
                  <c:v>7.97</c:v>
                </c:pt>
                <c:pt idx="579">
                  <c:v>28.78</c:v>
                </c:pt>
                <c:pt idx="580">
                  <c:v>12.56</c:v>
                </c:pt>
                <c:pt idx="581">
                  <c:v>12.89</c:v>
                </c:pt>
                <c:pt idx="582">
                  <c:v>23.15</c:v>
                </c:pt>
                <c:pt idx="583">
                  <c:v>2.1800000000000002</c:v>
                </c:pt>
                <c:pt idx="585">
                  <c:v>14.63</c:v>
                </c:pt>
                <c:pt idx="586">
                  <c:v>21.63</c:v>
                </c:pt>
                <c:pt idx="587">
                  <c:v>33.03</c:v>
                </c:pt>
                <c:pt idx="588">
                  <c:v>37.67</c:v>
                </c:pt>
                <c:pt idx="589">
                  <c:v>14.77</c:v>
                </c:pt>
                <c:pt idx="590">
                  <c:v>21.22</c:v>
                </c:pt>
                <c:pt idx="591">
                  <c:v>15.26</c:v>
                </c:pt>
                <c:pt idx="592">
                  <c:v>3.55</c:v>
                </c:pt>
                <c:pt idx="594">
                  <c:v>9.68</c:v>
                </c:pt>
                <c:pt idx="597">
                  <c:v>7.61</c:v>
                </c:pt>
                <c:pt idx="598">
                  <c:v>17.989999999999998</c:v>
                </c:pt>
                <c:pt idx="600">
                  <c:v>16.41</c:v>
                </c:pt>
                <c:pt idx="601">
                  <c:v>27.56</c:v>
                </c:pt>
                <c:pt idx="606">
                  <c:v>0.17</c:v>
                </c:pt>
                <c:pt idx="607">
                  <c:v>7.82</c:v>
                </c:pt>
                <c:pt idx="608">
                  <c:v>48.23</c:v>
                </c:pt>
                <c:pt idx="609">
                  <c:v>3.39</c:v>
                </c:pt>
                <c:pt idx="611">
                  <c:v>19.420000000000002</c:v>
                </c:pt>
                <c:pt idx="612">
                  <c:v>1.75</c:v>
                </c:pt>
                <c:pt idx="613">
                  <c:v>7.61</c:v>
                </c:pt>
                <c:pt idx="614">
                  <c:v>3.56</c:v>
                </c:pt>
                <c:pt idx="615">
                  <c:v>22.19</c:v>
                </c:pt>
                <c:pt idx="616">
                  <c:v>12.98</c:v>
                </c:pt>
                <c:pt idx="617">
                  <c:v>17.190000000000001</c:v>
                </c:pt>
                <c:pt idx="618">
                  <c:v>7.95</c:v>
                </c:pt>
                <c:pt idx="620">
                  <c:v>29.69</c:v>
                </c:pt>
                <c:pt idx="621">
                  <c:v>3.17</c:v>
                </c:pt>
                <c:pt idx="626">
                  <c:v>17.14</c:v>
                </c:pt>
                <c:pt idx="631">
                  <c:v>4.59</c:v>
                </c:pt>
                <c:pt idx="633">
                  <c:v>0.99</c:v>
                </c:pt>
                <c:pt idx="634">
                  <c:v>4.72</c:v>
                </c:pt>
                <c:pt idx="635">
                  <c:v>43.55</c:v>
                </c:pt>
                <c:pt idx="638">
                  <c:v>20.079999999999998</c:v>
                </c:pt>
                <c:pt idx="640">
                  <c:v>27.54</c:v>
                </c:pt>
                <c:pt idx="642">
                  <c:v>7.38</c:v>
                </c:pt>
                <c:pt idx="643">
                  <c:v>14.29</c:v>
                </c:pt>
                <c:pt idx="644">
                  <c:v>4.5599999999999996</c:v>
                </c:pt>
                <c:pt idx="645">
                  <c:v>1.05</c:v>
                </c:pt>
                <c:pt idx="646">
                  <c:v>5.05</c:v>
                </c:pt>
                <c:pt idx="649">
                  <c:v>4.78</c:v>
                </c:pt>
                <c:pt idx="651">
                  <c:v>17.95</c:v>
                </c:pt>
                <c:pt idx="653">
                  <c:v>5.4</c:v>
                </c:pt>
                <c:pt idx="657">
                  <c:v>1.87</c:v>
                </c:pt>
                <c:pt idx="658">
                  <c:v>6.88</c:v>
                </c:pt>
                <c:pt idx="659">
                  <c:v>22.46</c:v>
                </c:pt>
                <c:pt idx="660">
                  <c:v>16.02</c:v>
                </c:pt>
                <c:pt idx="662">
                  <c:v>2.97</c:v>
                </c:pt>
                <c:pt idx="663">
                  <c:v>9.36</c:v>
                </c:pt>
                <c:pt idx="665">
                  <c:v>61.62</c:v>
                </c:pt>
                <c:pt idx="666">
                  <c:v>5.35</c:v>
                </c:pt>
                <c:pt idx="668">
                  <c:v>14.66</c:v>
                </c:pt>
                <c:pt idx="670">
                  <c:v>4.8499999999999996</c:v>
                </c:pt>
                <c:pt idx="673">
                  <c:v>7.44</c:v>
                </c:pt>
                <c:pt idx="674">
                  <c:v>33.18</c:v>
                </c:pt>
                <c:pt idx="675">
                  <c:v>14.77</c:v>
                </c:pt>
                <c:pt idx="676">
                  <c:v>0.22</c:v>
                </c:pt>
                <c:pt idx="677">
                  <c:v>1.66</c:v>
                </c:pt>
                <c:pt idx="678">
                  <c:v>8.2100000000000009</c:v>
                </c:pt>
                <c:pt idx="679">
                  <c:v>6.88</c:v>
                </c:pt>
                <c:pt idx="681">
                  <c:v>27.07</c:v>
                </c:pt>
                <c:pt idx="683">
                  <c:v>4.58</c:v>
                </c:pt>
                <c:pt idx="685">
                  <c:v>3.38</c:v>
                </c:pt>
                <c:pt idx="686">
                  <c:v>16.43</c:v>
                </c:pt>
                <c:pt idx="687">
                  <c:v>29.54</c:v>
                </c:pt>
                <c:pt idx="688">
                  <c:v>2.6</c:v>
                </c:pt>
                <c:pt idx="689">
                  <c:v>6.64</c:v>
                </c:pt>
                <c:pt idx="690">
                  <c:v>8.41</c:v>
                </c:pt>
                <c:pt idx="694">
                  <c:v>25.83</c:v>
                </c:pt>
                <c:pt idx="695">
                  <c:v>22.74</c:v>
                </c:pt>
                <c:pt idx="698">
                  <c:v>1.82</c:v>
                </c:pt>
                <c:pt idx="700">
                  <c:v>94.49</c:v>
                </c:pt>
                <c:pt idx="701">
                  <c:v>17.73</c:v>
                </c:pt>
                <c:pt idx="702">
                  <c:v>9.1999999999999993</c:v>
                </c:pt>
                <c:pt idx="704">
                  <c:v>7.59</c:v>
                </c:pt>
                <c:pt idx="705">
                  <c:v>14.85</c:v>
                </c:pt>
                <c:pt idx="709">
                  <c:v>8.75</c:v>
                </c:pt>
                <c:pt idx="711">
                  <c:v>10.86</c:v>
                </c:pt>
                <c:pt idx="712">
                  <c:v>6.87</c:v>
                </c:pt>
                <c:pt idx="714">
                  <c:v>13.68</c:v>
                </c:pt>
                <c:pt idx="716">
                  <c:v>1.94</c:v>
                </c:pt>
                <c:pt idx="718">
                  <c:v>6.98</c:v>
                </c:pt>
                <c:pt idx="721">
                  <c:v>17.79</c:v>
                </c:pt>
                <c:pt idx="723">
                  <c:v>8.93</c:v>
                </c:pt>
                <c:pt idx="725">
                  <c:v>16.37</c:v>
                </c:pt>
                <c:pt idx="726">
                  <c:v>23.13</c:v>
                </c:pt>
                <c:pt idx="728">
                  <c:v>3.22</c:v>
                </c:pt>
                <c:pt idx="729">
                  <c:v>3.44</c:v>
                </c:pt>
                <c:pt idx="730">
                  <c:v>18.36</c:v>
                </c:pt>
                <c:pt idx="732">
                  <c:v>4.83</c:v>
                </c:pt>
                <c:pt idx="733">
                  <c:v>1.88</c:v>
                </c:pt>
                <c:pt idx="736">
                  <c:v>22.14</c:v>
                </c:pt>
                <c:pt idx="738">
                  <c:v>0.89</c:v>
                </c:pt>
                <c:pt idx="739">
                  <c:v>29.46</c:v>
                </c:pt>
                <c:pt idx="740">
                  <c:v>9.93</c:v>
                </c:pt>
                <c:pt idx="741">
                  <c:v>299.5</c:v>
                </c:pt>
                <c:pt idx="742">
                  <c:v>16.84</c:v>
                </c:pt>
                <c:pt idx="743">
                  <c:v>33.44</c:v>
                </c:pt>
                <c:pt idx="744">
                  <c:v>5.13</c:v>
                </c:pt>
                <c:pt idx="746">
                  <c:v>32.229999999999997</c:v>
                </c:pt>
                <c:pt idx="747">
                  <c:v>7.72</c:v>
                </c:pt>
                <c:pt idx="749">
                  <c:v>23.97</c:v>
                </c:pt>
                <c:pt idx="750">
                  <c:v>6.45</c:v>
                </c:pt>
                <c:pt idx="752">
                  <c:v>22.51</c:v>
                </c:pt>
                <c:pt idx="754">
                  <c:v>8.8699999999999992</c:v>
                </c:pt>
                <c:pt idx="756">
                  <c:v>7.06</c:v>
                </c:pt>
                <c:pt idx="757">
                  <c:v>12.5</c:v>
                </c:pt>
                <c:pt idx="758">
                  <c:v>16.899999999999999</c:v>
                </c:pt>
                <c:pt idx="759">
                  <c:v>25.59</c:v>
                </c:pt>
                <c:pt idx="760">
                  <c:v>4.3899999999999997</c:v>
                </c:pt>
                <c:pt idx="761">
                  <c:v>23.51</c:v>
                </c:pt>
                <c:pt idx="765">
                  <c:v>8.58</c:v>
                </c:pt>
                <c:pt idx="766">
                  <c:v>6.05</c:v>
                </c:pt>
                <c:pt idx="767">
                  <c:v>53.96</c:v>
                </c:pt>
                <c:pt idx="768">
                  <c:v>2.42</c:v>
                </c:pt>
                <c:pt idx="774">
                  <c:v>32.14</c:v>
                </c:pt>
                <c:pt idx="775">
                  <c:v>21.4</c:v>
                </c:pt>
                <c:pt idx="776">
                  <c:v>38.43</c:v>
                </c:pt>
                <c:pt idx="777">
                  <c:v>9.24</c:v>
                </c:pt>
                <c:pt idx="778">
                  <c:v>10.58</c:v>
                </c:pt>
                <c:pt idx="780">
                  <c:v>32.99</c:v>
                </c:pt>
                <c:pt idx="781">
                  <c:v>4.28</c:v>
                </c:pt>
                <c:pt idx="782">
                  <c:v>37.82</c:v>
                </c:pt>
                <c:pt idx="783">
                  <c:v>32.18</c:v>
                </c:pt>
                <c:pt idx="784">
                  <c:v>24.87</c:v>
                </c:pt>
                <c:pt idx="785">
                  <c:v>16.63</c:v>
                </c:pt>
                <c:pt idx="786">
                  <c:v>17.239999999999998</c:v>
                </c:pt>
                <c:pt idx="787">
                  <c:v>20.94</c:v>
                </c:pt>
                <c:pt idx="788">
                  <c:v>0.6</c:v>
                </c:pt>
                <c:pt idx="789">
                  <c:v>54.93</c:v>
                </c:pt>
                <c:pt idx="790">
                  <c:v>22.63</c:v>
                </c:pt>
                <c:pt idx="792">
                  <c:v>31.46</c:v>
                </c:pt>
                <c:pt idx="797">
                  <c:v>28.31</c:v>
                </c:pt>
                <c:pt idx="798">
                  <c:v>8.84</c:v>
                </c:pt>
                <c:pt idx="800">
                  <c:v>720.54</c:v>
                </c:pt>
                <c:pt idx="801">
                  <c:v>1.87</c:v>
                </c:pt>
                <c:pt idx="805">
                  <c:v>79.38</c:v>
                </c:pt>
                <c:pt idx="807">
                  <c:v>3.59</c:v>
                </c:pt>
                <c:pt idx="809">
                  <c:v>59.82</c:v>
                </c:pt>
                <c:pt idx="810">
                  <c:v>27.61</c:v>
                </c:pt>
                <c:pt idx="812">
                  <c:v>11.93</c:v>
                </c:pt>
                <c:pt idx="814">
                  <c:v>9.35</c:v>
                </c:pt>
                <c:pt idx="816">
                  <c:v>5.54</c:v>
                </c:pt>
                <c:pt idx="817">
                  <c:v>44.22</c:v>
                </c:pt>
                <c:pt idx="818">
                  <c:v>56.52</c:v>
                </c:pt>
                <c:pt idx="819">
                  <c:v>30.34</c:v>
                </c:pt>
                <c:pt idx="821">
                  <c:v>27.75</c:v>
                </c:pt>
                <c:pt idx="823">
                  <c:v>24.83</c:v>
                </c:pt>
                <c:pt idx="824">
                  <c:v>73.41</c:v>
                </c:pt>
                <c:pt idx="825">
                  <c:v>10</c:v>
                </c:pt>
                <c:pt idx="826">
                  <c:v>17.420000000000002</c:v>
                </c:pt>
                <c:pt idx="827">
                  <c:v>40.729999999999997</c:v>
                </c:pt>
                <c:pt idx="829">
                  <c:v>21.15</c:v>
                </c:pt>
                <c:pt idx="833">
                  <c:v>21.16</c:v>
                </c:pt>
                <c:pt idx="834">
                  <c:v>7.42</c:v>
                </c:pt>
                <c:pt idx="835">
                  <c:v>1.51</c:v>
                </c:pt>
                <c:pt idx="836">
                  <c:v>5.83</c:v>
                </c:pt>
                <c:pt idx="839">
                  <c:v>6.91</c:v>
                </c:pt>
                <c:pt idx="841">
                  <c:v>7.0000000000000007E-2</c:v>
                </c:pt>
                <c:pt idx="843">
                  <c:v>36.56</c:v>
                </c:pt>
                <c:pt idx="844">
                  <c:v>36.619999999999997</c:v>
                </c:pt>
                <c:pt idx="846">
                  <c:v>7.14</c:v>
                </c:pt>
                <c:pt idx="849">
                  <c:v>8.5</c:v>
                </c:pt>
                <c:pt idx="851">
                  <c:v>26.22</c:v>
                </c:pt>
                <c:pt idx="852">
                  <c:v>22.98</c:v>
                </c:pt>
                <c:pt idx="857">
                  <c:v>2.23</c:v>
                </c:pt>
                <c:pt idx="858">
                  <c:v>30.47</c:v>
                </c:pt>
                <c:pt idx="859">
                  <c:v>14.19</c:v>
                </c:pt>
                <c:pt idx="862">
                  <c:v>47.9</c:v>
                </c:pt>
                <c:pt idx="863">
                  <c:v>11.59</c:v>
                </c:pt>
                <c:pt idx="864">
                  <c:v>36.26</c:v>
                </c:pt>
                <c:pt idx="865">
                  <c:v>18.239999999999998</c:v>
                </c:pt>
                <c:pt idx="867">
                  <c:v>29.19</c:v>
                </c:pt>
                <c:pt idx="868">
                  <c:v>28.05</c:v>
                </c:pt>
                <c:pt idx="869">
                  <c:v>7.57</c:v>
                </c:pt>
                <c:pt idx="870">
                  <c:v>38.35</c:v>
                </c:pt>
                <c:pt idx="871">
                  <c:v>19.829999999999998</c:v>
                </c:pt>
                <c:pt idx="874">
                  <c:v>45.99</c:v>
                </c:pt>
                <c:pt idx="876">
                  <c:v>34.68</c:v>
                </c:pt>
                <c:pt idx="881">
                  <c:v>10.31</c:v>
                </c:pt>
                <c:pt idx="884">
                  <c:v>21.53</c:v>
                </c:pt>
                <c:pt idx="886">
                  <c:v>3.25</c:v>
                </c:pt>
                <c:pt idx="887">
                  <c:v>2.09</c:v>
                </c:pt>
                <c:pt idx="889">
                  <c:v>30.45</c:v>
                </c:pt>
                <c:pt idx="890">
                  <c:v>39.32</c:v>
                </c:pt>
                <c:pt idx="892">
                  <c:v>53.25</c:v>
                </c:pt>
                <c:pt idx="894">
                  <c:v>28.79</c:v>
                </c:pt>
                <c:pt idx="895">
                  <c:v>24.07</c:v>
                </c:pt>
                <c:pt idx="896">
                  <c:v>35.5</c:v>
                </c:pt>
                <c:pt idx="897">
                  <c:v>2.9</c:v>
                </c:pt>
                <c:pt idx="899">
                  <c:v>5.43</c:v>
                </c:pt>
                <c:pt idx="901">
                  <c:v>12.58</c:v>
                </c:pt>
                <c:pt idx="902">
                  <c:v>10.49</c:v>
                </c:pt>
                <c:pt idx="903">
                  <c:v>27.19</c:v>
                </c:pt>
                <c:pt idx="905">
                  <c:v>54.31</c:v>
                </c:pt>
                <c:pt idx="906">
                  <c:v>3.33</c:v>
                </c:pt>
                <c:pt idx="907">
                  <c:v>19.25</c:v>
                </c:pt>
                <c:pt idx="910">
                  <c:v>48.64</c:v>
                </c:pt>
                <c:pt idx="911">
                  <c:v>2.17</c:v>
                </c:pt>
                <c:pt idx="913">
                  <c:v>38.57</c:v>
                </c:pt>
                <c:pt idx="914">
                  <c:v>28.08</c:v>
                </c:pt>
                <c:pt idx="915">
                  <c:v>21.86</c:v>
                </c:pt>
                <c:pt idx="918">
                  <c:v>21.93</c:v>
                </c:pt>
                <c:pt idx="920">
                  <c:v>14.55</c:v>
                </c:pt>
                <c:pt idx="923">
                  <c:v>10.79</c:v>
                </c:pt>
                <c:pt idx="924">
                  <c:v>2.46</c:v>
                </c:pt>
                <c:pt idx="925">
                  <c:v>3.73</c:v>
                </c:pt>
                <c:pt idx="929">
                  <c:v>22.23</c:v>
                </c:pt>
                <c:pt idx="934">
                  <c:v>5.22</c:v>
                </c:pt>
                <c:pt idx="935">
                  <c:v>19.91</c:v>
                </c:pt>
                <c:pt idx="936">
                  <c:v>83.37</c:v>
                </c:pt>
                <c:pt idx="937">
                  <c:v>18.98</c:v>
                </c:pt>
                <c:pt idx="938">
                  <c:v>19.55</c:v>
                </c:pt>
                <c:pt idx="939">
                  <c:v>31.73</c:v>
                </c:pt>
                <c:pt idx="940">
                  <c:v>30.24</c:v>
                </c:pt>
                <c:pt idx="942">
                  <c:v>10.51</c:v>
                </c:pt>
                <c:pt idx="943">
                  <c:v>19.13</c:v>
                </c:pt>
                <c:pt idx="945">
                  <c:v>6.82</c:v>
                </c:pt>
                <c:pt idx="948">
                  <c:v>55.3</c:v>
                </c:pt>
                <c:pt idx="949">
                  <c:v>19.93</c:v>
                </c:pt>
                <c:pt idx="950">
                  <c:v>10.73</c:v>
                </c:pt>
                <c:pt idx="951">
                  <c:v>12.25</c:v>
                </c:pt>
                <c:pt idx="952">
                  <c:v>18.12</c:v>
                </c:pt>
                <c:pt idx="953">
                  <c:v>6.45</c:v>
                </c:pt>
                <c:pt idx="957">
                  <c:v>3.98</c:v>
                </c:pt>
                <c:pt idx="958">
                  <c:v>7.25</c:v>
                </c:pt>
                <c:pt idx="960">
                  <c:v>33.630000000000003</c:v>
                </c:pt>
                <c:pt idx="961">
                  <c:v>34.89</c:v>
                </c:pt>
                <c:pt idx="963">
                  <c:v>22.78</c:v>
                </c:pt>
                <c:pt idx="964">
                  <c:v>12.33</c:v>
                </c:pt>
                <c:pt idx="965">
                  <c:v>41.06</c:v>
                </c:pt>
                <c:pt idx="966">
                  <c:v>26.55</c:v>
                </c:pt>
                <c:pt idx="967">
                  <c:v>15.88</c:v>
                </c:pt>
                <c:pt idx="968">
                  <c:v>67.61</c:v>
                </c:pt>
                <c:pt idx="969">
                  <c:v>2.2400000000000002</c:v>
                </c:pt>
                <c:pt idx="970">
                  <c:v>8.49</c:v>
                </c:pt>
                <c:pt idx="971">
                  <c:v>18.64</c:v>
                </c:pt>
                <c:pt idx="975">
                  <c:v>34.450000000000003</c:v>
                </c:pt>
                <c:pt idx="977">
                  <c:v>25.39</c:v>
                </c:pt>
                <c:pt idx="978">
                  <c:v>6.24</c:v>
                </c:pt>
                <c:pt idx="979">
                  <c:v>10.59</c:v>
                </c:pt>
                <c:pt idx="980">
                  <c:v>2.46</c:v>
                </c:pt>
                <c:pt idx="981">
                  <c:v>3.49</c:v>
                </c:pt>
                <c:pt idx="982">
                  <c:v>54.8</c:v>
                </c:pt>
                <c:pt idx="983">
                  <c:v>25.41</c:v>
                </c:pt>
                <c:pt idx="984">
                  <c:v>12.49</c:v>
                </c:pt>
                <c:pt idx="987">
                  <c:v>2.54</c:v>
                </c:pt>
                <c:pt idx="991">
                  <c:v>13.57</c:v>
                </c:pt>
                <c:pt idx="992">
                  <c:v>22.58</c:v>
                </c:pt>
                <c:pt idx="993">
                  <c:v>31.28</c:v>
                </c:pt>
                <c:pt idx="995">
                  <c:v>40.43</c:v>
                </c:pt>
                <c:pt idx="998">
                  <c:v>49.43</c:v>
                </c:pt>
                <c:pt idx="1000">
                  <c:v>26.78</c:v>
                </c:pt>
                <c:pt idx="1001">
                  <c:v>9.8000000000000007</c:v>
                </c:pt>
                <c:pt idx="1002">
                  <c:v>21.7</c:v>
                </c:pt>
                <c:pt idx="1003">
                  <c:v>26.14</c:v>
                </c:pt>
                <c:pt idx="1004">
                  <c:v>24.61</c:v>
                </c:pt>
                <c:pt idx="1005">
                  <c:v>10.83</c:v>
                </c:pt>
                <c:pt idx="1008">
                  <c:v>12.49</c:v>
                </c:pt>
                <c:pt idx="1009">
                  <c:v>29.49</c:v>
                </c:pt>
                <c:pt idx="1012">
                  <c:v>46.13</c:v>
                </c:pt>
                <c:pt idx="1013">
                  <c:v>6.75</c:v>
                </c:pt>
                <c:pt idx="1014">
                  <c:v>37.200000000000003</c:v>
                </c:pt>
                <c:pt idx="1015">
                  <c:v>42.42</c:v>
                </c:pt>
                <c:pt idx="1016">
                  <c:v>11.04</c:v>
                </c:pt>
                <c:pt idx="1020">
                  <c:v>11.04</c:v>
                </c:pt>
                <c:pt idx="1021">
                  <c:v>43.87</c:v>
                </c:pt>
                <c:pt idx="1022">
                  <c:v>3.47</c:v>
                </c:pt>
                <c:pt idx="1023">
                  <c:v>2.11</c:v>
                </c:pt>
                <c:pt idx="1025">
                  <c:v>21.15</c:v>
                </c:pt>
                <c:pt idx="1026">
                  <c:v>72.55</c:v>
                </c:pt>
                <c:pt idx="1027">
                  <c:v>43.4</c:v>
                </c:pt>
                <c:pt idx="1028">
                  <c:v>25.51</c:v>
                </c:pt>
                <c:pt idx="1029">
                  <c:v>4.6500000000000004</c:v>
                </c:pt>
                <c:pt idx="1031">
                  <c:v>14.1</c:v>
                </c:pt>
                <c:pt idx="1032">
                  <c:v>15.12</c:v>
                </c:pt>
                <c:pt idx="1034">
                  <c:v>49.58</c:v>
                </c:pt>
                <c:pt idx="1035">
                  <c:v>21.15</c:v>
                </c:pt>
                <c:pt idx="1036">
                  <c:v>17.739999999999998</c:v>
                </c:pt>
                <c:pt idx="1037">
                  <c:v>1.1599999999999999</c:v>
                </c:pt>
                <c:pt idx="1038">
                  <c:v>25.37</c:v>
                </c:pt>
                <c:pt idx="1039">
                  <c:v>16.28</c:v>
                </c:pt>
                <c:pt idx="1040">
                  <c:v>729.49</c:v>
                </c:pt>
                <c:pt idx="1043">
                  <c:v>18.63</c:v>
                </c:pt>
                <c:pt idx="1044">
                  <c:v>11.51</c:v>
                </c:pt>
                <c:pt idx="1045">
                  <c:v>58.37</c:v>
                </c:pt>
                <c:pt idx="1046">
                  <c:v>11.92</c:v>
                </c:pt>
                <c:pt idx="1048">
                  <c:v>27.49</c:v>
                </c:pt>
                <c:pt idx="1050">
                  <c:v>10.1</c:v>
                </c:pt>
                <c:pt idx="1051">
                  <c:v>24.42</c:v>
                </c:pt>
                <c:pt idx="1052">
                  <c:v>17.8</c:v>
                </c:pt>
                <c:pt idx="1055">
                  <c:v>8.2799999999999994</c:v>
                </c:pt>
                <c:pt idx="1057">
                  <c:v>3.23</c:v>
                </c:pt>
                <c:pt idx="1059">
                  <c:v>64.22</c:v>
                </c:pt>
                <c:pt idx="1060">
                  <c:v>5.8</c:v>
                </c:pt>
                <c:pt idx="1061">
                  <c:v>59.3</c:v>
                </c:pt>
                <c:pt idx="1066">
                  <c:v>19.46</c:v>
                </c:pt>
                <c:pt idx="1067">
                  <c:v>9.61</c:v>
                </c:pt>
                <c:pt idx="1068">
                  <c:v>28.08</c:v>
                </c:pt>
                <c:pt idx="1069">
                  <c:v>21.78</c:v>
                </c:pt>
                <c:pt idx="1070">
                  <c:v>4.6399999999999997</c:v>
                </c:pt>
                <c:pt idx="1072">
                  <c:v>43.41</c:v>
                </c:pt>
                <c:pt idx="1073">
                  <c:v>9.94</c:v>
                </c:pt>
                <c:pt idx="1074">
                  <c:v>53.92</c:v>
                </c:pt>
                <c:pt idx="1075">
                  <c:v>6.21</c:v>
                </c:pt>
                <c:pt idx="1078">
                  <c:v>11.1</c:v>
                </c:pt>
                <c:pt idx="1083">
                  <c:v>2.97</c:v>
                </c:pt>
                <c:pt idx="1084">
                  <c:v>37.119999999999997</c:v>
                </c:pt>
                <c:pt idx="1086">
                  <c:v>2.48</c:v>
                </c:pt>
                <c:pt idx="1088">
                  <c:v>66.47</c:v>
                </c:pt>
                <c:pt idx="1089">
                  <c:v>22.62</c:v>
                </c:pt>
                <c:pt idx="1090">
                  <c:v>7.13</c:v>
                </c:pt>
                <c:pt idx="1091">
                  <c:v>25.85</c:v>
                </c:pt>
                <c:pt idx="1092">
                  <c:v>26.11</c:v>
                </c:pt>
                <c:pt idx="1093">
                  <c:v>59.67</c:v>
                </c:pt>
                <c:pt idx="1094">
                  <c:v>40.44</c:v>
                </c:pt>
                <c:pt idx="1095">
                  <c:v>17.73</c:v>
                </c:pt>
                <c:pt idx="1096">
                  <c:v>47.24</c:v>
                </c:pt>
                <c:pt idx="1097">
                  <c:v>21.88</c:v>
                </c:pt>
                <c:pt idx="1098">
                  <c:v>21.63</c:v>
                </c:pt>
                <c:pt idx="1100">
                  <c:v>9.1999999999999993</c:v>
                </c:pt>
                <c:pt idx="1101">
                  <c:v>33.65</c:v>
                </c:pt>
                <c:pt idx="1102">
                  <c:v>3.49</c:v>
                </c:pt>
                <c:pt idx="1103">
                  <c:v>11.86</c:v>
                </c:pt>
                <c:pt idx="1105">
                  <c:v>63.75</c:v>
                </c:pt>
                <c:pt idx="1106">
                  <c:v>1.17</c:v>
                </c:pt>
                <c:pt idx="1107">
                  <c:v>11.27</c:v>
                </c:pt>
                <c:pt idx="1109">
                  <c:v>22.63</c:v>
                </c:pt>
                <c:pt idx="1113">
                  <c:v>33.08</c:v>
                </c:pt>
                <c:pt idx="1114">
                  <c:v>27.44</c:v>
                </c:pt>
                <c:pt idx="1115">
                  <c:v>41.29</c:v>
                </c:pt>
                <c:pt idx="1119">
                  <c:v>104.88</c:v>
                </c:pt>
                <c:pt idx="1121">
                  <c:v>47.1</c:v>
                </c:pt>
                <c:pt idx="1124">
                  <c:v>2.8</c:v>
                </c:pt>
                <c:pt idx="1125">
                  <c:v>71.83</c:v>
                </c:pt>
                <c:pt idx="1128">
                  <c:v>29.53</c:v>
                </c:pt>
                <c:pt idx="1129">
                  <c:v>24.64</c:v>
                </c:pt>
                <c:pt idx="1132">
                  <c:v>18.57</c:v>
                </c:pt>
                <c:pt idx="1134">
                  <c:v>118.93</c:v>
                </c:pt>
                <c:pt idx="1135">
                  <c:v>33.56</c:v>
                </c:pt>
                <c:pt idx="1136">
                  <c:v>25.81</c:v>
                </c:pt>
                <c:pt idx="1137">
                  <c:v>148.74</c:v>
                </c:pt>
                <c:pt idx="1138">
                  <c:v>17.41</c:v>
                </c:pt>
                <c:pt idx="1139">
                  <c:v>41.81</c:v>
                </c:pt>
                <c:pt idx="1140">
                  <c:v>4.49</c:v>
                </c:pt>
                <c:pt idx="1141">
                  <c:v>27.32</c:v>
                </c:pt>
                <c:pt idx="1142">
                  <c:v>46.89</c:v>
                </c:pt>
                <c:pt idx="1143">
                  <c:v>41.39</c:v>
                </c:pt>
                <c:pt idx="1144">
                  <c:v>136.08000000000001</c:v>
                </c:pt>
                <c:pt idx="1145">
                  <c:v>13.37</c:v>
                </c:pt>
                <c:pt idx="1148">
                  <c:v>22.91</c:v>
                </c:pt>
                <c:pt idx="1149">
                  <c:v>66.819999999999993</c:v>
                </c:pt>
                <c:pt idx="1151">
                  <c:v>50.32</c:v>
                </c:pt>
                <c:pt idx="1153">
                  <c:v>4.25</c:v>
                </c:pt>
                <c:pt idx="1156">
                  <c:v>34.409999999999997</c:v>
                </c:pt>
                <c:pt idx="1159">
                  <c:v>54.57</c:v>
                </c:pt>
                <c:pt idx="1160">
                  <c:v>85.9</c:v>
                </c:pt>
                <c:pt idx="1163">
                  <c:v>18.079999999999998</c:v>
                </c:pt>
                <c:pt idx="1164">
                  <c:v>6.75</c:v>
                </c:pt>
                <c:pt idx="1166">
                  <c:v>5.84</c:v>
                </c:pt>
                <c:pt idx="1167">
                  <c:v>68.959999999999994</c:v>
                </c:pt>
                <c:pt idx="1168">
                  <c:v>35.770000000000003</c:v>
                </c:pt>
                <c:pt idx="1170">
                  <c:v>41.44</c:v>
                </c:pt>
                <c:pt idx="1177">
                  <c:v>17.59</c:v>
                </c:pt>
                <c:pt idx="1178">
                  <c:v>211.64</c:v>
                </c:pt>
                <c:pt idx="1179">
                  <c:v>103.24</c:v>
                </c:pt>
                <c:pt idx="1180">
                  <c:v>44.86</c:v>
                </c:pt>
                <c:pt idx="1181">
                  <c:v>15.26</c:v>
                </c:pt>
                <c:pt idx="1182">
                  <c:v>39.700000000000003</c:v>
                </c:pt>
                <c:pt idx="1183">
                  <c:v>1.91</c:v>
                </c:pt>
                <c:pt idx="1184">
                  <c:v>4.32</c:v>
                </c:pt>
                <c:pt idx="1185">
                  <c:v>17.77</c:v>
                </c:pt>
                <c:pt idx="1186">
                  <c:v>12.01</c:v>
                </c:pt>
                <c:pt idx="1187">
                  <c:v>126.58</c:v>
                </c:pt>
                <c:pt idx="1188">
                  <c:v>63.75</c:v>
                </c:pt>
                <c:pt idx="1191">
                  <c:v>1.67</c:v>
                </c:pt>
                <c:pt idx="1192">
                  <c:v>6.17</c:v>
                </c:pt>
                <c:pt idx="1193">
                  <c:v>5.51</c:v>
                </c:pt>
                <c:pt idx="1194">
                  <c:v>130.75</c:v>
                </c:pt>
                <c:pt idx="1195">
                  <c:v>19.36</c:v>
                </c:pt>
                <c:pt idx="1196">
                  <c:v>5.84</c:v>
                </c:pt>
                <c:pt idx="1198">
                  <c:v>314.16000000000003</c:v>
                </c:pt>
                <c:pt idx="1199">
                  <c:v>0.42</c:v>
                </c:pt>
                <c:pt idx="1204">
                  <c:v>4.07</c:v>
                </c:pt>
                <c:pt idx="1205">
                  <c:v>57.94</c:v>
                </c:pt>
                <c:pt idx="1206">
                  <c:v>5.43</c:v>
                </c:pt>
                <c:pt idx="1207">
                  <c:v>51.1</c:v>
                </c:pt>
                <c:pt idx="1209">
                  <c:v>32.15</c:v>
                </c:pt>
                <c:pt idx="1210">
                  <c:v>13.11</c:v>
                </c:pt>
                <c:pt idx="1211">
                  <c:v>33.229999999999997</c:v>
                </c:pt>
                <c:pt idx="1212">
                  <c:v>10.01</c:v>
                </c:pt>
                <c:pt idx="1213">
                  <c:v>13.78</c:v>
                </c:pt>
                <c:pt idx="1214">
                  <c:v>34.81</c:v>
                </c:pt>
                <c:pt idx="1215">
                  <c:v>38.58</c:v>
                </c:pt>
                <c:pt idx="1218">
                  <c:v>64.959999999999994</c:v>
                </c:pt>
                <c:pt idx="1219">
                  <c:v>29.88</c:v>
                </c:pt>
                <c:pt idx="1220">
                  <c:v>26.55</c:v>
                </c:pt>
                <c:pt idx="1222">
                  <c:v>24.21</c:v>
                </c:pt>
                <c:pt idx="1223">
                  <c:v>81.819999999999993</c:v>
                </c:pt>
                <c:pt idx="1224">
                  <c:v>16.95</c:v>
                </c:pt>
                <c:pt idx="1225">
                  <c:v>41.01</c:v>
                </c:pt>
                <c:pt idx="1227">
                  <c:v>59.9</c:v>
                </c:pt>
                <c:pt idx="1228">
                  <c:v>53.46</c:v>
                </c:pt>
                <c:pt idx="1230">
                  <c:v>33.5</c:v>
                </c:pt>
                <c:pt idx="1231">
                  <c:v>28.07</c:v>
                </c:pt>
                <c:pt idx="1232">
                  <c:v>41.51</c:v>
                </c:pt>
                <c:pt idx="1233">
                  <c:v>47.95</c:v>
                </c:pt>
                <c:pt idx="1234">
                  <c:v>41.26</c:v>
                </c:pt>
                <c:pt idx="1235">
                  <c:v>36.92</c:v>
                </c:pt>
                <c:pt idx="1237">
                  <c:v>37.840000000000003</c:v>
                </c:pt>
                <c:pt idx="1243">
                  <c:v>149.02000000000001</c:v>
                </c:pt>
                <c:pt idx="1244">
                  <c:v>53.88</c:v>
                </c:pt>
                <c:pt idx="1245">
                  <c:v>53.88</c:v>
                </c:pt>
                <c:pt idx="1247">
                  <c:v>3.57</c:v>
                </c:pt>
                <c:pt idx="1248">
                  <c:v>23.82</c:v>
                </c:pt>
                <c:pt idx="1249">
                  <c:v>37.770000000000003</c:v>
                </c:pt>
                <c:pt idx="1250">
                  <c:v>118.17</c:v>
                </c:pt>
                <c:pt idx="1251">
                  <c:v>115.58</c:v>
                </c:pt>
                <c:pt idx="1252">
                  <c:v>30.34</c:v>
                </c:pt>
                <c:pt idx="1253">
                  <c:v>3.51</c:v>
                </c:pt>
                <c:pt idx="1255">
                  <c:v>32.67</c:v>
                </c:pt>
                <c:pt idx="1258">
                  <c:v>90.93</c:v>
                </c:pt>
                <c:pt idx="1260">
                  <c:v>77.13</c:v>
                </c:pt>
                <c:pt idx="1262">
                  <c:v>28.58</c:v>
                </c:pt>
                <c:pt idx="1266">
                  <c:v>83.13</c:v>
                </c:pt>
                <c:pt idx="1267">
                  <c:v>4.68</c:v>
                </c:pt>
                <c:pt idx="1270">
                  <c:v>170.48</c:v>
                </c:pt>
                <c:pt idx="1271">
                  <c:v>113.88</c:v>
                </c:pt>
                <c:pt idx="1273">
                  <c:v>34.19</c:v>
                </c:pt>
                <c:pt idx="1276">
                  <c:v>189.03</c:v>
                </c:pt>
                <c:pt idx="1277">
                  <c:v>42.39</c:v>
                </c:pt>
                <c:pt idx="1279">
                  <c:v>13.8</c:v>
                </c:pt>
                <c:pt idx="1280">
                  <c:v>123.32</c:v>
                </c:pt>
                <c:pt idx="1282">
                  <c:v>37.71</c:v>
                </c:pt>
                <c:pt idx="1285">
                  <c:v>719.8</c:v>
                </c:pt>
                <c:pt idx="1287">
                  <c:v>42.8</c:v>
                </c:pt>
                <c:pt idx="1290">
                  <c:v>157.72</c:v>
                </c:pt>
                <c:pt idx="1291">
                  <c:v>34.5</c:v>
                </c:pt>
                <c:pt idx="1293">
                  <c:v>49.02</c:v>
                </c:pt>
                <c:pt idx="1294">
                  <c:v>129.43</c:v>
                </c:pt>
                <c:pt idx="1295">
                  <c:v>49.19</c:v>
                </c:pt>
                <c:pt idx="1296">
                  <c:v>73.2</c:v>
                </c:pt>
                <c:pt idx="1297">
                  <c:v>25.65</c:v>
                </c:pt>
                <c:pt idx="1302">
                  <c:v>89.45</c:v>
                </c:pt>
                <c:pt idx="1303">
                  <c:v>8.94</c:v>
                </c:pt>
                <c:pt idx="1306">
                  <c:v>46.66</c:v>
                </c:pt>
                <c:pt idx="1308">
                  <c:v>42.82</c:v>
                </c:pt>
                <c:pt idx="1309">
                  <c:v>26.76</c:v>
                </c:pt>
                <c:pt idx="1310">
                  <c:v>92.4</c:v>
                </c:pt>
                <c:pt idx="1311">
                  <c:v>103.54</c:v>
                </c:pt>
                <c:pt idx="1312">
                  <c:v>42</c:v>
                </c:pt>
                <c:pt idx="1313">
                  <c:v>104.55</c:v>
                </c:pt>
                <c:pt idx="1314">
                  <c:v>68.94</c:v>
                </c:pt>
                <c:pt idx="1315">
                  <c:v>57.61</c:v>
                </c:pt>
                <c:pt idx="1316">
                  <c:v>21.19</c:v>
                </c:pt>
                <c:pt idx="1321">
                  <c:v>11.51</c:v>
                </c:pt>
                <c:pt idx="1322">
                  <c:v>62.09</c:v>
                </c:pt>
                <c:pt idx="1323">
                  <c:v>91.94</c:v>
                </c:pt>
                <c:pt idx="1324">
                  <c:v>37.35</c:v>
                </c:pt>
                <c:pt idx="1325">
                  <c:v>3</c:v>
                </c:pt>
                <c:pt idx="1327">
                  <c:v>72.16</c:v>
                </c:pt>
                <c:pt idx="1328">
                  <c:v>5.76</c:v>
                </c:pt>
                <c:pt idx="1333">
                  <c:v>93.44</c:v>
                </c:pt>
                <c:pt idx="1335">
                  <c:v>58.55</c:v>
                </c:pt>
                <c:pt idx="1336">
                  <c:v>24.57</c:v>
                </c:pt>
                <c:pt idx="1337">
                  <c:v>0.64</c:v>
                </c:pt>
                <c:pt idx="1341">
                  <c:v>77.36</c:v>
                </c:pt>
                <c:pt idx="1343">
                  <c:v>322.33</c:v>
                </c:pt>
                <c:pt idx="1344">
                  <c:v>46.4</c:v>
                </c:pt>
                <c:pt idx="1345">
                  <c:v>44.21</c:v>
                </c:pt>
                <c:pt idx="1347">
                  <c:v>3.66</c:v>
                </c:pt>
                <c:pt idx="1348">
                  <c:v>143.1</c:v>
                </c:pt>
                <c:pt idx="1351">
                  <c:v>71.28</c:v>
                </c:pt>
                <c:pt idx="1352">
                  <c:v>164.03</c:v>
                </c:pt>
                <c:pt idx="1357">
                  <c:v>123.73</c:v>
                </c:pt>
                <c:pt idx="1358">
                  <c:v>19.37</c:v>
                </c:pt>
                <c:pt idx="1362">
                  <c:v>28.7</c:v>
                </c:pt>
                <c:pt idx="1364">
                  <c:v>129.58000000000001</c:v>
                </c:pt>
                <c:pt idx="1367">
                  <c:v>85.53</c:v>
                </c:pt>
                <c:pt idx="1368">
                  <c:v>171.25</c:v>
                </c:pt>
                <c:pt idx="1369">
                  <c:v>3.62</c:v>
                </c:pt>
                <c:pt idx="1370">
                  <c:v>67.739999999999995</c:v>
                </c:pt>
                <c:pt idx="1371">
                  <c:v>115.02</c:v>
                </c:pt>
                <c:pt idx="1372">
                  <c:v>27.43</c:v>
                </c:pt>
                <c:pt idx="1373">
                  <c:v>18.63</c:v>
                </c:pt>
                <c:pt idx="1374">
                  <c:v>45.91</c:v>
                </c:pt>
                <c:pt idx="1378">
                  <c:v>44.17</c:v>
                </c:pt>
                <c:pt idx="1379">
                  <c:v>79.36</c:v>
                </c:pt>
                <c:pt idx="1380">
                  <c:v>28.96</c:v>
                </c:pt>
                <c:pt idx="1381">
                  <c:v>5.04</c:v>
                </c:pt>
                <c:pt idx="1383">
                  <c:v>2.4700000000000002</c:v>
                </c:pt>
                <c:pt idx="1384">
                  <c:v>311.12</c:v>
                </c:pt>
                <c:pt idx="1385">
                  <c:v>96.68</c:v>
                </c:pt>
                <c:pt idx="1388">
                  <c:v>127.84</c:v>
                </c:pt>
                <c:pt idx="1390">
                  <c:v>3.12</c:v>
                </c:pt>
                <c:pt idx="1391">
                  <c:v>85.53</c:v>
                </c:pt>
                <c:pt idx="1392">
                  <c:v>106.98</c:v>
                </c:pt>
                <c:pt idx="1393">
                  <c:v>15.59</c:v>
                </c:pt>
                <c:pt idx="1395">
                  <c:v>57.48</c:v>
                </c:pt>
                <c:pt idx="1397">
                  <c:v>43.09</c:v>
                </c:pt>
                <c:pt idx="1401">
                  <c:v>170.61</c:v>
                </c:pt>
                <c:pt idx="1403">
                  <c:v>130.55000000000001</c:v>
                </c:pt>
                <c:pt idx="1405">
                  <c:v>36.76</c:v>
                </c:pt>
                <c:pt idx="1407">
                  <c:v>30.9</c:v>
                </c:pt>
                <c:pt idx="1408">
                  <c:v>59.31</c:v>
                </c:pt>
                <c:pt idx="1410">
                  <c:v>17.32</c:v>
                </c:pt>
                <c:pt idx="1412">
                  <c:v>33.47</c:v>
                </c:pt>
                <c:pt idx="1413">
                  <c:v>15.23</c:v>
                </c:pt>
                <c:pt idx="1415">
                  <c:v>178.92</c:v>
                </c:pt>
                <c:pt idx="1422">
                  <c:v>105.28</c:v>
                </c:pt>
                <c:pt idx="1423">
                  <c:v>171.03</c:v>
                </c:pt>
                <c:pt idx="1427">
                  <c:v>76.67</c:v>
                </c:pt>
                <c:pt idx="1428">
                  <c:v>38.049999999999997</c:v>
                </c:pt>
                <c:pt idx="1429">
                  <c:v>9.36</c:v>
                </c:pt>
                <c:pt idx="1430">
                  <c:v>90.79</c:v>
                </c:pt>
                <c:pt idx="1431">
                  <c:v>3.16</c:v>
                </c:pt>
                <c:pt idx="1432">
                  <c:v>28.08</c:v>
                </c:pt>
                <c:pt idx="1434">
                  <c:v>20.55</c:v>
                </c:pt>
                <c:pt idx="1436">
                  <c:v>7.98</c:v>
                </c:pt>
                <c:pt idx="1437">
                  <c:v>133.02000000000001</c:v>
                </c:pt>
                <c:pt idx="1441">
                  <c:v>125.87</c:v>
                </c:pt>
                <c:pt idx="1443">
                  <c:v>90.92</c:v>
                </c:pt>
                <c:pt idx="1444">
                  <c:v>219.08</c:v>
                </c:pt>
                <c:pt idx="1445">
                  <c:v>46.51</c:v>
                </c:pt>
                <c:pt idx="1447">
                  <c:v>61.93</c:v>
                </c:pt>
                <c:pt idx="1449">
                  <c:v>22.48</c:v>
                </c:pt>
                <c:pt idx="1450">
                  <c:v>122.93</c:v>
                </c:pt>
                <c:pt idx="1451">
                  <c:v>3.58</c:v>
                </c:pt>
                <c:pt idx="1457">
                  <c:v>39.74</c:v>
                </c:pt>
                <c:pt idx="1459">
                  <c:v>58.93</c:v>
                </c:pt>
                <c:pt idx="1460">
                  <c:v>273.52</c:v>
                </c:pt>
                <c:pt idx="1461">
                  <c:v>3.48</c:v>
                </c:pt>
                <c:pt idx="1462">
                  <c:v>83.71</c:v>
                </c:pt>
                <c:pt idx="1463">
                  <c:v>109.32</c:v>
                </c:pt>
                <c:pt idx="1465">
                  <c:v>95.18</c:v>
                </c:pt>
                <c:pt idx="1466">
                  <c:v>34.33</c:v>
                </c:pt>
                <c:pt idx="1468">
                  <c:v>72.23</c:v>
                </c:pt>
                <c:pt idx="1469">
                  <c:v>128.59</c:v>
                </c:pt>
                <c:pt idx="1470">
                  <c:v>1.2</c:v>
                </c:pt>
                <c:pt idx="1471">
                  <c:v>64.430000000000007</c:v>
                </c:pt>
                <c:pt idx="1472">
                  <c:v>132.84</c:v>
                </c:pt>
                <c:pt idx="1473">
                  <c:v>9.5500000000000007</c:v>
                </c:pt>
                <c:pt idx="1477">
                  <c:v>35.07</c:v>
                </c:pt>
                <c:pt idx="1478">
                  <c:v>35.450000000000003</c:v>
                </c:pt>
                <c:pt idx="1479">
                  <c:v>65.84</c:v>
                </c:pt>
                <c:pt idx="1481">
                  <c:v>18.27</c:v>
                </c:pt>
                <c:pt idx="1483">
                  <c:v>89.16</c:v>
                </c:pt>
                <c:pt idx="1484">
                  <c:v>42.43</c:v>
                </c:pt>
                <c:pt idx="1485">
                  <c:v>13.4</c:v>
                </c:pt>
                <c:pt idx="1487">
                  <c:v>22.96</c:v>
                </c:pt>
                <c:pt idx="1488">
                  <c:v>31.58</c:v>
                </c:pt>
                <c:pt idx="1491">
                  <c:v>79.83</c:v>
                </c:pt>
                <c:pt idx="1494">
                  <c:v>49.98</c:v>
                </c:pt>
                <c:pt idx="1496">
                  <c:v>26.36</c:v>
                </c:pt>
                <c:pt idx="1498">
                  <c:v>179.87</c:v>
                </c:pt>
                <c:pt idx="1499">
                  <c:v>133.19999999999999</c:v>
                </c:pt>
                <c:pt idx="1502">
                  <c:v>68.16</c:v>
                </c:pt>
                <c:pt idx="1504">
                  <c:v>62.38</c:v>
                </c:pt>
                <c:pt idx="1512">
                  <c:v>3.42</c:v>
                </c:pt>
                <c:pt idx="1516">
                  <c:v>59.09</c:v>
                </c:pt>
                <c:pt idx="1517">
                  <c:v>59.28</c:v>
                </c:pt>
                <c:pt idx="1518">
                  <c:v>28.59</c:v>
                </c:pt>
                <c:pt idx="1521">
                  <c:v>39.700000000000003</c:v>
                </c:pt>
                <c:pt idx="1523">
                  <c:v>30.42</c:v>
                </c:pt>
                <c:pt idx="1525">
                  <c:v>32.72</c:v>
                </c:pt>
                <c:pt idx="1526">
                  <c:v>11.58</c:v>
                </c:pt>
                <c:pt idx="1527">
                  <c:v>153.75</c:v>
                </c:pt>
                <c:pt idx="1528">
                  <c:v>37.130000000000003</c:v>
                </c:pt>
                <c:pt idx="1529">
                  <c:v>58.18</c:v>
                </c:pt>
                <c:pt idx="1530">
                  <c:v>6.89</c:v>
                </c:pt>
                <c:pt idx="1533">
                  <c:v>3.32</c:v>
                </c:pt>
                <c:pt idx="1534">
                  <c:v>80.819999999999993</c:v>
                </c:pt>
                <c:pt idx="1536">
                  <c:v>58.75</c:v>
                </c:pt>
                <c:pt idx="1542">
                  <c:v>10.39</c:v>
                </c:pt>
                <c:pt idx="1544">
                  <c:v>49.74</c:v>
                </c:pt>
                <c:pt idx="1545">
                  <c:v>52.59</c:v>
                </c:pt>
                <c:pt idx="1546">
                  <c:v>7.08</c:v>
                </c:pt>
                <c:pt idx="1547">
                  <c:v>39.26</c:v>
                </c:pt>
                <c:pt idx="1548">
                  <c:v>60.87</c:v>
                </c:pt>
                <c:pt idx="1550">
                  <c:v>16.18</c:v>
                </c:pt>
                <c:pt idx="1552">
                  <c:v>111.06</c:v>
                </c:pt>
                <c:pt idx="1553">
                  <c:v>51.49</c:v>
                </c:pt>
                <c:pt idx="1554">
                  <c:v>99.67</c:v>
                </c:pt>
                <c:pt idx="1555">
                  <c:v>15.32</c:v>
                </c:pt>
                <c:pt idx="1558">
                  <c:v>55.28</c:v>
                </c:pt>
                <c:pt idx="1560">
                  <c:v>169.52</c:v>
                </c:pt>
                <c:pt idx="1562">
                  <c:v>82.6</c:v>
                </c:pt>
                <c:pt idx="1563">
                  <c:v>7.82</c:v>
                </c:pt>
                <c:pt idx="1565">
                  <c:v>54.45</c:v>
                </c:pt>
                <c:pt idx="1567">
                  <c:v>42.67</c:v>
                </c:pt>
                <c:pt idx="1568">
                  <c:v>4.79</c:v>
                </c:pt>
                <c:pt idx="1569">
                  <c:v>5.15</c:v>
                </c:pt>
                <c:pt idx="1570">
                  <c:v>61.53</c:v>
                </c:pt>
                <c:pt idx="1572">
                  <c:v>4.2300000000000004</c:v>
                </c:pt>
                <c:pt idx="1574">
                  <c:v>26.95</c:v>
                </c:pt>
                <c:pt idx="1576">
                  <c:v>3.15</c:v>
                </c:pt>
                <c:pt idx="1578">
                  <c:v>90.72</c:v>
                </c:pt>
                <c:pt idx="1580">
                  <c:v>113.17</c:v>
                </c:pt>
                <c:pt idx="1582">
                  <c:v>32.76</c:v>
                </c:pt>
                <c:pt idx="1587">
                  <c:v>21.16</c:v>
                </c:pt>
                <c:pt idx="1589">
                  <c:v>42.97</c:v>
                </c:pt>
                <c:pt idx="1592">
                  <c:v>59.35</c:v>
                </c:pt>
                <c:pt idx="1593">
                  <c:v>55.76</c:v>
                </c:pt>
                <c:pt idx="1595">
                  <c:v>719.41</c:v>
                </c:pt>
                <c:pt idx="1596">
                  <c:v>72.09</c:v>
                </c:pt>
                <c:pt idx="1597">
                  <c:v>22.77</c:v>
                </c:pt>
                <c:pt idx="1602">
                  <c:v>118.62</c:v>
                </c:pt>
                <c:pt idx="1605">
                  <c:v>71.790000000000006</c:v>
                </c:pt>
                <c:pt idx="1606">
                  <c:v>63.9</c:v>
                </c:pt>
                <c:pt idx="1608">
                  <c:v>59.3</c:v>
                </c:pt>
                <c:pt idx="1609">
                  <c:v>38.549999999999997</c:v>
                </c:pt>
                <c:pt idx="1610">
                  <c:v>36.74</c:v>
                </c:pt>
                <c:pt idx="1613">
                  <c:v>86.77</c:v>
                </c:pt>
                <c:pt idx="1616">
                  <c:v>38.549999999999997</c:v>
                </c:pt>
                <c:pt idx="1618">
                  <c:v>31.86</c:v>
                </c:pt>
                <c:pt idx="1619">
                  <c:v>42.95</c:v>
                </c:pt>
                <c:pt idx="1621">
                  <c:v>63.92</c:v>
                </c:pt>
                <c:pt idx="1624">
                  <c:v>46.94</c:v>
                </c:pt>
                <c:pt idx="1625">
                  <c:v>8.59</c:v>
                </c:pt>
                <c:pt idx="1626">
                  <c:v>41.52</c:v>
                </c:pt>
                <c:pt idx="1627">
                  <c:v>51.87</c:v>
                </c:pt>
                <c:pt idx="1628">
                  <c:v>39.53</c:v>
                </c:pt>
                <c:pt idx="1629">
                  <c:v>29.2</c:v>
                </c:pt>
                <c:pt idx="1631">
                  <c:v>29.5</c:v>
                </c:pt>
                <c:pt idx="1633">
                  <c:v>27.69</c:v>
                </c:pt>
                <c:pt idx="1636">
                  <c:v>2.7</c:v>
                </c:pt>
                <c:pt idx="1639">
                  <c:v>115.32</c:v>
                </c:pt>
                <c:pt idx="1640">
                  <c:v>78.59</c:v>
                </c:pt>
                <c:pt idx="1642">
                  <c:v>396.04</c:v>
                </c:pt>
                <c:pt idx="1644">
                  <c:v>87.51</c:v>
                </c:pt>
                <c:pt idx="1646">
                  <c:v>82.7</c:v>
                </c:pt>
                <c:pt idx="1647">
                  <c:v>11.84</c:v>
                </c:pt>
                <c:pt idx="1648">
                  <c:v>119.03</c:v>
                </c:pt>
                <c:pt idx="1650">
                  <c:v>46.27</c:v>
                </c:pt>
                <c:pt idx="1651">
                  <c:v>17.059999999999999</c:v>
                </c:pt>
                <c:pt idx="1652">
                  <c:v>36.03</c:v>
                </c:pt>
                <c:pt idx="1658">
                  <c:v>2.4</c:v>
                </c:pt>
                <c:pt idx="1659">
                  <c:v>18.57</c:v>
                </c:pt>
                <c:pt idx="1661">
                  <c:v>72.180000000000007</c:v>
                </c:pt>
                <c:pt idx="1662">
                  <c:v>45.08</c:v>
                </c:pt>
                <c:pt idx="1663">
                  <c:v>167.55</c:v>
                </c:pt>
                <c:pt idx="1664">
                  <c:v>56.22</c:v>
                </c:pt>
                <c:pt idx="1666">
                  <c:v>40.06</c:v>
                </c:pt>
                <c:pt idx="1667">
                  <c:v>23.49</c:v>
                </c:pt>
                <c:pt idx="1668">
                  <c:v>51.19</c:v>
                </c:pt>
                <c:pt idx="1670">
                  <c:v>52.31</c:v>
                </c:pt>
                <c:pt idx="1671">
                  <c:v>17.260000000000002</c:v>
                </c:pt>
                <c:pt idx="1674">
                  <c:v>13.85</c:v>
                </c:pt>
                <c:pt idx="1675">
                  <c:v>18.68</c:v>
                </c:pt>
                <c:pt idx="1678">
                  <c:v>58.49</c:v>
                </c:pt>
                <c:pt idx="1679">
                  <c:v>106.04</c:v>
                </c:pt>
                <c:pt idx="1680">
                  <c:v>17.07</c:v>
                </c:pt>
                <c:pt idx="1681">
                  <c:v>19.48</c:v>
                </c:pt>
                <c:pt idx="1682">
                  <c:v>74.900000000000006</c:v>
                </c:pt>
                <c:pt idx="1684">
                  <c:v>47.29</c:v>
                </c:pt>
                <c:pt idx="1687">
                  <c:v>32.54</c:v>
                </c:pt>
                <c:pt idx="1690">
                  <c:v>43.58</c:v>
                </c:pt>
                <c:pt idx="1694">
                  <c:v>54.82</c:v>
                </c:pt>
                <c:pt idx="1695">
                  <c:v>90.27</c:v>
                </c:pt>
                <c:pt idx="1701">
                  <c:v>2.27</c:v>
                </c:pt>
                <c:pt idx="1702">
                  <c:v>57.85</c:v>
                </c:pt>
                <c:pt idx="1703">
                  <c:v>59.06</c:v>
                </c:pt>
                <c:pt idx="1704">
                  <c:v>45.19</c:v>
                </c:pt>
                <c:pt idx="1705">
                  <c:v>46</c:v>
                </c:pt>
                <c:pt idx="1707">
                  <c:v>90.29</c:v>
                </c:pt>
                <c:pt idx="1708">
                  <c:v>54.54</c:v>
                </c:pt>
                <c:pt idx="1709">
                  <c:v>29.53</c:v>
                </c:pt>
                <c:pt idx="1710">
                  <c:v>86.07</c:v>
                </c:pt>
                <c:pt idx="1712">
                  <c:v>8.43</c:v>
                </c:pt>
                <c:pt idx="1713">
                  <c:v>54.54</c:v>
                </c:pt>
                <c:pt idx="1714">
                  <c:v>67.290000000000006</c:v>
                </c:pt>
                <c:pt idx="1715">
                  <c:v>68.400000000000006</c:v>
                </c:pt>
                <c:pt idx="1718">
                  <c:v>8.43</c:v>
                </c:pt>
                <c:pt idx="1719">
                  <c:v>8.74</c:v>
                </c:pt>
                <c:pt idx="1720">
                  <c:v>46.3</c:v>
                </c:pt>
                <c:pt idx="1721">
                  <c:v>103.58</c:v>
                </c:pt>
                <c:pt idx="1729">
                  <c:v>19.989999999999998</c:v>
                </c:pt>
                <c:pt idx="1730">
                  <c:v>3.92</c:v>
                </c:pt>
                <c:pt idx="1731">
                  <c:v>11.85</c:v>
                </c:pt>
                <c:pt idx="1733">
                  <c:v>4.32</c:v>
                </c:pt>
                <c:pt idx="1736">
                  <c:v>24.41</c:v>
                </c:pt>
                <c:pt idx="1739">
                  <c:v>67.91</c:v>
                </c:pt>
                <c:pt idx="1740">
                  <c:v>96.64</c:v>
                </c:pt>
                <c:pt idx="1741">
                  <c:v>41.18</c:v>
                </c:pt>
                <c:pt idx="1742">
                  <c:v>28.94</c:v>
                </c:pt>
                <c:pt idx="1743">
                  <c:v>24.69</c:v>
                </c:pt>
                <c:pt idx="1747">
                  <c:v>49.43</c:v>
                </c:pt>
                <c:pt idx="1748">
                  <c:v>28.74</c:v>
                </c:pt>
                <c:pt idx="1749">
                  <c:v>9.0399999999999991</c:v>
                </c:pt>
                <c:pt idx="1752">
                  <c:v>2.41</c:v>
                </c:pt>
                <c:pt idx="1755">
                  <c:v>103.99</c:v>
                </c:pt>
                <c:pt idx="1757">
                  <c:v>4.22</c:v>
                </c:pt>
                <c:pt idx="1758">
                  <c:v>38.380000000000003</c:v>
                </c:pt>
                <c:pt idx="1759">
                  <c:v>4.42</c:v>
                </c:pt>
                <c:pt idx="1760">
                  <c:v>19.690000000000001</c:v>
                </c:pt>
                <c:pt idx="1761">
                  <c:v>2.0699999999999998</c:v>
                </c:pt>
                <c:pt idx="1762">
                  <c:v>32.26</c:v>
                </c:pt>
                <c:pt idx="1765">
                  <c:v>58.19</c:v>
                </c:pt>
                <c:pt idx="1766">
                  <c:v>25.93</c:v>
                </c:pt>
                <c:pt idx="1767">
                  <c:v>33.659999999999997</c:v>
                </c:pt>
                <c:pt idx="1774">
                  <c:v>10.55</c:v>
                </c:pt>
                <c:pt idx="1775">
                  <c:v>42.61</c:v>
                </c:pt>
                <c:pt idx="1777">
                  <c:v>42.11</c:v>
                </c:pt>
                <c:pt idx="1778">
                  <c:v>37.479999999999997</c:v>
                </c:pt>
                <c:pt idx="1779">
                  <c:v>28.95</c:v>
                </c:pt>
                <c:pt idx="1780">
                  <c:v>31.65</c:v>
                </c:pt>
                <c:pt idx="1783">
                  <c:v>806.14</c:v>
                </c:pt>
                <c:pt idx="1787">
                  <c:v>50.32</c:v>
                </c:pt>
                <c:pt idx="1789">
                  <c:v>4.95</c:v>
                </c:pt>
                <c:pt idx="1790">
                  <c:v>60.97</c:v>
                </c:pt>
                <c:pt idx="1793">
                  <c:v>122.8</c:v>
                </c:pt>
                <c:pt idx="1795">
                  <c:v>3.01</c:v>
                </c:pt>
                <c:pt idx="1796">
                  <c:v>4.95</c:v>
                </c:pt>
                <c:pt idx="1797">
                  <c:v>29.89</c:v>
                </c:pt>
                <c:pt idx="1800">
                  <c:v>19.57</c:v>
                </c:pt>
                <c:pt idx="1802">
                  <c:v>15.79</c:v>
                </c:pt>
                <c:pt idx="1803">
                  <c:v>13.87</c:v>
                </c:pt>
                <c:pt idx="1804">
                  <c:v>4.3099999999999996</c:v>
                </c:pt>
                <c:pt idx="1807">
                  <c:v>79.36</c:v>
                </c:pt>
                <c:pt idx="1808">
                  <c:v>11.94</c:v>
                </c:pt>
                <c:pt idx="1810">
                  <c:v>142.82</c:v>
                </c:pt>
                <c:pt idx="1811">
                  <c:v>13.66</c:v>
                </c:pt>
                <c:pt idx="1812">
                  <c:v>20.54</c:v>
                </c:pt>
                <c:pt idx="1814">
                  <c:v>0.97</c:v>
                </c:pt>
                <c:pt idx="1815">
                  <c:v>62.91</c:v>
                </c:pt>
                <c:pt idx="1819">
                  <c:v>14.3</c:v>
                </c:pt>
                <c:pt idx="1824">
                  <c:v>1.58</c:v>
                </c:pt>
                <c:pt idx="1827">
                  <c:v>69.92</c:v>
                </c:pt>
                <c:pt idx="1828">
                  <c:v>7.2</c:v>
                </c:pt>
                <c:pt idx="1829">
                  <c:v>26.14</c:v>
                </c:pt>
                <c:pt idx="1832">
                  <c:v>15.27</c:v>
                </c:pt>
                <c:pt idx="1833">
                  <c:v>111.43</c:v>
                </c:pt>
                <c:pt idx="1834">
                  <c:v>38.83</c:v>
                </c:pt>
                <c:pt idx="1838">
                  <c:v>59.59</c:v>
                </c:pt>
                <c:pt idx="1843">
                  <c:v>144.56</c:v>
                </c:pt>
                <c:pt idx="1844">
                  <c:v>87.01</c:v>
                </c:pt>
                <c:pt idx="1845">
                  <c:v>75.62</c:v>
                </c:pt>
                <c:pt idx="1846">
                  <c:v>1.6</c:v>
                </c:pt>
                <c:pt idx="1847">
                  <c:v>13.87</c:v>
                </c:pt>
                <c:pt idx="1849">
                  <c:v>39.909999999999997</c:v>
                </c:pt>
                <c:pt idx="1851">
                  <c:v>83.37</c:v>
                </c:pt>
                <c:pt idx="1852">
                  <c:v>79.819999999999993</c:v>
                </c:pt>
                <c:pt idx="1853">
                  <c:v>12.15</c:v>
                </c:pt>
                <c:pt idx="1854">
                  <c:v>39.380000000000003</c:v>
                </c:pt>
                <c:pt idx="1856">
                  <c:v>22.05</c:v>
                </c:pt>
                <c:pt idx="1859">
                  <c:v>55.3</c:v>
                </c:pt>
                <c:pt idx="1861">
                  <c:v>88.42</c:v>
                </c:pt>
                <c:pt idx="1862">
                  <c:v>47.01</c:v>
                </c:pt>
                <c:pt idx="1863">
                  <c:v>53.9</c:v>
                </c:pt>
                <c:pt idx="1864">
                  <c:v>4.3</c:v>
                </c:pt>
                <c:pt idx="1866">
                  <c:v>50.71</c:v>
                </c:pt>
                <c:pt idx="1867">
                  <c:v>57.23</c:v>
                </c:pt>
                <c:pt idx="1869">
                  <c:v>83.92</c:v>
                </c:pt>
                <c:pt idx="1873">
                  <c:v>1.72</c:v>
                </c:pt>
                <c:pt idx="1874">
                  <c:v>22.05</c:v>
                </c:pt>
                <c:pt idx="1875">
                  <c:v>45.41</c:v>
                </c:pt>
                <c:pt idx="1876">
                  <c:v>69.38</c:v>
                </c:pt>
                <c:pt idx="1877">
                  <c:v>29.05</c:v>
                </c:pt>
                <c:pt idx="1880">
                  <c:v>59.4</c:v>
                </c:pt>
                <c:pt idx="1884">
                  <c:v>171.39</c:v>
                </c:pt>
                <c:pt idx="1885">
                  <c:v>15.01</c:v>
                </c:pt>
                <c:pt idx="1886">
                  <c:v>40.950000000000003</c:v>
                </c:pt>
                <c:pt idx="1888">
                  <c:v>77.87</c:v>
                </c:pt>
                <c:pt idx="1889">
                  <c:v>47.2</c:v>
                </c:pt>
                <c:pt idx="1896">
                  <c:v>90.94</c:v>
                </c:pt>
                <c:pt idx="1897">
                  <c:v>73.56</c:v>
                </c:pt>
                <c:pt idx="1899">
                  <c:v>84.03</c:v>
                </c:pt>
                <c:pt idx="1900">
                  <c:v>48.28</c:v>
                </c:pt>
                <c:pt idx="1904">
                  <c:v>37.15</c:v>
                </c:pt>
                <c:pt idx="1905">
                  <c:v>94.19</c:v>
                </c:pt>
                <c:pt idx="1908">
                  <c:v>67.12</c:v>
                </c:pt>
                <c:pt idx="1911">
                  <c:v>26.46</c:v>
                </c:pt>
                <c:pt idx="1912">
                  <c:v>75.83</c:v>
                </c:pt>
                <c:pt idx="1913">
                  <c:v>11.13</c:v>
                </c:pt>
                <c:pt idx="1914">
                  <c:v>24.41</c:v>
                </c:pt>
                <c:pt idx="1915">
                  <c:v>31.65</c:v>
                </c:pt>
                <c:pt idx="1918">
                  <c:v>90.09</c:v>
                </c:pt>
                <c:pt idx="1919">
                  <c:v>37.700000000000003</c:v>
                </c:pt>
                <c:pt idx="1922">
                  <c:v>43.53</c:v>
                </c:pt>
                <c:pt idx="1926">
                  <c:v>0.71</c:v>
                </c:pt>
                <c:pt idx="1927">
                  <c:v>98.62</c:v>
                </c:pt>
                <c:pt idx="1928">
                  <c:v>79.62</c:v>
                </c:pt>
                <c:pt idx="1929">
                  <c:v>51.42</c:v>
                </c:pt>
                <c:pt idx="1930">
                  <c:v>110.62</c:v>
                </c:pt>
                <c:pt idx="1931">
                  <c:v>47.75</c:v>
                </c:pt>
                <c:pt idx="1932">
                  <c:v>18.47</c:v>
                </c:pt>
                <c:pt idx="1936">
                  <c:v>32.950000000000003</c:v>
                </c:pt>
                <c:pt idx="1938">
                  <c:v>72.48</c:v>
                </c:pt>
                <c:pt idx="1939">
                  <c:v>6.58</c:v>
                </c:pt>
                <c:pt idx="1940">
                  <c:v>57.61</c:v>
                </c:pt>
                <c:pt idx="1941">
                  <c:v>86.36</c:v>
                </c:pt>
                <c:pt idx="1945">
                  <c:v>102.14</c:v>
                </c:pt>
                <c:pt idx="1949">
                  <c:v>0.64</c:v>
                </c:pt>
                <c:pt idx="1952">
                  <c:v>93.18</c:v>
                </c:pt>
                <c:pt idx="1953">
                  <c:v>96.64</c:v>
                </c:pt>
                <c:pt idx="1955">
                  <c:v>159.44</c:v>
                </c:pt>
                <c:pt idx="1957">
                  <c:v>23.35</c:v>
                </c:pt>
                <c:pt idx="1958">
                  <c:v>95.99</c:v>
                </c:pt>
                <c:pt idx="1959">
                  <c:v>37.729999999999997</c:v>
                </c:pt>
                <c:pt idx="1960">
                  <c:v>81.93</c:v>
                </c:pt>
                <c:pt idx="1962">
                  <c:v>26.7</c:v>
                </c:pt>
                <c:pt idx="1963">
                  <c:v>4.97</c:v>
                </c:pt>
                <c:pt idx="1964">
                  <c:v>10.06</c:v>
                </c:pt>
                <c:pt idx="1965">
                  <c:v>111.87</c:v>
                </c:pt>
                <c:pt idx="1966">
                  <c:v>75.56</c:v>
                </c:pt>
                <c:pt idx="1969">
                  <c:v>0.86</c:v>
                </c:pt>
                <c:pt idx="1970">
                  <c:v>6.71</c:v>
                </c:pt>
                <c:pt idx="1971">
                  <c:v>87.99</c:v>
                </c:pt>
                <c:pt idx="1973">
                  <c:v>106.69</c:v>
                </c:pt>
                <c:pt idx="1974">
                  <c:v>117.73</c:v>
                </c:pt>
                <c:pt idx="1975">
                  <c:v>139.24</c:v>
                </c:pt>
                <c:pt idx="1979">
                  <c:v>32.44</c:v>
                </c:pt>
                <c:pt idx="1980">
                  <c:v>8.43</c:v>
                </c:pt>
                <c:pt idx="1982">
                  <c:v>31.35</c:v>
                </c:pt>
                <c:pt idx="1986">
                  <c:v>116.1</c:v>
                </c:pt>
                <c:pt idx="1988">
                  <c:v>88.86</c:v>
                </c:pt>
                <c:pt idx="1989">
                  <c:v>1.1599999999999999</c:v>
                </c:pt>
                <c:pt idx="1991">
                  <c:v>240.77</c:v>
                </c:pt>
                <c:pt idx="1992">
                  <c:v>5.08</c:v>
                </c:pt>
                <c:pt idx="1994">
                  <c:v>22.59</c:v>
                </c:pt>
                <c:pt idx="1996">
                  <c:v>7.89</c:v>
                </c:pt>
                <c:pt idx="1997">
                  <c:v>74.17</c:v>
                </c:pt>
                <c:pt idx="1999">
                  <c:v>0.75</c:v>
                </c:pt>
                <c:pt idx="2000">
                  <c:v>113.42</c:v>
                </c:pt>
                <c:pt idx="2001">
                  <c:v>8.2100000000000009</c:v>
                </c:pt>
                <c:pt idx="2004">
                  <c:v>32.869999999999997</c:v>
                </c:pt>
                <c:pt idx="2006">
                  <c:v>73.3</c:v>
                </c:pt>
                <c:pt idx="2007">
                  <c:v>168.88</c:v>
                </c:pt>
                <c:pt idx="2008">
                  <c:v>4.43</c:v>
                </c:pt>
                <c:pt idx="2009">
                  <c:v>60.25</c:v>
                </c:pt>
                <c:pt idx="2011">
                  <c:v>131.80000000000001</c:v>
                </c:pt>
                <c:pt idx="2012">
                  <c:v>67.8</c:v>
                </c:pt>
                <c:pt idx="2013">
                  <c:v>26.92</c:v>
                </c:pt>
                <c:pt idx="2014">
                  <c:v>108.56</c:v>
                </c:pt>
                <c:pt idx="2016">
                  <c:v>42.39</c:v>
                </c:pt>
                <c:pt idx="2017">
                  <c:v>10.48</c:v>
                </c:pt>
                <c:pt idx="2018">
                  <c:v>44.98</c:v>
                </c:pt>
                <c:pt idx="2019">
                  <c:v>18.28</c:v>
                </c:pt>
                <c:pt idx="2020">
                  <c:v>43.68</c:v>
                </c:pt>
                <c:pt idx="2022">
                  <c:v>59.25</c:v>
                </c:pt>
                <c:pt idx="2023">
                  <c:v>4.55</c:v>
                </c:pt>
                <c:pt idx="2024">
                  <c:v>41.62</c:v>
                </c:pt>
                <c:pt idx="2025">
                  <c:v>19.68</c:v>
                </c:pt>
                <c:pt idx="2026">
                  <c:v>4.97</c:v>
                </c:pt>
                <c:pt idx="2027">
                  <c:v>799.04</c:v>
                </c:pt>
                <c:pt idx="2028">
                  <c:v>56.05</c:v>
                </c:pt>
                <c:pt idx="2031">
                  <c:v>1.1499999999999999</c:v>
                </c:pt>
                <c:pt idx="2032">
                  <c:v>23.09</c:v>
                </c:pt>
                <c:pt idx="2033">
                  <c:v>12.29</c:v>
                </c:pt>
                <c:pt idx="2034">
                  <c:v>62.72</c:v>
                </c:pt>
                <c:pt idx="2036">
                  <c:v>248.59</c:v>
                </c:pt>
                <c:pt idx="2039">
                  <c:v>79.38</c:v>
                </c:pt>
                <c:pt idx="2040">
                  <c:v>24.93</c:v>
                </c:pt>
                <c:pt idx="2044">
                  <c:v>35.96</c:v>
                </c:pt>
                <c:pt idx="2047">
                  <c:v>0.14000000000000001</c:v>
                </c:pt>
                <c:pt idx="2048">
                  <c:v>94.43</c:v>
                </c:pt>
                <c:pt idx="2051">
                  <c:v>4.83</c:v>
                </c:pt>
                <c:pt idx="2052">
                  <c:v>72.37</c:v>
                </c:pt>
                <c:pt idx="2053">
                  <c:v>117.97</c:v>
                </c:pt>
                <c:pt idx="2055">
                  <c:v>44</c:v>
                </c:pt>
                <c:pt idx="2056">
                  <c:v>136.24</c:v>
                </c:pt>
                <c:pt idx="2059">
                  <c:v>160.69999999999999</c:v>
                </c:pt>
                <c:pt idx="2060">
                  <c:v>18.27</c:v>
                </c:pt>
                <c:pt idx="2063">
                  <c:v>49.05</c:v>
                </c:pt>
                <c:pt idx="2064">
                  <c:v>30.33</c:v>
                </c:pt>
                <c:pt idx="2065">
                  <c:v>91.09</c:v>
                </c:pt>
                <c:pt idx="2066">
                  <c:v>70.88</c:v>
                </c:pt>
                <c:pt idx="2069">
                  <c:v>58.82</c:v>
                </c:pt>
                <c:pt idx="2071">
                  <c:v>139.91</c:v>
                </c:pt>
                <c:pt idx="2072">
                  <c:v>64.56</c:v>
                </c:pt>
                <c:pt idx="2073">
                  <c:v>20.67</c:v>
                </c:pt>
                <c:pt idx="2074">
                  <c:v>20.45</c:v>
                </c:pt>
                <c:pt idx="2076">
                  <c:v>18.73</c:v>
                </c:pt>
                <c:pt idx="2077">
                  <c:v>7.92</c:v>
                </c:pt>
                <c:pt idx="2079">
                  <c:v>80.069999999999993</c:v>
                </c:pt>
                <c:pt idx="2080">
                  <c:v>44.57</c:v>
                </c:pt>
                <c:pt idx="2081">
                  <c:v>30.1</c:v>
                </c:pt>
                <c:pt idx="2083">
                  <c:v>3.44</c:v>
                </c:pt>
                <c:pt idx="2086">
                  <c:v>15.04</c:v>
                </c:pt>
                <c:pt idx="2087">
                  <c:v>16.2</c:v>
                </c:pt>
                <c:pt idx="2088">
                  <c:v>23.2</c:v>
                </c:pt>
                <c:pt idx="2089">
                  <c:v>20.11</c:v>
                </c:pt>
                <c:pt idx="2091">
                  <c:v>26.3</c:v>
                </c:pt>
                <c:pt idx="2092">
                  <c:v>6.32</c:v>
                </c:pt>
                <c:pt idx="2096">
                  <c:v>62.26</c:v>
                </c:pt>
                <c:pt idx="2098">
                  <c:v>64.78</c:v>
                </c:pt>
                <c:pt idx="2101">
                  <c:v>39.28</c:v>
                </c:pt>
                <c:pt idx="2103">
                  <c:v>39.86</c:v>
                </c:pt>
                <c:pt idx="2104">
                  <c:v>48.82</c:v>
                </c:pt>
                <c:pt idx="2105">
                  <c:v>14.59</c:v>
                </c:pt>
                <c:pt idx="2109">
                  <c:v>38.6</c:v>
                </c:pt>
                <c:pt idx="2110">
                  <c:v>90.74</c:v>
                </c:pt>
                <c:pt idx="2111">
                  <c:v>41.01</c:v>
                </c:pt>
                <c:pt idx="2112">
                  <c:v>33.65</c:v>
                </c:pt>
                <c:pt idx="2121">
                  <c:v>23.89</c:v>
                </c:pt>
                <c:pt idx="2122">
                  <c:v>199.05</c:v>
                </c:pt>
                <c:pt idx="2123">
                  <c:v>6.78</c:v>
                </c:pt>
                <c:pt idx="2127">
                  <c:v>69.83</c:v>
                </c:pt>
                <c:pt idx="2130">
                  <c:v>36.869999999999997</c:v>
                </c:pt>
                <c:pt idx="2132">
                  <c:v>235.01</c:v>
                </c:pt>
                <c:pt idx="2133">
                  <c:v>199.01</c:v>
                </c:pt>
                <c:pt idx="2136">
                  <c:v>104.53</c:v>
                </c:pt>
                <c:pt idx="2137">
                  <c:v>159.43</c:v>
                </c:pt>
                <c:pt idx="2138">
                  <c:v>66.040000000000006</c:v>
                </c:pt>
                <c:pt idx="2142">
                  <c:v>9.19</c:v>
                </c:pt>
                <c:pt idx="2146">
                  <c:v>37.79</c:v>
                </c:pt>
                <c:pt idx="2147">
                  <c:v>18.149999999999999</c:v>
                </c:pt>
                <c:pt idx="2148">
                  <c:v>104.99</c:v>
                </c:pt>
                <c:pt idx="2149">
                  <c:v>69.260000000000005</c:v>
                </c:pt>
                <c:pt idx="2150">
                  <c:v>51.8</c:v>
                </c:pt>
                <c:pt idx="2151">
                  <c:v>100.51</c:v>
                </c:pt>
                <c:pt idx="2153">
                  <c:v>284.06</c:v>
                </c:pt>
                <c:pt idx="2157">
                  <c:v>68.459999999999994</c:v>
                </c:pt>
                <c:pt idx="2159">
                  <c:v>51.81</c:v>
                </c:pt>
                <c:pt idx="2160">
                  <c:v>135.19</c:v>
                </c:pt>
                <c:pt idx="2162">
                  <c:v>-55.71</c:v>
                </c:pt>
                <c:pt idx="2165">
                  <c:v>53.19</c:v>
                </c:pt>
                <c:pt idx="2169">
                  <c:v>192.63</c:v>
                </c:pt>
                <c:pt idx="2170">
                  <c:v>0.64</c:v>
                </c:pt>
                <c:pt idx="2171">
                  <c:v>26.76</c:v>
                </c:pt>
                <c:pt idx="2172">
                  <c:v>14.59</c:v>
                </c:pt>
                <c:pt idx="2173">
                  <c:v>171.5</c:v>
                </c:pt>
                <c:pt idx="2174">
                  <c:v>88.8</c:v>
                </c:pt>
              </c:numCache>
            </c:numRef>
          </c:val>
          <c:extLst>
            <c:ext xmlns:c16="http://schemas.microsoft.com/office/drawing/2014/chart" uri="{C3380CC4-5D6E-409C-BE32-E72D297353CC}">
              <c16:uniqueId val="{00000000-66DC-49E3-8C06-B1C922C98224}"/>
            </c:ext>
          </c:extLst>
        </c:ser>
        <c:ser>
          <c:idx val="1"/>
          <c:order val="1"/>
          <c:tx>
            <c:strRef>
              <c:f>'Der Alpha'!$C$4552</c:f>
              <c:strCache>
                <c:ptCount val="1"/>
                <c:pt idx="0">
                  <c:v>Verkauf</c:v>
                </c:pt>
              </c:strCache>
            </c:strRef>
          </c:tx>
          <c:spPr>
            <a:solidFill>
              <a:schemeClr val="accent1"/>
            </a:solidFill>
          </c:spPr>
          <c:invertIfNegative val="0"/>
          <c:cat>
            <c:numRef>
              <c:f>'Der Alpha'!$A$4553:$A$6727</c:f>
              <c:numCache>
                <c:formatCode>m/d/yyyy</c:formatCode>
                <c:ptCount val="2175"/>
                <c:pt idx="0">
                  <c:v>40162.514131944445</c:v>
                </c:pt>
                <c:pt idx="1">
                  <c:v>40163.953738425924</c:v>
                </c:pt>
                <c:pt idx="2">
                  <c:v>40164.953043981484</c:v>
                </c:pt>
                <c:pt idx="3">
                  <c:v>40165.953622685185</c:v>
                </c:pt>
                <c:pt idx="4">
                  <c:v>40168.956493055557</c:v>
                </c:pt>
                <c:pt idx="5">
                  <c:v>40169.951145833336</c:v>
                </c:pt>
                <c:pt idx="6">
                  <c:v>40170.95480324074</c:v>
                </c:pt>
                <c:pt idx="7">
                  <c:v>40175.955358796295</c:v>
                </c:pt>
                <c:pt idx="8">
                  <c:v>40176.9534375</c:v>
                </c:pt>
                <c:pt idx="9">
                  <c:v>40183.957743055558</c:v>
                </c:pt>
                <c:pt idx="10">
                  <c:v>40186.983240740738</c:v>
                </c:pt>
                <c:pt idx="11">
                  <c:v>40189.964803240742</c:v>
                </c:pt>
                <c:pt idx="12">
                  <c:v>40190.956620370373</c:v>
                </c:pt>
                <c:pt idx="13">
                  <c:v>40192.969722222224</c:v>
                </c:pt>
                <c:pt idx="14">
                  <c:v>40193.954733796294</c:v>
                </c:pt>
                <c:pt idx="15">
                  <c:v>40196.970567129632</c:v>
                </c:pt>
                <c:pt idx="16">
                  <c:v>40197.956875000003</c:v>
                </c:pt>
                <c:pt idx="17">
                  <c:v>40198.955138888887</c:v>
                </c:pt>
                <c:pt idx="18">
                  <c:v>40199.956493055557</c:v>
                </c:pt>
                <c:pt idx="19">
                  <c:v>40200.954282407409</c:v>
                </c:pt>
                <c:pt idx="20">
                  <c:v>40203.959861111114</c:v>
                </c:pt>
                <c:pt idx="21">
                  <c:v>40204.962800925925</c:v>
                </c:pt>
                <c:pt idx="22">
                  <c:v>40206.958333333336</c:v>
                </c:pt>
                <c:pt idx="23">
                  <c:v>40207.957256944443</c:v>
                </c:pt>
                <c:pt idx="24">
                  <c:v>40210.989189814813</c:v>
                </c:pt>
                <c:pt idx="25">
                  <c:v>40211.962800925925</c:v>
                </c:pt>
                <c:pt idx="26">
                  <c:v>40212.971446759257</c:v>
                </c:pt>
                <c:pt idx="27">
                  <c:v>40213.958090277774</c:v>
                </c:pt>
                <c:pt idx="28">
                  <c:v>40214.961967592593</c:v>
                </c:pt>
                <c:pt idx="29">
                  <c:v>40217.955104166664</c:v>
                </c:pt>
                <c:pt idx="30">
                  <c:v>40218.963263888887</c:v>
                </c:pt>
                <c:pt idx="31">
                  <c:v>40219.966921296298</c:v>
                </c:pt>
                <c:pt idx="32">
                  <c:v>40220.964965277781</c:v>
                </c:pt>
                <c:pt idx="33">
                  <c:v>40221.965624999997</c:v>
                </c:pt>
                <c:pt idx="34">
                  <c:v>40224.963483796295</c:v>
                </c:pt>
                <c:pt idx="35">
                  <c:v>40226.962962962964</c:v>
                </c:pt>
                <c:pt idx="36">
                  <c:v>40227.970335648148</c:v>
                </c:pt>
                <c:pt idx="37">
                  <c:v>40228.962696759256</c:v>
                </c:pt>
                <c:pt idx="38">
                  <c:v>40231.969131944446</c:v>
                </c:pt>
                <c:pt idx="39">
                  <c:v>40232.964166666665</c:v>
                </c:pt>
                <c:pt idx="40">
                  <c:v>40233.964583333334</c:v>
                </c:pt>
                <c:pt idx="41">
                  <c:v>40234.967442129629</c:v>
                </c:pt>
                <c:pt idx="42">
                  <c:v>40235.968680555554</c:v>
                </c:pt>
                <c:pt idx="43">
                  <c:v>40239.963634259257</c:v>
                </c:pt>
                <c:pt idx="44">
                  <c:v>40240.977453703701</c:v>
                </c:pt>
                <c:pt idx="45">
                  <c:v>40241.961736111109</c:v>
                </c:pt>
                <c:pt idx="46">
                  <c:v>40242.960370370369</c:v>
                </c:pt>
                <c:pt idx="47">
                  <c:v>40245.960972222223</c:v>
                </c:pt>
                <c:pt idx="48">
                  <c:v>40246.959664351853</c:v>
                </c:pt>
                <c:pt idx="49">
                  <c:v>40247.960879629631</c:v>
                </c:pt>
                <c:pt idx="50">
                  <c:v>40248.961701388886</c:v>
                </c:pt>
                <c:pt idx="51">
                  <c:v>40249.958055555559</c:v>
                </c:pt>
                <c:pt idx="52">
                  <c:v>40252.961446759262</c:v>
                </c:pt>
                <c:pt idx="53">
                  <c:v>40253.958194444444</c:v>
                </c:pt>
                <c:pt idx="54">
                  <c:v>40254.960578703707</c:v>
                </c:pt>
                <c:pt idx="55">
                  <c:v>40255.970266203702</c:v>
                </c:pt>
                <c:pt idx="56">
                  <c:v>40256.960555555554</c:v>
                </c:pt>
                <c:pt idx="57">
                  <c:v>40259.962766203702</c:v>
                </c:pt>
                <c:pt idx="58">
                  <c:v>40260.95952546296</c:v>
                </c:pt>
                <c:pt idx="59">
                  <c:v>40261.95815972222</c:v>
                </c:pt>
                <c:pt idx="60">
                  <c:v>40262.972187500003</c:v>
                </c:pt>
                <c:pt idx="61">
                  <c:v>40263.914074074077</c:v>
                </c:pt>
                <c:pt idx="62">
                  <c:v>40266.959074074075</c:v>
                </c:pt>
                <c:pt idx="63">
                  <c:v>40267.956076388888</c:v>
                </c:pt>
                <c:pt idx="64">
                  <c:v>40268.961319444446</c:v>
                </c:pt>
                <c:pt idx="65">
                  <c:v>40269.958553240744</c:v>
                </c:pt>
                <c:pt idx="66">
                  <c:v>40274.955497685187</c:v>
                </c:pt>
                <c:pt idx="67">
                  <c:v>40275.958622685182</c:v>
                </c:pt>
                <c:pt idx="68">
                  <c:v>40276.95584490741</c:v>
                </c:pt>
                <c:pt idx="69">
                  <c:v>40277.955879629626</c:v>
                </c:pt>
                <c:pt idx="70">
                  <c:v>40280.959282407406</c:v>
                </c:pt>
                <c:pt idx="71">
                  <c:v>40281.955868055556</c:v>
                </c:pt>
                <c:pt idx="72">
                  <c:v>40282.958101851851</c:v>
                </c:pt>
                <c:pt idx="73">
                  <c:v>40283.955555555556</c:v>
                </c:pt>
                <c:pt idx="74">
                  <c:v>40284.963587962964</c:v>
                </c:pt>
                <c:pt idx="75">
                  <c:v>40287.966307870367</c:v>
                </c:pt>
                <c:pt idx="76">
                  <c:v>40288.963495370372</c:v>
                </c:pt>
                <c:pt idx="77">
                  <c:v>40289.960057870368</c:v>
                </c:pt>
                <c:pt idx="78">
                  <c:v>40290.961331018516</c:v>
                </c:pt>
                <c:pt idx="79">
                  <c:v>40291.96162037037</c:v>
                </c:pt>
                <c:pt idx="80">
                  <c:v>40294.969837962963</c:v>
                </c:pt>
                <c:pt idx="81">
                  <c:v>40295.971145833333</c:v>
                </c:pt>
                <c:pt idx="82">
                  <c:v>40296.976898148147</c:v>
                </c:pt>
                <c:pt idx="83">
                  <c:v>40297.961180555554</c:v>
                </c:pt>
                <c:pt idx="84">
                  <c:v>40301.978229166663</c:v>
                </c:pt>
                <c:pt idx="85">
                  <c:v>40302.976990740739</c:v>
                </c:pt>
                <c:pt idx="86">
                  <c:v>40303.960868055554</c:v>
                </c:pt>
                <c:pt idx="87">
                  <c:v>40309.96539351852</c:v>
                </c:pt>
                <c:pt idx="88">
                  <c:v>40310.960173611114</c:v>
                </c:pt>
                <c:pt idx="89">
                  <c:v>40312.979537037034</c:v>
                </c:pt>
                <c:pt idx="90">
                  <c:v>40315.967407407406</c:v>
                </c:pt>
                <c:pt idx="91">
                  <c:v>40316.964062500003</c:v>
                </c:pt>
                <c:pt idx="92">
                  <c:v>40318.958819444444</c:v>
                </c:pt>
                <c:pt idx="93">
                  <c:v>40319.956203703703</c:v>
                </c:pt>
                <c:pt idx="94">
                  <c:v>40323.966215277775</c:v>
                </c:pt>
                <c:pt idx="95">
                  <c:v>40324.961122685185</c:v>
                </c:pt>
                <c:pt idx="96">
                  <c:v>40326.964768518519</c:v>
                </c:pt>
                <c:pt idx="97">
                  <c:v>40326.964780092596</c:v>
                </c:pt>
                <c:pt idx="98">
                  <c:v>40329.966747685183</c:v>
                </c:pt>
                <c:pt idx="99">
                  <c:v>40330.96802083333</c:v>
                </c:pt>
                <c:pt idx="100">
                  <c:v>40331.96166666667</c:v>
                </c:pt>
                <c:pt idx="101">
                  <c:v>40333.963530092595</c:v>
                </c:pt>
                <c:pt idx="102">
                  <c:v>40336.966157407405</c:v>
                </c:pt>
                <c:pt idx="103">
                  <c:v>40337.962025462963</c:v>
                </c:pt>
                <c:pt idx="104">
                  <c:v>40338.962233796294</c:v>
                </c:pt>
                <c:pt idx="105">
                  <c:v>40339.962118055555</c:v>
                </c:pt>
                <c:pt idx="106">
                  <c:v>40340.962939814817</c:v>
                </c:pt>
                <c:pt idx="107">
                  <c:v>40343.966967592591</c:v>
                </c:pt>
                <c:pt idx="108">
                  <c:v>40344.961608796293</c:v>
                </c:pt>
                <c:pt idx="109">
                  <c:v>40345.964409722219</c:v>
                </c:pt>
                <c:pt idx="110">
                  <c:v>40346.962326388886</c:v>
                </c:pt>
                <c:pt idx="111">
                  <c:v>40347.961770833332</c:v>
                </c:pt>
                <c:pt idx="112">
                  <c:v>40350.964907407404</c:v>
                </c:pt>
                <c:pt idx="113">
                  <c:v>40350.964918981481</c:v>
                </c:pt>
                <c:pt idx="114">
                  <c:v>40351.302025462966</c:v>
                </c:pt>
                <c:pt idx="115">
                  <c:v>40352.966562499998</c:v>
                </c:pt>
                <c:pt idx="116">
                  <c:v>40353.988761574074</c:v>
                </c:pt>
                <c:pt idx="117">
                  <c:v>40354.963865740741</c:v>
                </c:pt>
                <c:pt idx="118">
                  <c:v>40357.972141203703</c:v>
                </c:pt>
                <c:pt idx="119">
                  <c:v>40359.000486111108</c:v>
                </c:pt>
                <c:pt idx="120">
                  <c:v>40360.970960648148</c:v>
                </c:pt>
                <c:pt idx="121">
                  <c:v>40364.980196759258</c:v>
                </c:pt>
                <c:pt idx="122">
                  <c:v>40364.980196759258</c:v>
                </c:pt>
                <c:pt idx="123">
                  <c:v>40365.974247685182</c:v>
                </c:pt>
                <c:pt idx="124">
                  <c:v>40366.967465277776</c:v>
                </c:pt>
                <c:pt idx="125">
                  <c:v>40367.979317129626</c:v>
                </c:pt>
                <c:pt idx="126">
                  <c:v>40368.966736111113</c:v>
                </c:pt>
                <c:pt idx="127">
                  <c:v>40371.961469907408</c:v>
                </c:pt>
                <c:pt idx="128">
                  <c:v>40372.952673611115</c:v>
                </c:pt>
                <c:pt idx="129">
                  <c:v>40373.962164351855</c:v>
                </c:pt>
                <c:pt idx="130">
                  <c:v>40374.952719907407</c:v>
                </c:pt>
                <c:pt idx="131">
                  <c:v>40375.95449074074</c:v>
                </c:pt>
                <c:pt idx="132">
                  <c:v>40378.97347222222</c:v>
                </c:pt>
                <c:pt idx="133">
                  <c:v>40379.952893518515</c:v>
                </c:pt>
                <c:pt idx="134">
                  <c:v>40380.952592592592</c:v>
                </c:pt>
                <c:pt idx="135">
                  <c:v>40381.953587962962</c:v>
                </c:pt>
                <c:pt idx="136">
                  <c:v>40382.954155092593</c:v>
                </c:pt>
                <c:pt idx="137">
                  <c:v>40386.954432870371</c:v>
                </c:pt>
                <c:pt idx="138">
                  <c:v>40387.951469907406</c:v>
                </c:pt>
                <c:pt idx="139">
                  <c:v>40389.032546296294</c:v>
                </c:pt>
                <c:pt idx="140">
                  <c:v>40393.180046296293</c:v>
                </c:pt>
                <c:pt idx="141">
                  <c:v>40394.007430555554</c:v>
                </c:pt>
                <c:pt idx="142">
                  <c:v>40396.953819444447</c:v>
                </c:pt>
                <c:pt idx="143">
                  <c:v>40399.952766203707</c:v>
                </c:pt>
                <c:pt idx="144">
                  <c:v>40400.957372685189</c:v>
                </c:pt>
                <c:pt idx="145">
                  <c:v>40401.953425925924</c:v>
                </c:pt>
                <c:pt idx="146">
                  <c:v>40402.955289351848</c:v>
                </c:pt>
                <c:pt idx="147">
                  <c:v>40403.95380787037</c:v>
                </c:pt>
                <c:pt idx="148">
                  <c:v>40406.956018518518</c:v>
                </c:pt>
                <c:pt idx="149">
                  <c:v>40407.972002314818</c:v>
                </c:pt>
                <c:pt idx="150">
                  <c:v>40409.027905092589</c:v>
                </c:pt>
                <c:pt idx="151">
                  <c:v>40410.062800925924</c:v>
                </c:pt>
                <c:pt idx="152">
                  <c:v>40411.035532407404</c:v>
                </c:pt>
                <c:pt idx="153">
                  <c:v>40414.044421296298</c:v>
                </c:pt>
                <c:pt idx="154">
                  <c:v>40415.04042824074</c:v>
                </c:pt>
                <c:pt idx="155">
                  <c:v>40416.042337962965</c:v>
                </c:pt>
                <c:pt idx="156">
                  <c:v>40417.041354166664</c:v>
                </c:pt>
                <c:pt idx="157">
                  <c:v>40418.042962962965</c:v>
                </c:pt>
                <c:pt idx="158">
                  <c:v>40421.047511574077</c:v>
                </c:pt>
                <c:pt idx="159">
                  <c:v>40422.069432870368</c:v>
                </c:pt>
                <c:pt idx="160">
                  <c:v>40423.055451388886</c:v>
                </c:pt>
                <c:pt idx="161">
                  <c:v>40424.064837962964</c:v>
                </c:pt>
                <c:pt idx="162">
                  <c:v>40425.049849537034</c:v>
                </c:pt>
                <c:pt idx="163">
                  <c:v>40428.072962962964</c:v>
                </c:pt>
                <c:pt idx="164">
                  <c:v>40429.052025462966</c:v>
                </c:pt>
                <c:pt idx="165">
                  <c:v>40430.035034722219</c:v>
                </c:pt>
                <c:pt idx="166">
                  <c:v>40431.029328703706</c:v>
                </c:pt>
                <c:pt idx="167">
                  <c:v>40432.028124999997</c:v>
                </c:pt>
                <c:pt idx="168">
                  <c:v>40435.029305555552</c:v>
                </c:pt>
                <c:pt idx="169">
                  <c:v>40436.046307870369</c:v>
                </c:pt>
                <c:pt idx="170">
                  <c:v>40437.035393518519</c:v>
                </c:pt>
                <c:pt idx="171">
                  <c:v>40438.028877314813</c:v>
                </c:pt>
                <c:pt idx="172">
                  <c:v>40439.030868055554</c:v>
                </c:pt>
                <c:pt idx="173">
                  <c:v>40442.02652777778</c:v>
                </c:pt>
                <c:pt idx="174">
                  <c:v>40443.021736111114</c:v>
                </c:pt>
                <c:pt idx="175">
                  <c:v>40444.060208333336</c:v>
                </c:pt>
                <c:pt idx="176">
                  <c:v>40445.032881944448</c:v>
                </c:pt>
                <c:pt idx="177">
                  <c:v>40446.016793981478</c:v>
                </c:pt>
                <c:pt idx="178">
                  <c:v>40449.021516203706</c:v>
                </c:pt>
                <c:pt idx="179">
                  <c:v>40450.02412037037</c:v>
                </c:pt>
                <c:pt idx="180">
                  <c:v>40451.032025462962</c:v>
                </c:pt>
                <c:pt idx="181">
                  <c:v>40452.028449074074</c:v>
                </c:pt>
                <c:pt idx="182">
                  <c:v>40453.021192129629</c:v>
                </c:pt>
                <c:pt idx="183">
                  <c:v>40456.024861111109</c:v>
                </c:pt>
                <c:pt idx="184">
                  <c:v>40457.025625000002</c:v>
                </c:pt>
                <c:pt idx="185">
                  <c:v>40458.032824074071</c:v>
                </c:pt>
                <c:pt idx="186">
                  <c:v>40459.032997685186</c:v>
                </c:pt>
                <c:pt idx="187">
                  <c:v>40460.02553240741</c:v>
                </c:pt>
                <c:pt idx="188">
                  <c:v>40463.026053240741</c:v>
                </c:pt>
                <c:pt idx="189">
                  <c:v>40464.054467592592</c:v>
                </c:pt>
                <c:pt idx="190">
                  <c:v>40465.052083333336</c:v>
                </c:pt>
                <c:pt idx="191">
                  <c:v>40466.055532407408</c:v>
                </c:pt>
                <c:pt idx="192">
                  <c:v>40467.048252314817</c:v>
                </c:pt>
                <c:pt idx="193">
                  <c:v>40470.062696759262</c:v>
                </c:pt>
                <c:pt idx="194">
                  <c:v>40471.050949074073</c:v>
                </c:pt>
                <c:pt idx="195">
                  <c:v>40472.048935185187</c:v>
                </c:pt>
                <c:pt idx="196">
                  <c:v>40473.049826388888</c:v>
                </c:pt>
                <c:pt idx="197">
                  <c:v>40474.069560185184</c:v>
                </c:pt>
                <c:pt idx="198">
                  <c:v>40477.024062500001</c:v>
                </c:pt>
                <c:pt idx="199">
                  <c:v>40478.02003472222</c:v>
                </c:pt>
                <c:pt idx="200">
                  <c:v>40479.019745370373</c:v>
                </c:pt>
                <c:pt idx="201">
                  <c:v>40480.01966435185</c:v>
                </c:pt>
                <c:pt idx="202">
                  <c:v>40481.060046296298</c:v>
                </c:pt>
                <c:pt idx="203">
                  <c:v>40485.213009259256</c:v>
                </c:pt>
                <c:pt idx="204">
                  <c:v>40486.038819444446</c:v>
                </c:pt>
                <c:pt idx="205">
                  <c:v>40487.04115740741</c:v>
                </c:pt>
                <c:pt idx="206">
                  <c:v>40488.037465277775</c:v>
                </c:pt>
                <c:pt idx="207">
                  <c:v>40491.056203703702</c:v>
                </c:pt>
                <c:pt idx="208">
                  <c:v>40492.044351851851</c:v>
                </c:pt>
                <c:pt idx="209">
                  <c:v>40493.038969907408</c:v>
                </c:pt>
                <c:pt idx="210">
                  <c:v>40494.0387962963</c:v>
                </c:pt>
                <c:pt idx="211">
                  <c:v>40495.046655092592</c:v>
                </c:pt>
                <c:pt idx="212">
                  <c:v>40498.041168981479</c:v>
                </c:pt>
                <c:pt idx="213">
                  <c:v>40499.036030092589</c:v>
                </c:pt>
                <c:pt idx="214">
                  <c:v>40500.040312500001</c:v>
                </c:pt>
                <c:pt idx="215">
                  <c:v>40501.03974537037</c:v>
                </c:pt>
                <c:pt idx="216">
                  <c:v>40502.039097222223</c:v>
                </c:pt>
                <c:pt idx="217">
                  <c:v>40505.054409722223</c:v>
                </c:pt>
                <c:pt idx="218">
                  <c:v>40506.04583333333</c:v>
                </c:pt>
                <c:pt idx="219">
                  <c:v>40507.048379629632</c:v>
                </c:pt>
                <c:pt idx="220">
                  <c:v>40508.073379629626</c:v>
                </c:pt>
                <c:pt idx="221">
                  <c:v>40509.020428240743</c:v>
                </c:pt>
                <c:pt idx="222">
                  <c:v>40512.020682870374</c:v>
                </c:pt>
                <c:pt idx="223">
                  <c:v>40513.023148148146</c:v>
                </c:pt>
                <c:pt idx="224">
                  <c:v>40514.019930555558</c:v>
                </c:pt>
                <c:pt idx="225">
                  <c:v>40515.062002314815</c:v>
                </c:pt>
                <c:pt idx="226">
                  <c:v>40516.046377314815</c:v>
                </c:pt>
                <c:pt idx="227">
                  <c:v>40519.031076388892</c:v>
                </c:pt>
                <c:pt idx="228">
                  <c:v>40520.0155787037</c:v>
                </c:pt>
                <c:pt idx="229">
                  <c:v>40521.016493055555</c:v>
                </c:pt>
                <c:pt idx="230">
                  <c:v>40522.021458333336</c:v>
                </c:pt>
                <c:pt idx="231">
                  <c:v>40523.021793981483</c:v>
                </c:pt>
                <c:pt idx="232">
                  <c:v>40526.018252314818</c:v>
                </c:pt>
                <c:pt idx="233">
                  <c:v>40527.020381944443</c:v>
                </c:pt>
                <c:pt idx="234">
                  <c:v>40528.020636574074</c:v>
                </c:pt>
                <c:pt idx="235">
                  <c:v>40529.020902777775</c:v>
                </c:pt>
                <c:pt idx="236">
                  <c:v>40530.021608796298</c:v>
                </c:pt>
                <c:pt idx="237">
                  <c:v>40533.032361111109</c:v>
                </c:pt>
                <c:pt idx="238">
                  <c:v>40534.017442129632</c:v>
                </c:pt>
                <c:pt idx="239">
                  <c:v>40535.019201388888</c:v>
                </c:pt>
                <c:pt idx="240">
                  <c:v>40536.019826388889</c:v>
                </c:pt>
                <c:pt idx="241">
                  <c:v>40540.028310185182</c:v>
                </c:pt>
                <c:pt idx="242">
                  <c:v>40541.013472222221</c:v>
                </c:pt>
                <c:pt idx="243">
                  <c:v>40542.016550925924</c:v>
                </c:pt>
                <c:pt idx="244">
                  <c:v>40543.016203703701</c:v>
                </c:pt>
                <c:pt idx="245">
                  <c:v>40547.147523148145</c:v>
                </c:pt>
                <c:pt idx="246">
                  <c:v>40548.017199074071</c:v>
                </c:pt>
                <c:pt idx="247">
                  <c:v>40549.022673611114</c:v>
                </c:pt>
                <c:pt idx="248">
                  <c:v>40551.031770833331</c:v>
                </c:pt>
                <c:pt idx="249">
                  <c:v>40554.017523148148</c:v>
                </c:pt>
                <c:pt idx="250">
                  <c:v>40555.017222222225</c:v>
                </c:pt>
                <c:pt idx="251">
                  <c:v>40556.015810185185</c:v>
                </c:pt>
                <c:pt idx="252">
                  <c:v>40557.015752314815</c:v>
                </c:pt>
                <c:pt idx="253">
                  <c:v>40558.017280092594</c:v>
                </c:pt>
                <c:pt idx="254">
                  <c:v>40561.019456018519</c:v>
                </c:pt>
                <c:pt idx="255">
                  <c:v>40562.016782407409</c:v>
                </c:pt>
                <c:pt idx="256">
                  <c:v>40563.017314814817</c:v>
                </c:pt>
                <c:pt idx="257">
                  <c:v>40564.01761574074</c:v>
                </c:pt>
                <c:pt idx="258">
                  <c:v>40565.01771990741</c:v>
                </c:pt>
                <c:pt idx="259">
                  <c:v>40568.016863425924</c:v>
                </c:pt>
                <c:pt idx="260">
                  <c:v>40569.017835648148</c:v>
                </c:pt>
                <c:pt idx="261">
                  <c:v>40570.020937499998</c:v>
                </c:pt>
                <c:pt idx="262">
                  <c:v>40571.01699074074</c:v>
                </c:pt>
                <c:pt idx="263">
                  <c:v>40572.016863425924</c:v>
                </c:pt>
                <c:pt idx="264">
                  <c:v>40575.017824074072</c:v>
                </c:pt>
                <c:pt idx="265">
                  <c:v>40576.016608796293</c:v>
                </c:pt>
                <c:pt idx="266">
                  <c:v>40577.017256944448</c:v>
                </c:pt>
                <c:pt idx="267">
                  <c:v>40578.016250000001</c:v>
                </c:pt>
                <c:pt idx="268">
                  <c:v>40579.016759259262</c:v>
                </c:pt>
                <c:pt idx="269">
                  <c:v>40582.026435185187</c:v>
                </c:pt>
                <c:pt idx="270">
                  <c:v>40583.015844907408</c:v>
                </c:pt>
                <c:pt idx="271">
                  <c:v>40584.017152777778</c:v>
                </c:pt>
                <c:pt idx="272">
                  <c:v>40585.015567129631</c:v>
                </c:pt>
                <c:pt idx="273">
                  <c:v>40586.017939814818</c:v>
                </c:pt>
                <c:pt idx="274">
                  <c:v>40589.026597222219</c:v>
                </c:pt>
                <c:pt idx="275">
                  <c:v>40590.015069444446</c:v>
                </c:pt>
                <c:pt idx="276">
                  <c:v>40591.014780092592</c:v>
                </c:pt>
                <c:pt idx="277">
                  <c:v>40592.014756944445</c:v>
                </c:pt>
                <c:pt idx="278">
                  <c:v>40593.013773148145</c:v>
                </c:pt>
                <c:pt idx="279">
                  <c:v>40596.017372685186</c:v>
                </c:pt>
                <c:pt idx="280">
                  <c:v>40597.020162037035</c:v>
                </c:pt>
                <c:pt idx="281">
                  <c:v>40598.019444444442</c:v>
                </c:pt>
                <c:pt idx="282">
                  <c:v>40599.015486111108</c:v>
                </c:pt>
                <c:pt idx="283">
                  <c:v>40600.016226851854</c:v>
                </c:pt>
                <c:pt idx="284">
                  <c:v>40603.019212962965</c:v>
                </c:pt>
                <c:pt idx="285">
                  <c:v>40604.015717592592</c:v>
                </c:pt>
                <c:pt idx="286">
                  <c:v>40605.017048611109</c:v>
                </c:pt>
                <c:pt idx="287">
                  <c:v>40606.014907407407</c:v>
                </c:pt>
                <c:pt idx="288">
                  <c:v>40607.01635416667</c:v>
                </c:pt>
                <c:pt idx="289">
                  <c:v>40610.015949074077</c:v>
                </c:pt>
                <c:pt idx="290">
                  <c:v>40612.015451388892</c:v>
                </c:pt>
                <c:pt idx="291">
                  <c:v>40613.016469907408</c:v>
                </c:pt>
                <c:pt idx="292">
                  <c:v>40614.015648148146</c:v>
                </c:pt>
                <c:pt idx="293">
                  <c:v>40617.012546296297</c:v>
                </c:pt>
                <c:pt idx="294">
                  <c:v>40618.015532407408</c:v>
                </c:pt>
                <c:pt idx="295">
                  <c:v>40619.017291666663</c:v>
                </c:pt>
                <c:pt idx="296">
                  <c:v>40620.017071759263</c:v>
                </c:pt>
                <c:pt idx="297">
                  <c:v>40621.016203703701</c:v>
                </c:pt>
                <c:pt idx="298">
                  <c:v>40624.236388888887</c:v>
                </c:pt>
                <c:pt idx="299">
                  <c:v>40625.221215277779</c:v>
                </c:pt>
                <c:pt idx="300">
                  <c:v>40626.169618055559</c:v>
                </c:pt>
                <c:pt idx="301">
                  <c:v>40627.184965277775</c:v>
                </c:pt>
                <c:pt idx="302">
                  <c:v>40628.190798611111</c:v>
                </c:pt>
                <c:pt idx="303">
                  <c:v>40631.21671296296</c:v>
                </c:pt>
                <c:pt idx="304">
                  <c:v>40632.23847222222</c:v>
                </c:pt>
                <c:pt idx="305">
                  <c:v>40633.222615740742</c:v>
                </c:pt>
                <c:pt idx="306">
                  <c:v>40634.192372685182</c:v>
                </c:pt>
                <c:pt idx="307">
                  <c:v>40635.115810185183</c:v>
                </c:pt>
                <c:pt idx="308">
                  <c:v>40638.012465277781</c:v>
                </c:pt>
                <c:pt idx="309">
                  <c:v>40639.341458333336</c:v>
                </c:pt>
                <c:pt idx="310">
                  <c:v>40640.011111111111</c:v>
                </c:pt>
                <c:pt idx="311">
                  <c:v>40641.009918981479</c:v>
                </c:pt>
                <c:pt idx="312">
                  <c:v>40642.5002662037</c:v>
                </c:pt>
                <c:pt idx="313">
                  <c:v>40645.016111111108</c:v>
                </c:pt>
                <c:pt idx="314">
                  <c:v>40646.009618055556</c:v>
                </c:pt>
                <c:pt idx="315">
                  <c:v>40647.009085648147</c:v>
                </c:pt>
                <c:pt idx="316">
                  <c:v>40648.009212962963</c:v>
                </c:pt>
                <c:pt idx="317">
                  <c:v>40649.009282407409</c:v>
                </c:pt>
                <c:pt idx="318">
                  <c:v>40652.01090277778</c:v>
                </c:pt>
                <c:pt idx="319">
                  <c:v>40653.01116898148</c:v>
                </c:pt>
                <c:pt idx="320">
                  <c:v>40654.010347222225</c:v>
                </c:pt>
                <c:pt idx="321">
                  <c:v>40655.009259259263</c:v>
                </c:pt>
                <c:pt idx="322">
                  <c:v>40669.01122685185</c:v>
                </c:pt>
                <c:pt idx="323">
                  <c:v>40670.011631944442</c:v>
                </c:pt>
                <c:pt idx="324">
                  <c:v>40674.033020833333</c:v>
                </c:pt>
                <c:pt idx="325">
                  <c:v>40675.034247685187</c:v>
                </c:pt>
                <c:pt idx="326">
                  <c:v>40676.042511574073</c:v>
                </c:pt>
                <c:pt idx="327">
                  <c:v>40677.031226851854</c:v>
                </c:pt>
                <c:pt idx="328">
                  <c:v>40680.033043981479</c:v>
                </c:pt>
                <c:pt idx="329">
                  <c:v>40681.025787037041</c:v>
                </c:pt>
                <c:pt idx="330">
                  <c:v>40682.026550925926</c:v>
                </c:pt>
                <c:pt idx="331">
                  <c:v>40683.026469907411</c:v>
                </c:pt>
                <c:pt idx="332">
                  <c:v>40684.028969907406</c:v>
                </c:pt>
                <c:pt idx="333">
                  <c:v>40687.032430555555</c:v>
                </c:pt>
                <c:pt idx="334">
                  <c:v>40688.026226851849</c:v>
                </c:pt>
                <c:pt idx="335">
                  <c:v>40689.028101851851</c:v>
                </c:pt>
                <c:pt idx="336">
                  <c:v>40690.028796296298</c:v>
                </c:pt>
                <c:pt idx="337">
                  <c:v>40691.026365740741</c:v>
                </c:pt>
                <c:pt idx="338">
                  <c:v>40694.033032407409</c:v>
                </c:pt>
                <c:pt idx="339">
                  <c:v>40695.046747685185</c:v>
                </c:pt>
                <c:pt idx="340">
                  <c:v>40696.03052083333</c:v>
                </c:pt>
                <c:pt idx="341">
                  <c:v>40701.044351851851</c:v>
                </c:pt>
                <c:pt idx="342">
                  <c:v>40702.070428240739</c:v>
                </c:pt>
                <c:pt idx="343">
                  <c:v>40703.032557870371</c:v>
                </c:pt>
                <c:pt idx="344">
                  <c:v>40704.7655787037</c:v>
                </c:pt>
                <c:pt idx="345">
                  <c:v>40705.352719907409</c:v>
                </c:pt>
                <c:pt idx="346">
                  <c:v>40709.040555555555</c:v>
                </c:pt>
                <c:pt idx="347">
                  <c:v>40710.030335648145</c:v>
                </c:pt>
                <c:pt idx="348">
                  <c:v>40711.02884259259</c:v>
                </c:pt>
                <c:pt idx="349">
                  <c:v>40712.029953703706</c:v>
                </c:pt>
                <c:pt idx="350">
                  <c:v>40715.043622685182</c:v>
                </c:pt>
                <c:pt idx="351">
                  <c:v>40716.026805555557</c:v>
                </c:pt>
                <c:pt idx="352">
                  <c:v>40717.030173611114</c:v>
                </c:pt>
                <c:pt idx="353">
                  <c:v>40719.031550925924</c:v>
                </c:pt>
                <c:pt idx="354">
                  <c:v>40722.037974537037</c:v>
                </c:pt>
                <c:pt idx="355">
                  <c:v>40723.031157407408</c:v>
                </c:pt>
                <c:pt idx="356">
                  <c:v>40725.038935185185</c:v>
                </c:pt>
                <c:pt idx="357">
                  <c:v>40726.033541666664</c:v>
                </c:pt>
                <c:pt idx="358">
                  <c:v>40729.040069444447</c:v>
                </c:pt>
                <c:pt idx="359">
                  <c:v>40730.027511574073</c:v>
                </c:pt>
                <c:pt idx="360">
                  <c:v>40732.028356481482</c:v>
                </c:pt>
                <c:pt idx="361">
                  <c:v>40733.02884259259</c:v>
                </c:pt>
                <c:pt idx="362">
                  <c:v>40736.037766203706</c:v>
                </c:pt>
                <c:pt idx="363">
                  <c:v>40737.040833333333</c:v>
                </c:pt>
                <c:pt idx="364">
                  <c:v>40738.033391203702</c:v>
                </c:pt>
                <c:pt idx="365">
                  <c:v>40739.037395833337</c:v>
                </c:pt>
                <c:pt idx="366">
                  <c:v>40740.031458333331</c:v>
                </c:pt>
                <c:pt idx="367">
                  <c:v>40743.021354166667</c:v>
                </c:pt>
                <c:pt idx="368">
                  <c:v>40744.019942129627</c:v>
                </c:pt>
                <c:pt idx="369">
                  <c:v>40745.017048611109</c:v>
                </c:pt>
                <c:pt idx="370">
                  <c:v>40746.019282407404</c:v>
                </c:pt>
                <c:pt idx="371">
                  <c:v>40747.041932870372</c:v>
                </c:pt>
                <c:pt idx="372">
                  <c:v>40750.024270833332</c:v>
                </c:pt>
                <c:pt idx="373">
                  <c:v>40751.206678240742</c:v>
                </c:pt>
                <c:pt idx="374">
                  <c:v>40752.021377314813</c:v>
                </c:pt>
                <c:pt idx="375">
                  <c:v>40753.022824074076</c:v>
                </c:pt>
                <c:pt idx="376">
                  <c:v>40754.023865740739</c:v>
                </c:pt>
                <c:pt idx="377">
                  <c:v>40757.089907407404</c:v>
                </c:pt>
                <c:pt idx="378">
                  <c:v>40758.026099537034</c:v>
                </c:pt>
                <c:pt idx="379">
                  <c:v>40759.029421296298</c:v>
                </c:pt>
                <c:pt idx="380">
                  <c:v>40760.02820601852</c:v>
                </c:pt>
                <c:pt idx="381">
                  <c:v>40761.021099537036</c:v>
                </c:pt>
                <c:pt idx="382">
                  <c:v>40764.029965277776</c:v>
                </c:pt>
                <c:pt idx="383">
                  <c:v>40765.030370370368</c:v>
                </c:pt>
                <c:pt idx="384">
                  <c:v>40766.021504629629</c:v>
                </c:pt>
                <c:pt idx="385">
                  <c:v>40767.020474537036</c:v>
                </c:pt>
                <c:pt idx="386">
                  <c:v>40767.020474537036</c:v>
                </c:pt>
                <c:pt idx="387">
                  <c:v>40768.02416666667</c:v>
                </c:pt>
                <c:pt idx="388">
                  <c:v>40772.027268518519</c:v>
                </c:pt>
                <c:pt idx="389">
                  <c:v>40773.022060185183</c:v>
                </c:pt>
                <c:pt idx="390">
                  <c:v>40774.022928240738</c:v>
                </c:pt>
                <c:pt idx="391">
                  <c:v>40775.022118055553</c:v>
                </c:pt>
                <c:pt idx="392">
                  <c:v>40778.025069444448</c:v>
                </c:pt>
                <c:pt idx="393">
                  <c:v>40778.025069444448</c:v>
                </c:pt>
                <c:pt idx="394">
                  <c:v>40779.019756944443</c:v>
                </c:pt>
                <c:pt idx="395">
                  <c:v>40780.02480324074</c:v>
                </c:pt>
                <c:pt idx="396">
                  <c:v>40781.021307870367</c:v>
                </c:pt>
                <c:pt idx="397">
                  <c:v>40782.117662037039</c:v>
                </c:pt>
                <c:pt idx="398">
                  <c:v>40785.02716435185</c:v>
                </c:pt>
                <c:pt idx="399">
                  <c:v>40786.021516203706</c:v>
                </c:pt>
                <c:pt idx="400">
                  <c:v>40787.01902777778</c:v>
                </c:pt>
                <c:pt idx="401">
                  <c:v>40788.022291666668</c:v>
                </c:pt>
                <c:pt idx="402">
                  <c:v>40789.021678240744</c:v>
                </c:pt>
                <c:pt idx="403">
                  <c:v>40792.024525462963</c:v>
                </c:pt>
                <c:pt idx="404">
                  <c:v>40793.025682870371</c:v>
                </c:pt>
                <c:pt idx="405">
                  <c:v>40794.026238425926</c:v>
                </c:pt>
                <c:pt idx="406">
                  <c:v>40795.019131944442</c:v>
                </c:pt>
                <c:pt idx="407">
                  <c:v>40797.052789351852</c:v>
                </c:pt>
                <c:pt idx="408">
                  <c:v>40799.024513888886</c:v>
                </c:pt>
                <c:pt idx="409">
                  <c:v>40800.01966435185</c:v>
                </c:pt>
                <c:pt idx="410">
                  <c:v>40801.054050925923</c:v>
                </c:pt>
                <c:pt idx="411">
                  <c:v>40802.018263888887</c:v>
                </c:pt>
                <c:pt idx="412">
                  <c:v>40803.019270833334</c:v>
                </c:pt>
                <c:pt idx="413">
                  <c:v>40806.168726851851</c:v>
                </c:pt>
                <c:pt idx="414">
                  <c:v>40807.021226851852</c:v>
                </c:pt>
                <c:pt idx="415">
                  <c:v>40808.022187499999</c:v>
                </c:pt>
                <c:pt idx="416">
                  <c:v>40809.017824074072</c:v>
                </c:pt>
                <c:pt idx="417">
                  <c:v>40810.021689814814</c:v>
                </c:pt>
                <c:pt idx="418">
                  <c:v>40813.026400462964</c:v>
                </c:pt>
                <c:pt idx="419">
                  <c:v>40814.023078703707</c:v>
                </c:pt>
                <c:pt idx="420">
                  <c:v>40815.021701388891</c:v>
                </c:pt>
                <c:pt idx="421">
                  <c:v>40816.023449074077</c:v>
                </c:pt>
                <c:pt idx="422">
                  <c:v>40817.019421296296</c:v>
                </c:pt>
                <c:pt idx="423">
                  <c:v>40821.028634259259</c:v>
                </c:pt>
                <c:pt idx="424">
                  <c:v>40822.022499999999</c:v>
                </c:pt>
                <c:pt idx="425">
                  <c:v>40823.020173611112</c:v>
                </c:pt>
                <c:pt idx="426">
                  <c:v>40824.02275462963</c:v>
                </c:pt>
                <c:pt idx="427">
                  <c:v>40827.025879629633</c:v>
                </c:pt>
                <c:pt idx="428">
                  <c:v>40828.020879629628</c:v>
                </c:pt>
                <c:pt idx="429">
                  <c:v>40829.020868055559</c:v>
                </c:pt>
                <c:pt idx="430">
                  <c:v>40830.019641203704</c:v>
                </c:pt>
                <c:pt idx="431">
                  <c:v>40831.019629629627</c:v>
                </c:pt>
                <c:pt idx="432">
                  <c:v>40834.023518518516</c:v>
                </c:pt>
                <c:pt idx="433">
                  <c:v>40835.018958333334</c:v>
                </c:pt>
                <c:pt idx="434">
                  <c:v>40836.019571759258</c:v>
                </c:pt>
                <c:pt idx="435">
                  <c:v>40837.018680555557</c:v>
                </c:pt>
                <c:pt idx="436">
                  <c:v>40838.019826388889</c:v>
                </c:pt>
                <c:pt idx="437">
                  <c:v>40842.022800925923</c:v>
                </c:pt>
                <c:pt idx="438">
                  <c:v>40843.018495370372</c:v>
                </c:pt>
                <c:pt idx="439">
                  <c:v>40844.016145833331</c:v>
                </c:pt>
                <c:pt idx="440">
                  <c:v>40845.018946759257</c:v>
                </c:pt>
                <c:pt idx="441">
                  <c:v>40848.025370370371</c:v>
                </c:pt>
                <c:pt idx="442">
                  <c:v>40850.028969907406</c:v>
                </c:pt>
                <c:pt idx="443">
                  <c:v>40851.018379629626</c:v>
                </c:pt>
                <c:pt idx="444">
                  <c:v>40852.016863425924</c:v>
                </c:pt>
                <c:pt idx="445">
                  <c:v>40855.023090277777</c:v>
                </c:pt>
                <c:pt idx="446">
                  <c:v>40856.016724537039</c:v>
                </c:pt>
                <c:pt idx="447">
                  <c:v>40857.016712962963</c:v>
                </c:pt>
                <c:pt idx="448">
                  <c:v>40858.015833333331</c:v>
                </c:pt>
                <c:pt idx="449">
                  <c:v>40859.022476851853</c:v>
                </c:pt>
                <c:pt idx="450">
                  <c:v>40862.026863425926</c:v>
                </c:pt>
                <c:pt idx="451">
                  <c:v>40863.021458333336</c:v>
                </c:pt>
                <c:pt idx="452">
                  <c:v>40864.018958333334</c:v>
                </c:pt>
                <c:pt idx="453">
                  <c:v>40865.020069444443</c:v>
                </c:pt>
                <c:pt idx="454">
                  <c:v>40866.020497685182</c:v>
                </c:pt>
                <c:pt idx="455">
                  <c:v>40869.024791666663</c:v>
                </c:pt>
                <c:pt idx="456">
                  <c:v>40870.019803240742</c:v>
                </c:pt>
                <c:pt idx="457">
                  <c:v>40871.018912037034</c:v>
                </c:pt>
                <c:pt idx="458">
                  <c:v>40872.018912037034</c:v>
                </c:pt>
                <c:pt idx="459">
                  <c:v>40873.020810185182</c:v>
                </c:pt>
                <c:pt idx="460">
                  <c:v>40876.022638888891</c:v>
                </c:pt>
                <c:pt idx="461">
                  <c:v>40877.023136574076</c:v>
                </c:pt>
                <c:pt idx="462">
                  <c:v>40878.019918981481</c:v>
                </c:pt>
                <c:pt idx="463">
                  <c:v>40880.024953703702</c:v>
                </c:pt>
                <c:pt idx="464">
                  <c:v>40883.023564814815</c:v>
                </c:pt>
                <c:pt idx="465">
                  <c:v>40884.022175925929</c:v>
                </c:pt>
                <c:pt idx="466">
                  <c:v>40885.020069444443</c:v>
                </c:pt>
                <c:pt idx="467">
                  <c:v>40886.030428240738</c:v>
                </c:pt>
                <c:pt idx="468">
                  <c:v>40887.019895833335</c:v>
                </c:pt>
                <c:pt idx="469">
                  <c:v>40890.025462962964</c:v>
                </c:pt>
                <c:pt idx="470">
                  <c:v>40891.019965277781</c:v>
                </c:pt>
                <c:pt idx="471">
                  <c:v>40892.019629629627</c:v>
                </c:pt>
                <c:pt idx="472">
                  <c:v>40893.018703703703</c:v>
                </c:pt>
                <c:pt idx="473">
                  <c:v>40894.019444444442</c:v>
                </c:pt>
                <c:pt idx="474">
                  <c:v>40898.025104166663</c:v>
                </c:pt>
                <c:pt idx="475">
                  <c:v>40899.021678240744</c:v>
                </c:pt>
                <c:pt idx="476">
                  <c:v>40900.018634259257</c:v>
                </c:pt>
                <c:pt idx="477">
                  <c:v>40901.019409722219</c:v>
                </c:pt>
                <c:pt idx="478">
                  <c:v>40906.028090277781</c:v>
                </c:pt>
                <c:pt idx="479">
                  <c:v>40907.024097222224</c:v>
                </c:pt>
                <c:pt idx="480">
                  <c:v>40908.021956018521</c:v>
                </c:pt>
                <c:pt idx="481">
                  <c:v>40912.02306712963</c:v>
                </c:pt>
                <c:pt idx="482">
                  <c:v>40913.021157407406</c:v>
                </c:pt>
                <c:pt idx="483">
                  <c:v>40914.019004629627</c:v>
                </c:pt>
                <c:pt idx="484">
                  <c:v>40918.026620370372</c:v>
                </c:pt>
                <c:pt idx="485">
                  <c:v>40919.019432870373</c:v>
                </c:pt>
                <c:pt idx="486">
                  <c:v>40920.018831018519</c:v>
                </c:pt>
                <c:pt idx="487">
                  <c:v>40921.021435185183</c:v>
                </c:pt>
                <c:pt idx="488">
                  <c:v>40922.020324074074</c:v>
                </c:pt>
                <c:pt idx="489">
                  <c:v>40925.023796296293</c:v>
                </c:pt>
                <c:pt idx="490">
                  <c:v>40926.022256944445</c:v>
                </c:pt>
                <c:pt idx="491">
                  <c:v>40927.019270833334</c:v>
                </c:pt>
                <c:pt idx="492">
                  <c:v>40928.020752314813</c:v>
                </c:pt>
                <c:pt idx="493">
                  <c:v>40929.019756944443</c:v>
                </c:pt>
                <c:pt idx="494">
                  <c:v>40932.024884259263</c:v>
                </c:pt>
                <c:pt idx="495">
                  <c:v>40933.020497685182</c:v>
                </c:pt>
                <c:pt idx="496">
                  <c:v>40934.020115740743</c:v>
                </c:pt>
                <c:pt idx="497">
                  <c:v>40935.020046296297</c:v>
                </c:pt>
                <c:pt idx="498">
                  <c:v>40936.020729166667</c:v>
                </c:pt>
                <c:pt idx="499">
                  <c:v>40939.026064814818</c:v>
                </c:pt>
                <c:pt idx="500">
                  <c:v>40940.020810185182</c:v>
                </c:pt>
                <c:pt idx="501">
                  <c:v>40942.025659722225</c:v>
                </c:pt>
                <c:pt idx="502">
                  <c:v>40943.02070601852</c:v>
                </c:pt>
                <c:pt idx="503">
                  <c:v>40946.026145833333</c:v>
                </c:pt>
                <c:pt idx="504">
                  <c:v>40947.018923611111</c:v>
                </c:pt>
                <c:pt idx="505">
                  <c:v>40948.020358796297</c:v>
                </c:pt>
                <c:pt idx="506">
                  <c:v>40949.019606481481</c:v>
                </c:pt>
                <c:pt idx="507">
                  <c:v>40950.020104166666</c:v>
                </c:pt>
                <c:pt idx="508">
                  <c:v>40953.024375000001</c:v>
                </c:pt>
                <c:pt idx="509">
                  <c:v>40954.020254629628</c:v>
                </c:pt>
                <c:pt idx="510">
                  <c:v>40955.019594907404</c:v>
                </c:pt>
                <c:pt idx="511">
                  <c:v>40956.018831018519</c:v>
                </c:pt>
                <c:pt idx="512">
                  <c:v>40957.019826388889</c:v>
                </c:pt>
                <c:pt idx="513">
                  <c:v>40963.028657407405</c:v>
                </c:pt>
                <c:pt idx="514">
                  <c:v>40964.022951388892</c:v>
                </c:pt>
                <c:pt idx="515">
                  <c:v>40967.025729166664</c:v>
                </c:pt>
                <c:pt idx="516">
                  <c:v>40968.022314814814</c:v>
                </c:pt>
                <c:pt idx="517">
                  <c:v>40969.029398148145</c:v>
                </c:pt>
                <c:pt idx="518">
                  <c:v>40970.026331018518</c:v>
                </c:pt>
                <c:pt idx="519">
                  <c:v>40971.021087962959</c:v>
                </c:pt>
                <c:pt idx="520">
                  <c:v>40974.023009259261</c:v>
                </c:pt>
                <c:pt idx="521">
                  <c:v>40975.020671296297</c:v>
                </c:pt>
                <c:pt idx="522">
                  <c:v>40976.019074074073</c:v>
                </c:pt>
                <c:pt idx="523">
                  <c:v>40977.019189814811</c:v>
                </c:pt>
                <c:pt idx="524">
                  <c:v>40978.019652777781</c:v>
                </c:pt>
                <c:pt idx="525">
                  <c:v>40984.038090277776</c:v>
                </c:pt>
                <c:pt idx="526">
                  <c:v>40985.429386574076</c:v>
                </c:pt>
                <c:pt idx="527">
                  <c:v>40988.042013888888</c:v>
                </c:pt>
                <c:pt idx="528">
                  <c:v>40990.023020833331</c:v>
                </c:pt>
                <c:pt idx="529">
                  <c:v>40991.019456018519</c:v>
                </c:pt>
                <c:pt idx="530">
                  <c:v>40992.021724537037</c:v>
                </c:pt>
                <c:pt idx="531">
                  <c:v>40995.04215277778</c:v>
                </c:pt>
                <c:pt idx="532">
                  <c:v>40996.023715277777</c:v>
                </c:pt>
                <c:pt idx="533">
                  <c:v>40997.027812499997</c:v>
                </c:pt>
                <c:pt idx="534">
                  <c:v>40998.024953703702</c:v>
                </c:pt>
                <c:pt idx="535">
                  <c:v>41002.237835648149</c:v>
                </c:pt>
                <c:pt idx="536">
                  <c:v>41003.022881944446</c:v>
                </c:pt>
                <c:pt idx="537">
                  <c:v>41004.018865740742</c:v>
                </c:pt>
                <c:pt idx="538">
                  <c:v>41005.023298611108</c:v>
                </c:pt>
                <c:pt idx="539">
                  <c:v>41011.033171296294</c:v>
                </c:pt>
                <c:pt idx="540">
                  <c:v>41012.02548611111</c:v>
                </c:pt>
                <c:pt idx="541">
                  <c:v>41013.031643518516</c:v>
                </c:pt>
                <c:pt idx="542">
                  <c:v>41016.027326388888</c:v>
                </c:pt>
                <c:pt idx="543">
                  <c:v>41017.020474537036</c:v>
                </c:pt>
                <c:pt idx="544">
                  <c:v>41018.020752314813</c:v>
                </c:pt>
                <c:pt idx="545">
                  <c:v>41019.019907407404</c:v>
                </c:pt>
                <c:pt idx="546">
                  <c:v>41020.020509259259</c:v>
                </c:pt>
                <c:pt idx="547">
                  <c:v>41023.035127314812</c:v>
                </c:pt>
                <c:pt idx="548">
                  <c:v>41024.022592592592</c:v>
                </c:pt>
                <c:pt idx="549">
                  <c:v>41025.024687500001</c:v>
                </c:pt>
                <c:pt idx="550">
                  <c:v>41026.021481481483</c:v>
                </c:pt>
                <c:pt idx="551">
                  <c:v>41027.03328703704</c:v>
                </c:pt>
                <c:pt idx="552">
                  <c:v>41030.033634259256</c:v>
                </c:pt>
                <c:pt idx="553">
                  <c:v>41033.033807870372</c:v>
                </c:pt>
                <c:pt idx="554">
                  <c:v>41034.022997685184</c:v>
                </c:pt>
                <c:pt idx="555">
                  <c:v>41037.033877314818</c:v>
                </c:pt>
                <c:pt idx="556">
                  <c:v>41038.022962962961</c:v>
                </c:pt>
                <c:pt idx="557">
                  <c:v>41039.025648148148</c:v>
                </c:pt>
                <c:pt idx="558">
                  <c:v>41040.023229166669</c:v>
                </c:pt>
                <c:pt idx="559">
                  <c:v>41041.030127314814</c:v>
                </c:pt>
                <c:pt idx="560">
                  <c:v>41044.033472222225</c:v>
                </c:pt>
                <c:pt idx="561">
                  <c:v>41045.023414351854</c:v>
                </c:pt>
                <c:pt idx="562">
                  <c:v>41046.030740740738</c:v>
                </c:pt>
                <c:pt idx="563">
                  <c:v>41051.036493055559</c:v>
                </c:pt>
                <c:pt idx="564">
                  <c:v>41052.022453703707</c:v>
                </c:pt>
                <c:pt idx="565">
                  <c:v>41053.021527777775</c:v>
                </c:pt>
                <c:pt idx="566">
                  <c:v>41054.021053240744</c:v>
                </c:pt>
                <c:pt idx="567">
                  <c:v>41055.025092592594</c:v>
                </c:pt>
                <c:pt idx="568">
                  <c:v>41060.045624999999</c:v>
                </c:pt>
                <c:pt idx="569">
                  <c:v>41061.025127314817</c:v>
                </c:pt>
                <c:pt idx="570">
                  <c:v>41062.026087962964</c:v>
                </c:pt>
                <c:pt idx="571">
                  <c:v>41065.032766203702</c:v>
                </c:pt>
                <c:pt idx="572">
                  <c:v>41066.025682870371</c:v>
                </c:pt>
                <c:pt idx="573">
                  <c:v>41067.024444444447</c:v>
                </c:pt>
                <c:pt idx="574">
                  <c:v>41069.026493055557</c:v>
                </c:pt>
                <c:pt idx="575">
                  <c:v>41072.035636574074</c:v>
                </c:pt>
                <c:pt idx="576">
                  <c:v>41073.031145833331</c:v>
                </c:pt>
                <c:pt idx="577">
                  <c:v>41074.022314814814</c:v>
                </c:pt>
                <c:pt idx="578">
                  <c:v>41075.022719907407</c:v>
                </c:pt>
                <c:pt idx="579">
                  <c:v>41076.021469907406</c:v>
                </c:pt>
                <c:pt idx="580">
                  <c:v>41079.027743055558</c:v>
                </c:pt>
                <c:pt idx="581">
                  <c:v>41080.020381944443</c:v>
                </c:pt>
                <c:pt idx="582">
                  <c:v>41081.021273148152</c:v>
                </c:pt>
                <c:pt idx="583">
                  <c:v>41082.02103009259</c:v>
                </c:pt>
                <c:pt idx="584">
                  <c:v>41087.031608796293</c:v>
                </c:pt>
                <c:pt idx="585">
                  <c:v>41088.022094907406</c:v>
                </c:pt>
                <c:pt idx="586">
                  <c:v>41089.022951388892</c:v>
                </c:pt>
                <c:pt idx="587">
                  <c:v>41090.035624999997</c:v>
                </c:pt>
                <c:pt idx="588">
                  <c:v>41093.029687499999</c:v>
                </c:pt>
                <c:pt idx="589">
                  <c:v>41094.030243055553</c:v>
                </c:pt>
                <c:pt idx="590">
                  <c:v>41095.021550925929</c:v>
                </c:pt>
                <c:pt idx="591">
                  <c:v>41096.022164351853</c:v>
                </c:pt>
                <c:pt idx="592">
                  <c:v>41097.023240740738</c:v>
                </c:pt>
                <c:pt idx="593">
                  <c:v>41100.035752314812</c:v>
                </c:pt>
                <c:pt idx="594">
                  <c:v>41101.022280092591</c:v>
                </c:pt>
                <c:pt idx="595">
                  <c:v>41102.023831018516</c:v>
                </c:pt>
                <c:pt idx="596">
                  <c:v>41103.022592592592</c:v>
                </c:pt>
                <c:pt idx="597">
                  <c:v>41104.021793981483</c:v>
                </c:pt>
                <c:pt idx="598">
                  <c:v>41107.030624999999</c:v>
                </c:pt>
                <c:pt idx="599">
                  <c:v>41108.022557870368</c:v>
                </c:pt>
                <c:pt idx="600">
                  <c:v>41109.022465277776</c:v>
                </c:pt>
                <c:pt idx="601">
                  <c:v>41110.027118055557</c:v>
                </c:pt>
                <c:pt idx="602">
                  <c:v>41111.023078703707</c:v>
                </c:pt>
                <c:pt idx="603">
                  <c:v>41114.034548611111</c:v>
                </c:pt>
                <c:pt idx="604">
                  <c:v>41115.021724537037</c:v>
                </c:pt>
                <c:pt idx="605">
                  <c:v>41116.021249999998</c:v>
                </c:pt>
                <c:pt idx="606">
                  <c:v>41117.025451388887</c:v>
                </c:pt>
                <c:pt idx="607">
                  <c:v>41118.024270833332</c:v>
                </c:pt>
                <c:pt idx="608">
                  <c:v>41121.034872685188</c:v>
                </c:pt>
                <c:pt idx="609">
                  <c:v>41122.032106481478</c:v>
                </c:pt>
                <c:pt idx="610">
                  <c:v>41123.027465277781</c:v>
                </c:pt>
                <c:pt idx="611">
                  <c:v>41124.023715277777</c:v>
                </c:pt>
                <c:pt idx="612">
                  <c:v>41125.025243055556</c:v>
                </c:pt>
                <c:pt idx="613">
                  <c:v>41128.030671296299</c:v>
                </c:pt>
                <c:pt idx="614">
                  <c:v>41129.021840277775</c:v>
                </c:pt>
                <c:pt idx="615">
                  <c:v>41130.026516203703</c:v>
                </c:pt>
                <c:pt idx="616">
                  <c:v>41131.022719907407</c:v>
                </c:pt>
                <c:pt idx="617">
                  <c:v>41132.023032407407</c:v>
                </c:pt>
                <c:pt idx="618">
                  <c:v>41135.031018518515</c:v>
                </c:pt>
                <c:pt idx="619">
                  <c:v>41136.02275462963</c:v>
                </c:pt>
                <c:pt idx="620">
                  <c:v>41139.02747685185</c:v>
                </c:pt>
                <c:pt idx="621">
                  <c:v>41142.031030092592</c:v>
                </c:pt>
                <c:pt idx="622">
                  <c:v>41143.022210648145</c:v>
                </c:pt>
                <c:pt idx="623">
                  <c:v>41144.022349537037</c:v>
                </c:pt>
                <c:pt idx="624">
                  <c:v>41145.022928240738</c:v>
                </c:pt>
                <c:pt idx="625">
                  <c:v>41146.023530092592</c:v>
                </c:pt>
                <c:pt idx="626">
                  <c:v>41149.033506944441</c:v>
                </c:pt>
                <c:pt idx="627">
                  <c:v>41150.025057870371</c:v>
                </c:pt>
                <c:pt idx="628">
                  <c:v>41151.024398148147</c:v>
                </c:pt>
                <c:pt idx="629">
                  <c:v>41152.033495370371</c:v>
                </c:pt>
                <c:pt idx="630">
                  <c:v>41153.024016203701</c:v>
                </c:pt>
                <c:pt idx="631">
                  <c:v>41156.032418981478</c:v>
                </c:pt>
                <c:pt idx="632">
                  <c:v>41157.026921296296</c:v>
                </c:pt>
                <c:pt idx="633">
                  <c:v>41158.023078703707</c:v>
                </c:pt>
                <c:pt idx="634">
                  <c:v>41159.022546296299</c:v>
                </c:pt>
                <c:pt idx="635">
                  <c:v>41160.023194444446</c:v>
                </c:pt>
                <c:pt idx="636">
                  <c:v>41163.038611111115</c:v>
                </c:pt>
                <c:pt idx="637">
                  <c:v>41164.024756944447</c:v>
                </c:pt>
                <c:pt idx="638">
                  <c:v>41165.023842592593</c:v>
                </c:pt>
                <c:pt idx="639">
                  <c:v>41166.022673611114</c:v>
                </c:pt>
                <c:pt idx="640">
                  <c:v>41167.0231712963</c:v>
                </c:pt>
                <c:pt idx="641">
                  <c:v>41170.031736111108</c:v>
                </c:pt>
                <c:pt idx="642">
                  <c:v>41172.028067129628</c:v>
                </c:pt>
                <c:pt idx="643">
                  <c:v>41173.022372685184</c:v>
                </c:pt>
                <c:pt idx="644">
                  <c:v>41174.024155092593</c:v>
                </c:pt>
                <c:pt idx="645">
                  <c:v>41177.034907407404</c:v>
                </c:pt>
                <c:pt idx="646">
                  <c:v>41178.024444444447</c:v>
                </c:pt>
                <c:pt idx="647">
                  <c:v>41179.026053240741</c:v>
                </c:pt>
                <c:pt idx="648">
                  <c:v>41180.025057870371</c:v>
                </c:pt>
                <c:pt idx="649">
                  <c:v>41181.025706018518</c:v>
                </c:pt>
                <c:pt idx="650">
                  <c:v>41184.213425925926</c:v>
                </c:pt>
                <c:pt idx="651">
                  <c:v>41188.030416666668</c:v>
                </c:pt>
                <c:pt idx="652">
                  <c:v>41191.031099537038</c:v>
                </c:pt>
                <c:pt idx="653">
                  <c:v>41192.020567129628</c:v>
                </c:pt>
                <c:pt idx="654">
                  <c:v>41193.023125</c:v>
                </c:pt>
                <c:pt idx="655">
                  <c:v>41194.021990740737</c:v>
                </c:pt>
                <c:pt idx="656">
                  <c:v>41195.792210648149</c:v>
                </c:pt>
                <c:pt idx="657">
                  <c:v>41198.030405092592</c:v>
                </c:pt>
                <c:pt idx="658">
                  <c:v>41199.020578703705</c:v>
                </c:pt>
                <c:pt idx="659">
                  <c:v>41200.022465277776</c:v>
                </c:pt>
                <c:pt idx="660">
                  <c:v>41201.021064814813</c:v>
                </c:pt>
                <c:pt idx="661">
                  <c:v>41206.042939814812</c:v>
                </c:pt>
                <c:pt idx="662">
                  <c:v>41207.021504629629</c:v>
                </c:pt>
                <c:pt idx="663">
                  <c:v>41208.021701388891</c:v>
                </c:pt>
                <c:pt idx="664">
                  <c:v>41209.02548611111</c:v>
                </c:pt>
                <c:pt idx="665">
                  <c:v>41220.480636574073</c:v>
                </c:pt>
                <c:pt idx="666">
                  <c:v>41221.029166666667</c:v>
                </c:pt>
                <c:pt idx="667">
                  <c:v>41222.021539351852</c:v>
                </c:pt>
                <c:pt idx="668">
                  <c:v>41226.052916666667</c:v>
                </c:pt>
                <c:pt idx="669">
                  <c:v>41227.024583333332</c:v>
                </c:pt>
                <c:pt idx="670">
                  <c:v>41228.022152777776</c:v>
                </c:pt>
                <c:pt idx="671">
                  <c:v>41229.032048611109</c:v>
                </c:pt>
                <c:pt idx="672">
                  <c:v>41230.021168981482</c:v>
                </c:pt>
                <c:pt idx="673">
                  <c:v>41233.030243055553</c:v>
                </c:pt>
                <c:pt idx="674">
                  <c:v>41234.023310185185</c:v>
                </c:pt>
                <c:pt idx="675">
                  <c:v>41235.020300925928</c:v>
                </c:pt>
                <c:pt idx="676">
                  <c:v>41236.033148148148</c:v>
                </c:pt>
                <c:pt idx="677">
                  <c:v>41237.031157407408</c:v>
                </c:pt>
                <c:pt idx="678">
                  <c:v>41240.042523148149</c:v>
                </c:pt>
                <c:pt idx="679">
                  <c:v>41241.032766203702</c:v>
                </c:pt>
                <c:pt idx="680">
                  <c:v>41242.024537037039</c:v>
                </c:pt>
                <c:pt idx="681">
                  <c:v>41243.023981481485</c:v>
                </c:pt>
                <c:pt idx="682">
                  <c:v>41244.032766203702</c:v>
                </c:pt>
                <c:pt idx="683">
                  <c:v>41247.032037037039</c:v>
                </c:pt>
                <c:pt idx="684">
                  <c:v>41248.036493055559</c:v>
                </c:pt>
                <c:pt idx="685">
                  <c:v>41249.034722222219</c:v>
                </c:pt>
                <c:pt idx="686">
                  <c:v>41250.019282407404</c:v>
                </c:pt>
                <c:pt idx="687">
                  <c:v>41251.020451388889</c:v>
                </c:pt>
                <c:pt idx="688">
                  <c:v>41254.043946759259</c:v>
                </c:pt>
                <c:pt idx="689">
                  <c:v>41255.024305555555</c:v>
                </c:pt>
                <c:pt idx="690">
                  <c:v>41256.023888888885</c:v>
                </c:pt>
                <c:pt idx="691">
                  <c:v>41257.028425925928</c:v>
                </c:pt>
                <c:pt idx="692">
                  <c:v>41258.024293981478</c:v>
                </c:pt>
                <c:pt idx="693">
                  <c:v>41261.033506944441</c:v>
                </c:pt>
                <c:pt idx="694">
                  <c:v>41262.021678240744</c:v>
                </c:pt>
                <c:pt idx="695">
                  <c:v>41263.019479166665</c:v>
                </c:pt>
                <c:pt idx="696">
                  <c:v>41264.019583333335</c:v>
                </c:pt>
                <c:pt idx="697">
                  <c:v>41265.020671296297</c:v>
                </c:pt>
                <c:pt idx="698">
                  <c:v>41271.030833333331</c:v>
                </c:pt>
                <c:pt idx="699">
                  <c:v>41272.037997685184</c:v>
                </c:pt>
                <c:pt idx="700">
                  <c:v>41278.012986111113</c:v>
                </c:pt>
                <c:pt idx="701">
                  <c:v>41279.01662037037</c:v>
                </c:pt>
                <c:pt idx="702">
                  <c:v>41282.031388888892</c:v>
                </c:pt>
                <c:pt idx="703">
                  <c:v>41283.021145833336</c:v>
                </c:pt>
                <c:pt idx="704">
                  <c:v>41284.020046296297</c:v>
                </c:pt>
                <c:pt idx="705">
                  <c:v>41285.020787037036</c:v>
                </c:pt>
                <c:pt idx="706">
                  <c:v>41286.01766203704</c:v>
                </c:pt>
                <c:pt idx="707">
                  <c:v>41289.029548611114</c:v>
                </c:pt>
                <c:pt idx="708">
                  <c:v>41290.027939814812</c:v>
                </c:pt>
                <c:pt idx="709">
                  <c:v>41291.017245370371</c:v>
                </c:pt>
                <c:pt idx="710">
                  <c:v>41292.050000000003</c:v>
                </c:pt>
                <c:pt idx="711">
                  <c:v>41293.015266203707</c:v>
                </c:pt>
                <c:pt idx="712">
                  <c:v>41296.022974537038</c:v>
                </c:pt>
                <c:pt idx="713">
                  <c:v>41297.019814814812</c:v>
                </c:pt>
                <c:pt idx="714">
                  <c:v>41298.018229166664</c:v>
                </c:pt>
                <c:pt idx="715">
                  <c:v>41300.021122685182</c:v>
                </c:pt>
                <c:pt idx="716">
                  <c:v>41303.023611111108</c:v>
                </c:pt>
                <c:pt idx="717">
                  <c:v>41304.019201388888</c:v>
                </c:pt>
                <c:pt idx="718">
                  <c:v>41305.028298611112</c:v>
                </c:pt>
                <c:pt idx="719">
                  <c:v>41306.020185185182</c:v>
                </c:pt>
                <c:pt idx="720">
                  <c:v>41307.024768518517</c:v>
                </c:pt>
                <c:pt idx="721">
                  <c:v>41310.023321759261</c:v>
                </c:pt>
                <c:pt idx="722">
                  <c:v>41311.01767361111</c:v>
                </c:pt>
                <c:pt idx="723">
                  <c:v>41312.017175925925</c:v>
                </c:pt>
                <c:pt idx="724">
                  <c:v>41313.02207175926</c:v>
                </c:pt>
                <c:pt idx="725">
                  <c:v>41314.02003472222</c:v>
                </c:pt>
                <c:pt idx="726">
                  <c:v>41317.023113425923</c:v>
                </c:pt>
                <c:pt idx="727">
                  <c:v>41318.019178240742</c:v>
                </c:pt>
                <c:pt idx="728">
                  <c:v>41319.019363425927</c:v>
                </c:pt>
                <c:pt idx="729">
                  <c:v>41320.018206018518</c:v>
                </c:pt>
                <c:pt idx="730">
                  <c:v>41321.018217592595</c:v>
                </c:pt>
                <c:pt idx="731">
                  <c:v>41324.023020833331</c:v>
                </c:pt>
                <c:pt idx="732">
                  <c:v>41325.020775462966</c:v>
                </c:pt>
                <c:pt idx="733">
                  <c:v>41326.021273148152</c:v>
                </c:pt>
                <c:pt idx="734">
                  <c:v>41327.018090277779</c:v>
                </c:pt>
                <c:pt idx="735">
                  <c:v>41328.019814814812</c:v>
                </c:pt>
                <c:pt idx="736">
                  <c:v>41331.062581018516</c:v>
                </c:pt>
                <c:pt idx="737">
                  <c:v>41332.018506944441</c:v>
                </c:pt>
                <c:pt idx="738">
                  <c:v>41333.021898148145</c:v>
                </c:pt>
                <c:pt idx="739">
                  <c:v>41334.019108796296</c:v>
                </c:pt>
                <c:pt idx="740">
                  <c:v>41335.021157407406</c:v>
                </c:pt>
                <c:pt idx="741">
                  <c:v>41338.02238425926</c:v>
                </c:pt>
                <c:pt idx="742">
                  <c:v>41339.017534722225</c:v>
                </c:pt>
                <c:pt idx="743">
                  <c:v>41340.017245370371</c:v>
                </c:pt>
                <c:pt idx="744">
                  <c:v>41341.019224537034</c:v>
                </c:pt>
                <c:pt idx="745">
                  <c:v>41342.018414351849</c:v>
                </c:pt>
                <c:pt idx="746">
                  <c:v>41345.0237037037</c:v>
                </c:pt>
                <c:pt idx="747">
                  <c:v>41346.018472222226</c:v>
                </c:pt>
                <c:pt idx="748">
                  <c:v>41347.017847222225</c:v>
                </c:pt>
                <c:pt idx="749">
                  <c:v>41348.017708333333</c:v>
                </c:pt>
                <c:pt idx="750">
                  <c:v>41349.016585648147</c:v>
                </c:pt>
                <c:pt idx="751">
                  <c:v>41352.024710648147</c:v>
                </c:pt>
                <c:pt idx="752">
                  <c:v>41353.017858796295</c:v>
                </c:pt>
                <c:pt idx="753">
                  <c:v>41354.014363425929</c:v>
                </c:pt>
                <c:pt idx="754">
                  <c:v>41355.017523148148</c:v>
                </c:pt>
                <c:pt idx="755">
                  <c:v>41356.018206018518</c:v>
                </c:pt>
                <c:pt idx="756">
                  <c:v>41359.026504629626</c:v>
                </c:pt>
                <c:pt idx="757">
                  <c:v>41360.020335648151</c:v>
                </c:pt>
                <c:pt idx="758">
                  <c:v>41361.021608796298</c:v>
                </c:pt>
                <c:pt idx="759">
                  <c:v>41362.024305555555</c:v>
                </c:pt>
                <c:pt idx="760">
                  <c:v>41367.050219907411</c:v>
                </c:pt>
                <c:pt idx="761">
                  <c:v>41368.017557870371</c:v>
                </c:pt>
                <c:pt idx="762">
                  <c:v>41369.024895833332</c:v>
                </c:pt>
                <c:pt idx="763">
                  <c:v>41370.017685185187</c:v>
                </c:pt>
                <c:pt idx="764">
                  <c:v>41373.02239583333</c:v>
                </c:pt>
                <c:pt idx="765">
                  <c:v>41374.022199074076</c:v>
                </c:pt>
                <c:pt idx="766">
                  <c:v>41375.017731481479</c:v>
                </c:pt>
                <c:pt idx="767">
                  <c:v>41376.018090277779</c:v>
                </c:pt>
                <c:pt idx="768">
                  <c:v>41377.043495370373</c:v>
                </c:pt>
                <c:pt idx="769">
                  <c:v>41380.024282407408</c:v>
                </c:pt>
                <c:pt idx="770">
                  <c:v>41381.016053240739</c:v>
                </c:pt>
                <c:pt idx="771">
                  <c:v>41382.036296296297</c:v>
                </c:pt>
                <c:pt idx="772">
                  <c:v>41383.015543981484</c:v>
                </c:pt>
                <c:pt idx="773">
                  <c:v>41384.016793981478</c:v>
                </c:pt>
                <c:pt idx="774">
                  <c:v>41387.018090277779</c:v>
                </c:pt>
                <c:pt idx="775">
                  <c:v>41388.017314814817</c:v>
                </c:pt>
                <c:pt idx="776">
                  <c:v>41389.020486111112</c:v>
                </c:pt>
                <c:pt idx="777">
                  <c:v>41390.016701388886</c:v>
                </c:pt>
                <c:pt idx="778">
                  <c:v>41391.016967592594</c:v>
                </c:pt>
                <c:pt idx="779">
                  <c:v>41394.022164351853</c:v>
                </c:pt>
                <c:pt idx="780">
                  <c:v>41395.015127314815</c:v>
                </c:pt>
                <c:pt idx="781">
                  <c:v>41397.025000000001</c:v>
                </c:pt>
                <c:pt idx="782">
                  <c:v>41398.014837962961</c:v>
                </c:pt>
                <c:pt idx="783">
                  <c:v>41401.020960648151</c:v>
                </c:pt>
                <c:pt idx="784">
                  <c:v>41402.011921296296</c:v>
                </c:pt>
                <c:pt idx="785">
                  <c:v>41403.016493055555</c:v>
                </c:pt>
                <c:pt idx="786">
                  <c:v>41405.015613425923</c:v>
                </c:pt>
                <c:pt idx="787">
                  <c:v>41408.027407407404</c:v>
                </c:pt>
                <c:pt idx="788">
                  <c:v>41409.016493055555</c:v>
                </c:pt>
                <c:pt idx="789">
                  <c:v>41410.0159375</c:v>
                </c:pt>
                <c:pt idx="790">
                  <c:v>41411.022615740738</c:v>
                </c:pt>
                <c:pt idx="791">
                  <c:v>41412.015138888892</c:v>
                </c:pt>
                <c:pt idx="792">
                  <c:v>41416.021018518521</c:v>
                </c:pt>
                <c:pt idx="793">
                  <c:v>41417.014328703706</c:v>
                </c:pt>
                <c:pt idx="794">
                  <c:v>41418.014293981483</c:v>
                </c:pt>
                <c:pt idx="795">
                  <c:v>41419.016076388885</c:v>
                </c:pt>
                <c:pt idx="796">
                  <c:v>41422.023518518516</c:v>
                </c:pt>
                <c:pt idx="797">
                  <c:v>41423.015960648147</c:v>
                </c:pt>
                <c:pt idx="798">
                  <c:v>41424.015173611115</c:v>
                </c:pt>
                <c:pt idx="799">
                  <c:v>41427.796099537038</c:v>
                </c:pt>
                <c:pt idx="800">
                  <c:v>41429.048726851855</c:v>
                </c:pt>
                <c:pt idx="801">
                  <c:v>41430.015335648146</c:v>
                </c:pt>
                <c:pt idx="802">
                  <c:v>41431.022546296299</c:v>
                </c:pt>
                <c:pt idx="803">
                  <c:v>41432.013599537036</c:v>
                </c:pt>
                <c:pt idx="804">
                  <c:v>41433.015659722223</c:v>
                </c:pt>
                <c:pt idx="805">
                  <c:v>41436.023379629631</c:v>
                </c:pt>
                <c:pt idx="806">
                  <c:v>41437.013842592591</c:v>
                </c:pt>
                <c:pt idx="807">
                  <c:v>41438.016099537039</c:v>
                </c:pt>
                <c:pt idx="808">
                  <c:v>41439.014849537038</c:v>
                </c:pt>
                <c:pt idx="809">
                  <c:v>41440.014525462961</c:v>
                </c:pt>
                <c:pt idx="810">
                  <c:v>41443.016828703701</c:v>
                </c:pt>
                <c:pt idx="811">
                  <c:v>41444.01458333333</c:v>
                </c:pt>
                <c:pt idx="812">
                  <c:v>41445.014224537037</c:v>
                </c:pt>
                <c:pt idx="813">
                  <c:v>41446.015474537038</c:v>
                </c:pt>
                <c:pt idx="814">
                  <c:v>41447.015011574076</c:v>
                </c:pt>
                <c:pt idx="815">
                  <c:v>41450.018043981479</c:v>
                </c:pt>
                <c:pt idx="816">
                  <c:v>41451.017870370371</c:v>
                </c:pt>
                <c:pt idx="817">
                  <c:v>41452.021307870367</c:v>
                </c:pt>
                <c:pt idx="818">
                  <c:v>41453.016597222224</c:v>
                </c:pt>
                <c:pt idx="819">
                  <c:v>41454.01525462963</c:v>
                </c:pt>
                <c:pt idx="820">
                  <c:v>41457.039560185185</c:v>
                </c:pt>
                <c:pt idx="821">
                  <c:v>41458.015856481485</c:v>
                </c:pt>
                <c:pt idx="822">
                  <c:v>41459.017835648148</c:v>
                </c:pt>
                <c:pt idx="823">
                  <c:v>41460.013877314814</c:v>
                </c:pt>
                <c:pt idx="824">
                  <c:v>41461.0159375</c:v>
                </c:pt>
                <c:pt idx="825">
                  <c:v>41464.022743055553</c:v>
                </c:pt>
                <c:pt idx="826">
                  <c:v>41465.015115740738</c:v>
                </c:pt>
                <c:pt idx="827">
                  <c:v>41466.014502314814</c:v>
                </c:pt>
                <c:pt idx="828">
                  <c:v>41467.014814814815</c:v>
                </c:pt>
                <c:pt idx="829">
                  <c:v>41468.015069444446</c:v>
                </c:pt>
                <c:pt idx="830">
                  <c:v>41471.020983796298</c:v>
                </c:pt>
                <c:pt idx="831">
                  <c:v>41472.01458333333</c:v>
                </c:pt>
                <c:pt idx="832">
                  <c:v>41473.014247685183</c:v>
                </c:pt>
                <c:pt idx="833">
                  <c:v>41474.014826388891</c:v>
                </c:pt>
                <c:pt idx="834">
                  <c:v>41475.014062499999</c:v>
                </c:pt>
                <c:pt idx="835">
                  <c:v>41478.020324074074</c:v>
                </c:pt>
                <c:pt idx="836">
                  <c:v>41479.015902777777</c:v>
                </c:pt>
                <c:pt idx="837">
                  <c:v>41480.01494212963</c:v>
                </c:pt>
                <c:pt idx="838">
                  <c:v>41481.011701388888</c:v>
                </c:pt>
                <c:pt idx="839">
                  <c:v>41482.013240740744</c:v>
                </c:pt>
                <c:pt idx="840">
                  <c:v>41485.013738425929</c:v>
                </c:pt>
                <c:pt idx="841">
                  <c:v>41486.012812499997</c:v>
                </c:pt>
                <c:pt idx="842">
                  <c:v>41487.011759259258</c:v>
                </c:pt>
                <c:pt idx="843">
                  <c:v>41488.02584490741</c:v>
                </c:pt>
                <c:pt idx="844">
                  <c:v>41489.012476851851</c:v>
                </c:pt>
                <c:pt idx="845">
                  <c:v>41492.013229166667</c:v>
                </c:pt>
                <c:pt idx="846">
                  <c:v>41493.013831018521</c:v>
                </c:pt>
                <c:pt idx="847">
                  <c:v>41494.013726851852</c:v>
                </c:pt>
                <c:pt idx="848">
                  <c:v>41495.017893518518</c:v>
                </c:pt>
                <c:pt idx="849">
                  <c:v>41496.015462962961</c:v>
                </c:pt>
                <c:pt idx="850">
                  <c:v>41499.014386574076</c:v>
                </c:pt>
                <c:pt idx="851">
                  <c:v>41500.011493055557</c:v>
                </c:pt>
                <c:pt idx="852">
                  <c:v>41501.019224537034</c:v>
                </c:pt>
                <c:pt idx="853">
                  <c:v>41503.01295138889</c:v>
                </c:pt>
                <c:pt idx="854">
                  <c:v>41506.013541666667</c:v>
                </c:pt>
                <c:pt idx="855">
                  <c:v>41507.01185185185</c:v>
                </c:pt>
                <c:pt idx="856">
                  <c:v>41508.015173611115</c:v>
                </c:pt>
                <c:pt idx="857">
                  <c:v>41509.009467592594</c:v>
                </c:pt>
                <c:pt idx="858">
                  <c:v>41510.010266203702</c:v>
                </c:pt>
                <c:pt idx="859">
                  <c:v>41513.032500000001</c:v>
                </c:pt>
                <c:pt idx="860">
                  <c:v>41514.01321759259</c:v>
                </c:pt>
                <c:pt idx="861">
                  <c:v>41515.013182870367</c:v>
                </c:pt>
                <c:pt idx="862">
                  <c:v>41516.013078703705</c:v>
                </c:pt>
                <c:pt idx="863">
                  <c:v>41517.012789351851</c:v>
                </c:pt>
                <c:pt idx="864">
                  <c:v>41520.029398148145</c:v>
                </c:pt>
                <c:pt idx="865">
                  <c:v>41521.009305555555</c:v>
                </c:pt>
                <c:pt idx="866">
                  <c:v>41522.012152777781</c:v>
                </c:pt>
                <c:pt idx="867">
                  <c:v>41523.010949074072</c:v>
                </c:pt>
                <c:pt idx="868">
                  <c:v>41524.012314814812</c:v>
                </c:pt>
                <c:pt idx="869">
                  <c:v>41527.01158564815</c:v>
                </c:pt>
                <c:pt idx="870">
                  <c:v>41528.01353009259</c:v>
                </c:pt>
                <c:pt idx="871">
                  <c:v>41529.011296296296</c:v>
                </c:pt>
                <c:pt idx="872">
                  <c:v>41530.01295138889</c:v>
                </c:pt>
                <c:pt idx="873">
                  <c:v>41531.011446759258</c:v>
                </c:pt>
                <c:pt idx="874">
                  <c:v>41534.012650462966</c:v>
                </c:pt>
                <c:pt idx="875">
                  <c:v>41535.011099537034</c:v>
                </c:pt>
                <c:pt idx="876">
                  <c:v>41538.009247685186</c:v>
                </c:pt>
                <c:pt idx="877">
                  <c:v>41541.0077662037</c:v>
                </c:pt>
                <c:pt idx="878">
                  <c:v>41542.011886574073</c:v>
                </c:pt>
                <c:pt idx="879">
                  <c:v>41543.012071759258</c:v>
                </c:pt>
                <c:pt idx="880">
                  <c:v>41544.008877314816</c:v>
                </c:pt>
                <c:pt idx="881">
                  <c:v>41545.013229166667</c:v>
                </c:pt>
                <c:pt idx="882">
                  <c:v>41548.008761574078</c:v>
                </c:pt>
                <c:pt idx="883">
                  <c:v>41549.028831018521</c:v>
                </c:pt>
                <c:pt idx="884">
                  <c:v>41550.008310185185</c:v>
                </c:pt>
                <c:pt idx="885">
                  <c:v>41552.012071759258</c:v>
                </c:pt>
                <c:pt idx="886">
                  <c:v>41555.008101851854</c:v>
                </c:pt>
                <c:pt idx="887">
                  <c:v>41556.012511574074</c:v>
                </c:pt>
                <c:pt idx="888">
                  <c:v>41557.010636574072</c:v>
                </c:pt>
                <c:pt idx="889">
                  <c:v>41558.011979166666</c:v>
                </c:pt>
                <c:pt idx="890">
                  <c:v>41559.012187499997</c:v>
                </c:pt>
                <c:pt idx="891">
                  <c:v>41562.010023148148</c:v>
                </c:pt>
                <c:pt idx="892">
                  <c:v>41563.010520833333</c:v>
                </c:pt>
                <c:pt idx="893">
                  <c:v>41564.011238425926</c:v>
                </c:pt>
                <c:pt idx="894">
                  <c:v>41565.011620370373</c:v>
                </c:pt>
                <c:pt idx="895">
                  <c:v>41566.010335648149</c:v>
                </c:pt>
                <c:pt idx="896">
                  <c:v>41569.0080787037</c:v>
                </c:pt>
                <c:pt idx="897">
                  <c:v>41570.023553240739</c:v>
                </c:pt>
                <c:pt idx="898">
                  <c:v>41571.009988425925</c:v>
                </c:pt>
                <c:pt idx="899">
                  <c:v>41572.011284722219</c:v>
                </c:pt>
                <c:pt idx="900">
                  <c:v>41573.368368055555</c:v>
                </c:pt>
                <c:pt idx="901">
                  <c:v>41576.011874999997</c:v>
                </c:pt>
                <c:pt idx="902">
                  <c:v>41577.013449074075</c:v>
                </c:pt>
                <c:pt idx="903">
                  <c:v>41578.010625000003</c:v>
                </c:pt>
                <c:pt idx="904">
                  <c:v>41579.010960648149</c:v>
                </c:pt>
                <c:pt idx="905">
                  <c:v>41583.022291666668</c:v>
                </c:pt>
                <c:pt idx="906">
                  <c:v>41584.008055555554</c:v>
                </c:pt>
                <c:pt idx="907">
                  <c:v>41585.01122685185</c:v>
                </c:pt>
                <c:pt idx="908">
                  <c:v>41586.007060185184</c:v>
                </c:pt>
                <c:pt idx="909">
                  <c:v>41587.010821759257</c:v>
                </c:pt>
                <c:pt idx="910">
                  <c:v>41590.011840277781</c:v>
                </c:pt>
                <c:pt idx="911">
                  <c:v>41591.012233796297</c:v>
                </c:pt>
                <c:pt idx="912">
                  <c:v>41592.01226851852</c:v>
                </c:pt>
                <c:pt idx="913">
                  <c:v>41593.018923611111</c:v>
                </c:pt>
                <c:pt idx="914">
                  <c:v>41594.01667824074</c:v>
                </c:pt>
                <c:pt idx="915">
                  <c:v>41597.011122685188</c:v>
                </c:pt>
                <c:pt idx="916">
                  <c:v>41598.011377314811</c:v>
                </c:pt>
                <c:pt idx="917">
                  <c:v>41599.010682870372</c:v>
                </c:pt>
                <c:pt idx="918">
                  <c:v>41600.010497685187</c:v>
                </c:pt>
                <c:pt idx="919">
                  <c:v>41601.012083333335</c:v>
                </c:pt>
                <c:pt idx="920">
                  <c:v>41604.012291666666</c:v>
                </c:pt>
                <c:pt idx="921">
                  <c:v>41605.011724537035</c:v>
                </c:pt>
                <c:pt idx="922">
                  <c:v>41606.019317129627</c:v>
                </c:pt>
                <c:pt idx="923">
                  <c:v>41607.011435185188</c:v>
                </c:pt>
                <c:pt idx="924">
                  <c:v>41608.010567129626</c:v>
                </c:pt>
                <c:pt idx="925">
                  <c:v>41611.018761574072</c:v>
                </c:pt>
                <c:pt idx="926">
                  <c:v>41612.012673611112</c:v>
                </c:pt>
                <c:pt idx="927">
                  <c:v>41614.008321759262</c:v>
                </c:pt>
                <c:pt idx="928">
                  <c:v>41615.012187499997</c:v>
                </c:pt>
                <c:pt idx="929">
                  <c:v>41618.009722222225</c:v>
                </c:pt>
                <c:pt idx="930">
                  <c:v>41619.011620370373</c:v>
                </c:pt>
                <c:pt idx="931">
                  <c:v>41620.011550925927</c:v>
                </c:pt>
                <c:pt idx="932">
                  <c:v>41621.009363425925</c:v>
                </c:pt>
                <c:pt idx="933">
                  <c:v>41622.017395833333</c:v>
                </c:pt>
                <c:pt idx="934">
                  <c:v>41625.016909722224</c:v>
                </c:pt>
                <c:pt idx="935">
                  <c:v>41627.016226851854</c:v>
                </c:pt>
                <c:pt idx="936">
                  <c:v>41628.013136574074</c:v>
                </c:pt>
                <c:pt idx="937">
                  <c:v>41629.01152777778</c:v>
                </c:pt>
                <c:pt idx="938">
                  <c:v>41632.015127314815</c:v>
                </c:pt>
                <c:pt idx="939">
                  <c:v>41636.014247685183</c:v>
                </c:pt>
                <c:pt idx="940">
                  <c:v>41642.011238425926</c:v>
                </c:pt>
                <c:pt idx="941">
                  <c:v>41643.008483796293</c:v>
                </c:pt>
                <c:pt idx="942">
                  <c:v>41647.009814814817</c:v>
                </c:pt>
                <c:pt idx="943">
                  <c:v>41648.012499999997</c:v>
                </c:pt>
                <c:pt idx="944">
                  <c:v>41649.010717592595</c:v>
                </c:pt>
                <c:pt idx="945">
                  <c:v>41650.010289351849</c:v>
                </c:pt>
                <c:pt idx="946">
                  <c:v>41653.011122685188</c:v>
                </c:pt>
                <c:pt idx="947">
                  <c:v>41654.010474537034</c:v>
                </c:pt>
                <c:pt idx="948">
                  <c:v>41655.010520833333</c:v>
                </c:pt>
                <c:pt idx="949">
                  <c:v>41656.01321759259</c:v>
                </c:pt>
                <c:pt idx="950">
                  <c:v>41657.011990740742</c:v>
                </c:pt>
                <c:pt idx="951">
                  <c:v>41660.011608796296</c:v>
                </c:pt>
                <c:pt idx="952">
                  <c:v>41661.010682870372</c:v>
                </c:pt>
                <c:pt idx="953">
                  <c:v>41662.010370370372</c:v>
                </c:pt>
                <c:pt idx="954">
                  <c:v>41663.01290509259</c:v>
                </c:pt>
                <c:pt idx="955">
                  <c:v>41664.009259259263</c:v>
                </c:pt>
                <c:pt idx="956">
                  <c:v>41667.012453703705</c:v>
                </c:pt>
                <c:pt idx="957">
                  <c:v>41668.009641203702</c:v>
                </c:pt>
                <c:pt idx="958">
                  <c:v>41669.012291666666</c:v>
                </c:pt>
                <c:pt idx="959">
                  <c:v>41670.011192129627</c:v>
                </c:pt>
                <c:pt idx="960">
                  <c:v>41671.011828703704</c:v>
                </c:pt>
                <c:pt idx="961">
                  <c:v>41674.010127314818</c:v>
                </c:pt>
                <c:pt idx="962">
                  <c:v>41675.007256944446</c:v>
                </c:pt>
                <c:pt idx="963">
                  <c:v>41676.010231481479</c:v>
                </c:pt>
                <c:pt idx="964">
                  <c:v>41677.00712962963</c:v>
                </c:pt>
                <c:pt idx="965">
                  <c:v>41678.010995370372</c:v>
                </c:pt>
                <c:pt idx="966">
                  <c:v>41681.010104166664</c:v>
                </c:pt>
                <c:pt idx="967">
                  <c:v>41682.009421296294</c:v>
                </c:pt>
                <c:pt idx="968">
                  <c:v>41683.010416666664</c:v>
                </c:pt>
                <c:pt idx="969">
                  <c:v>41684.011319444442</c:v>
                </c:pt>
                <c:pt idx="970">
                  <c:v>41685.011134259257</c:v>
                </c:pt>
                <c:pt idx="971">
                  <c:v>41688.010682870372</c:v>
                </c:pt>
                <c:pt idx="972">
                  <c:v>41689.010208333333</c:v>
                </c:pt>
                <c:pt idx="973">
                  <c:v>41690.009791666664</c:v>
                </c:pt>
                <c:pt idx="974">
                  <c:v>41691.010138888887</c:v>
                </c:pt>
                <c:pt idx="975">
                  <c:v>41693.885092592594</c:v>
                </c:pt>
                <c:pt idx="976">
                  <c:v>41695.010648148149</c:v>
                </c:pt>
                <c:pt idx="977">
                  <c:v>41696.009155092594</c:v>
                </c:pt>
                <c:pt idx="978">
                  <c:v>41697.010289351849</c:v>
                </c:pt>
                <c:pt idx="979">
                  <c:v>41698.009398148148</c:v>
                </c:pt>
                <c:pt idx="980">
                  <c:v>41699.010393518518</c:v>
                </c:pt>
                <c:pt idx="981">
                  <c:v>41702.012002314812</c:v>
                </c:pt>
                <c:pt idx="982">
                  <c:v>41703.008067129631</c:v>
                </c:pt>
                <c:pt idx="983">
                  <c:v>41704.010057870371</c:v>
                </c:pt>
                <c:pt idx="984">
                  <c:v>41705.010347222225</c:v>
                </c:pt>
                <c:pt idx="985">
                  <c:v>41707.884097222224</c:v>
                </c:pt>
                <c:pt idx="986">
                  <c:v>41709.011041666665</c:v>
                </c:pt>
                <c:pt idx="987">
                  <c:v>41710.009571759256</c:v>
                </c:pt>
                <c:pt idx="988">
                  <c:v>41711.047361111108</c:v>
                </c:pt>
                <c:pt idx="989">
                  <c:v>41712.045567129629</c:v>
                </c:pt>
                <c:pt idx="990">
                  <c:v>41714.933518518519</c:v>
                </c:pt>
                <c:pt idx="991">
                  <c:v>41716.047326388885</c:v>
                </c:pt>
                <c:pt idx="992">
                  <c:v>41717.043715277781</c:v>
                </c:pt>
                <c:pt idx="993">
                  <c:v>41718.043020833335</c:v>
                </c:pt>
                <c:pt idx="994">
                  <c:v>41719.042291666665</c:v>
                </c:pt>
                <c:pt idx="995">
                  <c:v>41721.932870370372</c:v>
                </c:pt>
                <c:pt idx="996">
                  <c:v>41723.044895833336</c:v>
                </c:pt>
                <c:pt idx="997">
                  <c:v>41724.048379629632</c:v>
                </c:pt>
                <c:pt idx="998">
                  <c:v>41725.050706018519</c:v>
                </c:pt>
                <c:pt idx="999">
                  <c:v>41726.046932870369</c:v>
                </c:pt>
                <c:pt idx="1000">
                  <c:v>41728.931504629632</c:v>
                </c:pt>
                <c:pt idx="1001">
                  <c:v>41730.069594907407</c:v>
                </c:pt>
                <c:pt idx="1002">
                  <c:v>41731.4378125</c:v>
                </c:pt>
                <c:pt idx="1003">
                  <c:v>41732.069791666669</c:v>
                </c:pt>
                <c:pt idx="1004">
                  <c:v>41732.069803240738</c:v>
                </c:pt>
                <c:pt idx="1005">
                  <c:v>41735.931666666664</c:v>
                </c:pt>
                <c:pt idx="1006">
                  <c:v>41737.044085648151</c:v>
                </c:pt>
                <c:pt idx="1007">
                  <c:v>41738.04546296296</c:v>
                </c:pt>
                <c:pt idx="1008">
                  <c:v>41739.043703703705</c:v>
                </c:pt>
                <c:pt idx="1009">
                  <c:v>41740.044918981483</c:v>
                </c:pt>
                <c:pt idx="1010">
                  <c:v>41742.931527777779</c:v>
                </c:pt>
                <c:pt idx="1011">
                  <c:v>41744.057442129626</c:v>
                </c:pt>
                <c:pt idx="1012">
                  <c:v>41745.073784722219</c:v>
                </c:pt>
                <c:pt idx="1013">
                  <c:v>41746.06144675926</c:v>
                </c:pt>
                <c:pt idx="1014">
                  <c:v>41747.056481481479</c:v>
                </c:pt>
                <c:pt idx="1015">
                  <c:v>41752.077974537038</c:v>
                </c:pt>
                <c:pt idx="1016">
                  <c:v>41753.055509259262</c:v>
                </c:pt>
                <c:pt idx="1017">
                  <c:v>41754.085081018522</c:v>
                </c:pt>
                <c:pt idx="1018">
                  <c:v>41756.928749999999</c:v>
                </c:pt>
                <c:pt idx="1019">
                  <c:v>41758.058599537035</c:v>
                </c:pt>
                <c:pt idx="1020">
                  <c:v>41759.059560185182</c:v>
                </c:pt>
                <c:pt idx="1021">
                  <c:v>41760.063761574071</c:v>
                </c:pt>
                <c:pt idx="1022">
                  <c:v>41765.110231481478</c:v>
                </c:pt>
                <c:pt idx="1023">
                  <c:v>41766.057152777779</c:v>
                </c:pt>
                <c:pt idx="1024">
                  <c:v>41767.081712962965</c:v>
                </c:pt>
                <c:pt idx="1025">
                  <c:v>41768.043807870374</c:v>
                </c:pt>
                <c:pt idx="1026">
                  <c:v>41772.065717592595</c:v>
                </c:pt>
                <c:pt idx="1027">
                  <c:v>41773.063842592594</c:v>
                </c:pt>
                <c:pt idx="1028">
                  <c:v>41774.052858796298</c:v>
                </c:pt>
                <c:pt idx="1029">
                  <c:v>41775.053171296298</c:v>
                </c:pt>
                <c:pt idx="1030">
                  <c:v>41777.931689814817</c:v>
                </c:pt>
                <c:pt idx="1031">
                  <c:v>41779.047430555554</c:v>
                </c:pt>
                <c:pt idx="1032">
                  <c:v>41780.046678240738</c:v>
                </c:pt>
                <c:pt idx="1033">
                  <c:v>41781.051238425927</c:v>
                </c:pt>
                <c:pt idx="1034">
                  <c:v>41782.064629629633</c:v>
                </c:pt>
                <c:pt idx="1035">
                  <c:v>41784.93445601852</c:v>
                </c:pt>
                <c:pt idx="1036">
                  <c:v>41786.064791666664</c:v>
                </c:pt>
                <c:pt idx="1037">
                  <c:v>41787.045405092591</c:v>
                </c:pt>
                <c:pt idx="1038">
                  <c:v>41790.064976851849</c:v>
                </c:pt>
                <c:pt idx="1039">
                  <c:v>41792.57916666667</c:v>
                </c:pt>
                <c:pt idx="1040">
                  <c:v>41793.423726851855</c:v>
                </c:pt>
                <c:pt idx="1041">
                  <c:v>41794.068472222221</c:v>
                </c:pt>
                <c:pt idx="1042">
                  <c:v>41795.062893518516</c:v>
                </c:pt>
                <c:pt idx="1043">
                  <c:v>41796.077523148146</c:v>
                </c:pt>
                <c:pt idx="1044">
                  <c:v>41798.928807870368</c:v>
                </c:pt>
                <c:pt idx="1045">
                  <c:v>41802.070069444446</c:v>
                </c:pt>
                <c:pt idx="1046">
                  <c:v>41803.079606481479</c:v>
                </c:pt>
                <c:pt idx="1047">
                  <c:v>41805.933298611111</c:v>
                </c:pt>
                <c:pt idx="1048">
                  <c:v>41807.065335648149</c:v>
                </c:pt>
                <c:pt idx="1049">
                  <c:v>41808.070219907408</c:v>
                </c:pt>
                <c:pt idx="1050">
                  <c:v>41809.058009259257</c:v>
                </c:pt>
                <c:pt idx="1051">
                  <c:v>41812.936782407407</c:v>
                </c:pt>
                <c:pt idx="1052">
                  <c:v>41814.043287037035</c:v>
                </c:pt>
                <c:pt idx="1053">
                  <c:v>41815.053402777776</c:v>
                </c:pt>
                <c:pt idx="1054">
                  <c:v>41816.093715277777</c:v>
                </c:pt>
                <c:pt idx="1055">
                  <c:v>41817.063877314817</c:v>
                </c:pt>
                <c:pt idx="1056">
                  <c:v>41819.931400462963</c:v>
                </c:pt>
                <c:pt idx="1057">
                  <c:v>41821.067314814813</c:v>
                </c:pt>
                <c:pt idx="1058">
                  <c:v>41822.059398148151</c:v>
                </c:pt>
                <c:pt idx="1059">
                  <c:v>41823.07739583333</c:v>
                </c:pt>
                <c:pt idx="1060">
                  <c:v>41824.059594907405</c:v>
                </c:pt>
                <c:pt idx="1061">
                  <c:v>41826.931203703702</c:v>
                </c:pt>
                <c:pt idx="1062">
                  <c:v>41828.079479166663</c:v>
                </c:pt>
                <c:pt idx="1063">
                  <c:v>41829.051944444444</c:v>
                </c:pt>
                <c:pt idx="1064">
                  <c:v>41830.061388888891</c:v>
                </c:pt>
                <c:pt idx="1065">
                  <c:v>41831.064803240741</c:v>
                </c:pt>
                <c:pt idx="1066">
                  <c:v>41833.928124999999</c:v>
                </c:pt>
                <c:pt idx="1067">
                  <c:v>41835.086921296293</c:v>
                </c:pt>
                <c:pt idx="1068">
                  <c:v>41836.065381944441</c:v>
                </c:pt>
                <c:pt idx="1069">
                  <c:v>41837.063680555555</c:v>
                </c:pt>
                <c:pt idx="1070">
                  <c:v>41838.063194444447</c:v>
                </c:pt>
                <c:pt idx="1071">
                  <c:v>41840.932754629626</c:v>
                </c:pt>
                <c:pt idx="1072">
                  <c:v>41842.066145833334</c:v>
                </c:pt>
                <c:pt idx="1073">
                  <c:v>41843.063333333332</c:v>
                </c:pt>
                <c:pt idx="1074">
                  <c:v>41844.054074074076</c:v>
                </c:pt>
                <c:pt idx="1075">
                  <c:v>41845.067187499997</c:v>
                </c:pt>
                <c:pt idx="1076">
                  <c:v>41847.933078703703</c:v>
                </c:pt>
                <c:pt idx="1077">
                  <c:v>41849.096597222226</c:v>
                </c:pt>
                <c:pt idx="1078">
                  <c:v>41850.069456018522</c:v>
                </c:pt>
                <c:pt idx="1079">
                  <c:v>41851.056006944447</c:v>
                </c:pt>
                <c:pt idx="1080">
                  <c:v>41852.063379629632</c:v>
                </c:pt>
                <c:pt idx="1081">
                  <c:v>41853.072858796295</c:v>
                </c:pt>
                <c:pt idx="1082">
                  <c:v>41856.097372685188</c:v>
                </c:pt>
                <c:pt idx="1083">
                  <c:v>41856.097372685188</c:v>
                </c:pt>
                <c:pt idx="1084">
                  <c:v>41857.066574074073</c:v>
                </c:pt>
                <c:pt idx="1085">
                  <c:v>41858.077384259261</c:v>
                </c:pt>
                <c:pt idx="1086">
                  <c:v>41859.058564814812</c:v>
                </c:pt>
                <c:pt idx="1087">
                  <c:v>41861.934363425928</c:v>
                </c:pt>
                <c:pt idx="1088">
                  <c:v>41863.047164351854</c:v>
                </c:pt>
                <c:pt idx="1089">
                  <c:v>41864.057280092595</c:v>
                </c:pt>
                <c:pt idx="1090">
                  <c:v>41865.063657407409</c:v>
                </c:pt>
                <c:pt idx="1091">
                  <c:v>41866.067048611112</c:v>
                </c:pt>
                <c:pt idx="1092">
                  <c:v>41870.096655092595</c:v>
                </c:pt>
                <c:pt idx="1093">
                  <c:v>41871.094166666669</c:v>
                </c:pt>
                <c:pt idx="1094">
                  <c:v>41872.063796296294</c:v>
                </c:pt>
                <c:pt idx="1095">
                  <c:v>41873.093009259261</c:v>
                </c:pt>
                <c:pt idx="1096">
                  <c:v>41877.071122685185</c:v>
                </c:pt>
                <c:pt idx="1097">
                  <c:v>41878.095682870371</c:v>
                </c:pt>
                <c:pt idx="1098">
                  <c:v>41879.077037037037</c:v>
                </c:pt>
                <c:pt idx="1099">
                  <c:v>41880.068749999999</c:v>
                </c:pt>
                <c:pt idx="1100">
                  <c:v>41881.080416666664</c:v>
                </c:pt>
                <c:pt idx="1101">
                  <c:v>41884.076111111113</c:v>
                </c:pt>
                <c:pt idx="1102">
                  <c:v>41885.090555555558</c:v>
                </c:pt>
                <c:pt idx="1103">
                  <c:v>41886.062245370369</c:v>
                </c:pt>
                <c:pt idx="1104">
                  <c:v>41887.072870370372</c:v>
                </c:pt>
                <c:pt idx="1105">
                  <c:v>41889.93304398148</c:v>
                </c:pt>
                <c:pt idx="1106">
                  <c:v>41891.091053240743</c:v>
                </c:pt>
                <c:pt idx="1107">
                  <c:v>41892.06355324074</c:v>
                </c:pt>
                <c:pt idx="1108">
                  <c:v>41893.080104166664</c:v>
                </c:pt>
                <c:pt idx="1109">
                  <c:v>41894.084999999999</c:v>
                </c:pt>
                <c:pt idx="1110">
                  <c:v>41896.932210648149</c:v>
                </c:pt>
                <c:pt idx="1111">
                  <c:v>41898.066932870373</c:v>
                </c:pt>
                <c:pt idx="1112">
                  <c:v>41899.087013888886</c:v>
                </c:pt>
                <c:pt idx="1113">
                  <c:v>41900.054872685185</c:v>
                </c:pt>
                <c:pt idx="1114">
                  <c:v>41901.060300925928</c:v>
                </c:pt>
                <c:pt idx="1115">
                  <c:v>41903.932025462964</c:v>
                </c:pt>
                <c:pt idx="1116">
                  <c:v>41905.064710648148</c:v>
                </c:pt>
                <c:pt idx="1117">
                  <c:v>41906.060787037037</c:v>
                </c:pt>
                <c:pt idx="1118">
                  <c:v>41907.062349537038</c:v>
                </c:pt>
                <c:pt idx="1119">
                  <c:v>41908.095879629633</c:v>
                </c:pt>
                <c:pt idx="1120">
                  <c:v>41910.93167824074</c:v>
                </c:pt>
                <c:pt idx="1121">
                  <c:v>41912.058877314812</c:v>
                </c:pt>
                <c:pt idx="1122">
                  <c:v>41913.071446759262</c:v>
                </c:pt>
                <c:pt idx="1123">
                  <c:v>41914.084328703706</c:v>
                </c:pt>
                <c:pt idx="1124">
                  <c:v>41915.08258101852</c:v>
                </c:pt>
                <c:pt idx="1125">
                  <c:v>41919.099236111113</c:v>
                </c:pt>
                <c:pt idx="1126">
                  <c:v>41920.066643518519</c:v>
                </c:pt>
                <c:pt idx="1127">
                  <c:v>41921.078506944446</c:v>
                </c:pt>
                <c:pt idx="1128">
                  <c:v>41922.081597222219</c:v>
                </c:pt>
                <c:pt idx="1129">
                  <c:v>41924.935763888891</c:v>
                </c:pt>
                <c:pt idx="1130">
                  <c:v>41926.062083333331</c:v>
                </c:pt>
                <c:pt idx="1131">
                  <c:v>41927.064363425925</c:v>
                </c:pt>
                <c:pt idx="1132">
                  <c:v>41928.060486111113</c:v>
                </c:pt>
                <c:pt idx="1133">
                  <c:v>41929.059027777781</c:v>
                </c:pt>
                <c:pt idx="1134">
                  <c:v>41931.931689814817</c:v>
                </c:pt>
                <c:pt idx="1135">
                  <c:v>41933.100578703707</c:v>
                </c:pt>
                <c:pt idx="1136">
                  <c:v>41934.059675925928</c:v>
                </c:pt>
                <c:pt idx="1137">
                  <c:v>41935.070914351854</c:v>
                </c:pt>
                <c:pt idx="1138">
                  <c:v>41936.055833333332</c:v>
                </c:pt>
                <c:pt idx="1139">
                  <c:v>41939.403611111113</c:v>
                </c:pt>
                <c:pt idx="1140">
                  <c:v>41940.058217592596</c:v>
                </c:pt>
                <c:pt idx="1141">
                  <c:v>41941.069780092592</c:v>
                </c:pt>
                <c:pt idx="1142">
                  <c:v>41942.064849537041</c:v>
                </c:pt>
                <c:pt idx="1143">
                  <c:v>41943.062083333331</c:v>
                </c:pt>
                <c:pt idx="1144">
                  <c:v>41944.062210648146</c:v>
                </c:pt>
                <c:pt idx="1145">
                  <c:v>41947.082199074073</c:v>
                </c:pt>
                <c:pt idx="1146">
                  <c:v>41948.095520833333</c:v>
                </c:pt>
                <c:pt idx="1147">
                  <c:v>41949.061701388891</c:v>
                </c:pt>
                <c:pt idx="1148">
                  <c:v>41950.082025462965</c:v>
                </c:pt>
                <c:pt idx="1149">
                  <c:v>41952.930960648147</c:v>
                </c:pt>
                <c:pt idx="1150">
                  <c:v>41954.096064814818</c:v>
                </c:pt>
                <c:pt idx="1151">
                  <c:v>41955.074803240743</c:v>
                </c:pt>
                <c:pt idx="1152">
                  <c:v>41956.065868055557</c:v>
                </c:pt>
                <c:pt idx="1153">
                  <c:v>41957.064942129633</c:v>
                </c:pt>
                <c:pt idx="1154">
                  <c:v>41959.932488425926</c:v>
                </c:pt>
                <c:pt idx="1155">
                  <c:v>41961.070011574076</c:v>
                </c:pt>
                <c:pt idx="1156">
                  <c:v>41962.066087962965</c:v>
                </c:pt>
                <c:pt idx="1157">
                  <c:v>41963.065451388888</c:v>
                </c:pt>
                <c:pt idx="1158">
                  <c:v>41964.072442129633</c:v>
                </c:pt>
                <c:pt idx="1159">
                  <c:v>41966.93167824074</c:v>
                </c:pt>
                <c:pt idx="1160">
                  <c:v>41968.071331018517</c:v>
                </c:pt>
                <c:pt idx="1161">
                  <c:v>41969.067337962966</c:v>
                </c:pt>
                <c:pt idx="1162">
                  <c:v>41970.06659722222</c:v>
                </c:pt>
                <c:pt idx="1163">
                  <c:v>41971.062731481485</c:v>
                </c:pt>
                <c:pt idx="1164">
                  <c:v>41972.069780092592</c:v>
                </c:pt>
                <c:pt idx="1165">
                  <c:v>41975.117303240739</c:v>
                </c:pt>
                <c:pt idx="1166">
                  <c:v>41976.092187499999</c:v>
                </c:pt>
                <c:pt idx="1167">
                  <c:v>41977.070150462961</c:v>
                </c:pt>
                <c:pt idx="1168">
                  <c:v>41978.135659722226</c:v>
                </c:pt>
                <c:pt idx="1169">
                  <c:v>41980.933240740742</c:v>
                </c:pt>
                <c:pt idx="1170">
                  <c:v>41982.097777777781</c:v>
                </c:pt>
                <c:pt idx="1171">
                  <c:v>41983.097604166665</c:v>
                </c:pt>
                <c:pt idx="1172">
                  <c:v>41984.097511574073</c:v>
                </c:pt>
                <c:pt idx="1173">
                  <c:v>41985.105914351851</c:v>
                </c:pt>
                <c:pt idx="1174">
                  <c:v>41987.940208333333</c:v>
                </c:pt>
                <c:pt idx="1175">
                  <c:v>41989.046597222223</c:v>
                </c:pt>
                <c:pt idx="1176">
                  <c:v>41990.046712962961</c:v>
                </c:pt>
                <c:pt idx="1177">
                  <c:v>41991.045416666668</c:v>
                </c:pt>
                <c:pt idx="1178">
                  <c:v>41992.048356481479</c:v>
                </c:pt>
                <c:pt idx="1179">
                  <c:v>41994.933900462966</c:v>
                </c:pt>
                <c:pt idx="1180">
                  <c:v>41996.064016203702</c:v>
                </c:pt>
                <c:pt idx="1181">
                  <c:v>41997.04619212963</c:v>
                </c:pt>
                <c:pt idx="1182">
                  <c:v>42003.100358796299</c:v>
                </c:pt>
                <c:pt idx="1183">
                  <c:v>42004.054895833331</c:v>
                </c:pt>
                <c:pt idx="1184">
                  <c:v>42007.444976851853</c:v>
                </c:pt>
                <c:pt idx="1185">
                  <c:v>42010.07644675926</c:v>
                </c:pt>
                <c:pt idx="1186">
                  <c:v>42012.068749999999</c:v>
                </c:pt>
                <c:pt idx="1187">
                  <c:v>42013.077048611114</c:v>
                </c:pt>
                <c:pt idx="1188">
                  <c:v>42015.933217592596</c:v>
                </c:pt>
                <c:pt idx="1189">
                  <c:v>42017.109976851854</c:v>
                </c:pt>
                <c:pt idx="1190">
                  <c:v>42018.050891203704</c:v>
                </c:pt>
                <c:pt idx="1191">
                  <c:v>42019.057384259257</c:v>
                </c:pt>
                <c:pt idx="1192">
                  <c:v>42020.04787037037</c:v>
                </c:pt>
                <c:pt idx="1193">
                  <c:v>42022.933368055557</c:v>
                </c:pt>
                <c:pt idx="1194">
                  <c:v>42024.141597222224</c:v>
                </c:pt>
                <c:pt idx="1195">
                  <c:v>42025.04855324074</c:v>
                </c:pt>
                <c:pt idx="1196">
                  <c:v>42026.09171296296</c:v>
                </c:pt>
                <c:pt idx="1197">
                  <c:v>42027.116342592592</c:v>
                </c:pt>
                <c:pt idx="1198">
                  <c:v>42029.934467592589</c:v>
                </c:pt>
                <c:pt idx="1199">
                  <c:v>42031.109340277777</c:v>
                </c:pt>
                <c:pt idx="1200">
                  <c:v>42032.097581018519</c:v>
                </c:pt>
                <c:pt idx="1201">
                  <c:v>42033.048229166663</c:v>
                </c:pt>
                <c:pt idx="1202">
                  <c:v>42034.047256944446</c:v>
                </c:pt>
                <c:pt idx="1203">
                  <c:v>42035.06590277778</c:v>
                </c:pt>
                <c:pt idx="1204">
                  <c:v>42038.088553240741</c:v>
                </c:pt>
                <c:pt idx="1205">
                  <c:v>42039.071689814817</c:v>
                </c:pt>
                <c:pt idx="1206">
                  <c:v>42040.101620370369</c:v>
                </c:pt>
                <c:pt idx="1207">
                  <c:v>42041.046006944445</c:v>
                </c:pt>
                <c:pt idx="1208">
                  <c:v>42043.933009259257</c:v>
                </c:pt>
                <c:pt idx="1209">
                  <c:v>42045.052534722221</c:v>
                </c:pt>
                <c:pt idx="1210">
                  <c:v>42046.045289351852</c:v>
                </c:pt>
                <c:pt idx="1211">
                  <c:v>42047.045277777775</c:v>
                </c:pt>
                <c:pt idx="1212">
                  <c:v>42048.049849537034</c:v>
                </c:pt>
                <c:pt idx="1213">
                  <c:v>42050.931562500002</c:v>
                </c:pt>
                <c:pt idx="1214">
                  <c:v>42052.0469212963</c:v>
                </c:pt>
                <c:pt idx="1215">
                  <c:v>42053.044803240744</c:v>
                </c:pt>
                <c:pt idx="1216">
                  <c:v>42054.045810185184</c:v>
                </c:pt>
                <c:pt idx="1217">
                  <c:v>42055.044803240744</c:v>
                </c:pt>
                <c:pt idx="1218">
                  <c:v>42057.932291666664</c:v>
                </c:pt>
                <c:pt idx="1219">
                  <c:v>42059.047060185185</c:v>
                </c:pt>
                <c:pt idx="1220">
                  <c:v>42060.045219907406</c:v>
                </c:pt>
                <c:pt idx="1221">
                  <c:v>42061.055949074071</c:v>
                </c:pt>
                <c:pt idx="1222">
                  <c:v>42062.049143518518</c:v>
                </c:pt>
                <c:pt idx="1223">
                  <c:v>42063.061261574076</c:v>
                </c:pt>
                <c:pt idx="1224">
                  <c:v>42066.050312500003</c:v>
                </c:pt>
                <c:pt idx="1225">
                  <c:v>42067.07403935185</c:v>
                </c:pt>
                <c:pt idx="1226">
                  <c:v>42068.044652777775</c:v>
                </c:pt>
                <c:pt idx="1227">
                  <c:v>42069.057812500003</c:v>
                </c:pt>
                <c:pt idx="1228">
                  <c:v>42071.935023148151</c:v>
                </c:pt>
                <c:pt idx="1229">
                  <c:v>42073.044849537036</c:v>
                </c:pt>
                <c:pt idx="1230">
                  <c:v>42074.04283564815</c:v>
                </c:pt>
                <c:pt idx="1231">
                  <c:v>42075.042638888888</c:v>
                </c:pt>
                <c:pt idx="1232">
                  <c:v>42076.047314814816</c:v>
                </c:pt>
                <c:pt idx="1233">
                  <c:v>42078.930138888885</c:v>
                </c:pt>
                <c:pt idx="1234">
                  <c:v>42080.043414351851</c:v>
                </c:pt>
                <c:pt idx="1235">
                  <c:v>42081.043437499997</c:v>
                </c:pt>
                <c:pt idx="1236">
                  <c:v>42082.045034722221</c:v>
                </c:pt>
                <c:pt idx="1237">
                  <c:v>42083.043425925927</c:v>
                </c:pt>
                <c:pt idx="1238">
                  <c:v>42085.929629629631</c:v>
                </c:pt>
                <c:pt idx="1239">
                  <c:v>42087.042222222219</c:v>
                </c:pt>
                <c:pt idx="1240">
                  <c:v>42088.042083333334</c:v>
                </c:pt>
                <c:pt idx="1241">
                  <c:v>42089.049097222225</c:v>
                </c:pt>
                <c:pt idx="1242">
                  <c:v>42090.047013888892</c:v>
                </c:pt>
                <c:pt idx="1243">
                  <c:v>42092.931168981479</c:v>
                </c:pt>
                <c:pt idx="1244">
                  <c:v>42094.042094907411</c:v>
                </c:pt>
                <c:pt idx="1245">
                  <c:v>42095.050879629627</c:v>
                </c:pt>
                <c:pt idx="1246">
                  <c:v>42096.046724537038</c:v>
                </c:pt>
                <c:pt idx="1247">
                  <c:v>42097.066990740743</c:v>
                </c:pt>
                <c:pt idx="1248">
                  <c:v>42102.076527777775</c:v>
                </c:pt>
                <c:pt idx="1249">
                  <c:v>42103.045949074076</c:v>
                </c:pt>
                <c:pt idx="1250">
                  <c:v>42104.044386574074</c:v>
                </c:pt>
                <c:pt idx="1251">
                  <c:v>42106.931296296294</c:v>
                </c:pt>
                <c:pt idx="1252">
                  <c:v>42108.044490740744</c:v>
                </c:pt>
                <c:pt idx="1253">
                  <c:v>42109.043020833335</c:v>
                </c:pt>
                <c:pt idx="1254">
                  <c:v>42110.043634259258</c:v>
                </c:pt>
                <c:pt idx="1255">
                  <c:v>42111.043692129628</c:v>
                </c:pt>
                <c:pt idx="1256">
                  <c:v>42113.930393518516</c:v>
                </c:pt>
                <c:pt idx="1257">
                  <c:v>42115.043402777781</c:v>
                </c:pt>
                <c:pt idx="1258">
                  <c:v>42116.043425925927</c:v>
                </c:pt>
                <c:pt idx="1259">
                  <c:v>42117.044178240743</c:v>
                </c:pt>
                <c:pt idx="1260">
                  <c:v>42118.045671296299</c:v>
                </c:pt>
                <c:pt idx="1261">
                  <c:v>42120.931481481479</c:v>
                </c:pt>
                <c:pt idx="1262">
                  <c:v>42122.047800925924</c:v>
                </c:pt>
                <c:pt idx="1263">
                  <c:v>42123.045046296298</c:v>
                </c:pt>
                <c:pt idx="1264">
                  <c:v>42124.04310185185</c:v>
                </c:pt>
                <c:pt idx="1265">
                  <c:v>42125.048206018517</c:v>
                </c:pt>
                <c:pt idx="1266">
                  <c:v>42129.293298611112</c:v>
                </c:pt>
                <c:pt idx="1267">
                  <c:v>42130.062476851854</c:v>
                </c:pt>
                <c:pt idx="1268">
                  <c:v>42131.044328703705</c:v>
                </c:pt>
                <c:pt idx="1269">
                  <c:v>42132.044930555552</c:v>
                </c:pt>
                <c:pt idx="1270">
                  <c:v>42134.932581018518</c:v>
                </c:pt>
                <c:pt idx="1271">
                  <c:v>42136.055659722224</c:v>
                </c:pt>
                <c:pt idx="1272">
                  <c:v>42137.044861111113</c:v>
                </c:pt>
                <c:pt idx="1273">
                  <c:v>42138.046331018515</c:v>
                </c:pt>
                <c:pt idx="1274">
                  <c:v>42141.936851851853</c:v>
                </c:pt>
                <c:pt idx="1275">
                  <c:v>42143.044479166667</c:v>
                </c:pt>
                <c:pt idx="1276">
                  <c:v>42144.043240740742</c:v>
                </c:pt>
                <c:pt idx="1277">
                  <c:v>42145.080949074072</c:v>
                </c:pt>
                <c:pt idx="1278">
                  <c:v>42146.045092592591</c:v>
                </c:pt>
                <c:pt idx="1279">
                  <c:v>42148.938483796293</c:v>
                </c:pt>
                <c:pt idx="1280">
                  <c:v>42151.049131944441</c:v>
                </c:pt>
                <c:pt idx="1281">
                  <c:v>42152.04283564815</c:v>
                </c:pt>
                <c:pt idx="1282">
                  <c:v>42153.042430555557</c:v>
                </c:pt>
                <c:pt idx="1283">
                  <c:v>42154.047037037039</c:v>
                </c:pt>
                <c:pt idx="1284">
                  <c:v>42157.056863425925</c:v>
                </c:pt>
                <c:pt idx="1285">
                  <c:v>42158.057083333333</c:v>
                </c:pt>
                <c:pt idx="1286">
                  <c:v>42161.057928240742</c:v>
                </c:pt>
                <c:pt idx="1287">
                  <c:v>42164.044629629629</c:v>
                </c:pt>
                <c:pt idx="1288">
                  <c:v>42165.042384259257</c:v>
                </c:pt>
                <c:pt idx="1289">
                  <c:v>42166.041030092594</c:v>
                </c:pt>
                <c:pt idx="1290">
                  <c:v>42167.047430555554</c:v>
                </c:pt>
                <c:pt idx="1291">
                  <c:v>42169.924467592595</c:v>
                </c:pt>
                <c:pt idx="1292">
                  <c:v>42172.046354166669</c:v>
                </c:pt>
                <c:pt idx="1293">
                  <c:v>42174.04415509259</c:v>
                </c:pt>
                <c:pt idx="1294">
                  <c:v>42176.92465277778</c:v>
                </c:pt>
                <c:pt idx="1295">
                  <c:v>42178.039687500001</c:v>
                </c:pt>
                <c:pt idx="1296">
                  <c:v>42179.038865740738</c:v>
                </c:pt>
                <c:pt idx="1297">
                  <c:v>42180.04478009259</c:v>
                </c:pt>
                <c:pt idx="1298">
                  <c:v>42181.039965277778</c:v>
                </c:pt>
                <c:pt idx="1299">
                  <c:v>42183.92324074074</c:v>
                </c:pt>
                <c:pt idx="1300">
                  <c:v>42185.037453703706</c:v>
                </c:pt>
                <c:pt idx="1301">
                  <c:v>42186.038599537038</c:v>
                </c:pt>
                <c:pt idx="1302">
                  <c:v>42187.040555555555</c:v>
                </c:pt>
                <c:pt idx="1303">
                  <c:v>42188.072812500002</c:v>
                </c:pt>
                <c:pt idx="1304">
                  <c:v>42190.924293981479</c:v>
                </c:pt>
                <c:pt idx="1305">
                  <c:v>42192.035300925927</c:v>
                </c:pt>
                <c:pt idx="1306">
                  <c:v>42193.040358796294</c:v>
                </c:pt>
                <c:pt idx="1307">
                  <c:v>42194.039155092592</c:v>
                </c:pt>
                <c:pt idx="1308">
                  <c:v>42195.044016203705</c:v>
                </c:pt>
                <c:pt idx="1309">
                  <c:v>42197.923472222225</c:v>
                </c:pt>
                <c:pt idx="1310">
                  <c:v>42199.037997685184</c:v>
                </c:pt>
                <c:pt idx="1311">
                  <c:v>42200.042870370373</c:v>
                </c:pt>
                <c:pt idx="1312">
                  <c:v>42201.039826388886</c:v>
                </c:pt>
                <c:pt idx="1313">
                  <c:v>42202.045671296299</c:v>
                </c:pt>
                <c:pt idx="1314">
                  <c:v>42204.922118055554</c:v>
                </c:pt>
                <c:pt idx="1315">
                  <c:v>42206.037210648145</c:v>
                </c:pt>
                <c:pt idx="1316">
                  <c:v>42207.037187499998</c:v>
                </c:pt>
                <c:pt idx="1317">
                  <c:v>42208.039942129632</c:v>
                </c:pt>
                <c:pt idx="1318">
                  <c:v>42209.036585648151</c:v>
                </c:pt>
                <c:pt idx="1319">
                  <c:v>42211.935254629629</c:v>
                </c:pt>
                <c:pt idx="1320">
                  <c:v>42213.038726851853</c:v>
                </c:pt>
                <c:pt idx="1321">
                  <c:v>42214.037118055552</c:v>
                </c:pt>
                <c:pt idx="1322">
                  <c:v>42215.037349537037</c:v>
                </c:pt>
                <c:pt idx="1323">
                  <c:v>42216.037511574075</c:v>
                </c:pt>
                <c:pt idx="1324">
                  <c:v>42217.041226851848</c:v>
                </c:pt>
                <c:pt idx="1325">
                  <c:v>42220.063217592593</c:v>
                </c:pt>
                <c:pt idx="1326">
                  <c:v>42221.05840277778</c:v>
                </c:pt>
                <c:pt idx="1327">
                  <c:v>42222.037245370368</c:v>
                </c:pt>
                <c:pt idx="1328">
                  <c:v>42223.036354166667</c:v>
                </c:pt>
                <c:pt idx="1329">
                  <c:v>42225.923668981479</c:v>
                </c:pt>
                <c:pt idx="1330">
                  <c:v>42227.039571759262</c:v>
                </c:pt>
                <c:pt idx="1331">
                  <c:v>42228.037638888891</c:v>
                </c:pt>
                <c:pt idx="1332">
                  <c:v>42229.047465277778</c:v>
                </c:pt>
                <c:pt idx="1333">
                  <c:v>42230.043622685182</c:v>
                </c:pt>
                <c:pt idx="1334">
                  <c:v>42232.93273148148</c:v>
                </c:pt>
                <c:pt idx="1335">
                  <c:v>42234.139513888891</c:v>
                </c:pt>
                <c:pt idx="1336">
                  <c:v>42235.038402777776</c:v>
                </c:pt>
                <c:pt idx="1337">
                  <c:v>42236.041168981479</c:v>
                </c:pt>
                <c:pt idx="1338">
                  <c:v>42237.040462962963</c:v>
                </c:pt>
                <c:pt idx="1339">
                  <c:v>42239.926203703704</c:v>
                </c:pt>
                <c:pt idx="1340">
                  <c:v>42241.150902777779</c:v>
                </c:pt>
                <c:pt idx="1341">
                  <c:v>42242.06958333333</c:v>
                </c:pt>
                <c:pt idx="1342">
                  <c:v>42243.037881944445</c:v>
                </c:pt>
                <c:pt idx="1343">
                  <c:v>42244.038483796299</c:v>
                </c:pt>
                <c:pt idx="1344">
                  <c:v>42246.929965277777</c:v>
                </c:pt>
                <c:pt idx="1345">
                  <c:v>42248.039351851854</c:v>
                </c:pt>
                <c:pt idx="1346">
                  <c:v>42249.063414351855</c:v>
                </c:pt>
                <c:pt idx="1347">
                  <c:v>42250.073159722226</c:v>
                </c:pt>
                <c:pt idx="1348">
                  <c:v>42251.047094907408</c:v>
                </c:pt>
                <c:pt idx="1349">
                  <c:v>42253.92628472222</c:v>
                </c:pt>
                <c:pt idx="1350">
                  <c:v>42255.03802083333</c:v>
                </c:pt>
                <c:pt idx="1351">
                  <c:v>42256.040532407409</c:v>
                </c:pt>
                <c:pt idx="1352">
                  <c:v>42257.038935185185</c:v>
                </c:pt>
                <c:pt idx="1353">
                  <c:v>42258.036851851852</c:v>
                </c:pt>
                <c:pt idx="1354">
                  <c:v>42260.924849537034</c:v>
                </c:pt>
                <c:pt idx="1355">
                  <c:v>42262.038784722223</c:v>
                </c:pt>
                <c:pt idx="1356">
                  <c:v>42263.039039351854</c:v>
                </c:pt>
                <c:pt idx="1357">
                  <c:v>42264.036805555559</c:v>
                </c:pt>
                <c:pt idx="1358">
                  <c:v>42265.037581018521</c:v>
                </c:pt>
                <c:pt idx="1359">
                  <c:v>42267.923506944448</c:v>
                </c:pt>
                <c:pt idx="1360">
                  <c:v>42269.04</c:v>
                </c:pt>
                <c:pt idx="1361">
                  <c:v>42270.036064814813</c:v>
                </c:pt>
                <c:pt idx="1362">
                  <c:v>42271.036805555559</c:v>
                </c:pt>
                <c:pt idx="1363">
                  <c:v>42272.04142361111</c:v>
                </c:pt>
                <c:pt idx="1364">
                  <c:v>42274.926365740743</c:v>
                </c:pt>
                <c:pt idx="1365">
                  <c:v>42276.038553240738</c:v>
                </c:pt>
                <c:pt idx="1366">
                  <c:v>42277.037060185183</c:v>
                </c:pt>
                <c:pt idx="1367">
                  <c:v>42278.039386574077</c:v>
                </c:pt>
                <c:pt idx="1368">
                  <c:v>42279.060277777775</c:v>
                </c:pt>
                <c:pt idx="1369">
                  <c:v>42281.926678240743</c:v>
                </c:pt>
                <c:pt idx="1370">
                  <c:v>42283.039212962962</c:v>
                </c:pt>
                <c:pt idx="1371">
                  <c:v>42284.058738425927</c:v>
                </c:pt>
                <c:pt idx="1372">
                  <c:v>42285.045949074076</c:v>
                </c:pt>
                <c:pt idx="1373">
                  <c:v>42286.022835648146</c:v>
                </c:pt>
                <c:pt idx="1374">
                  <c:v>42288.930023148147</c:v>
                </c:pt>
                <c:pt idx="1375">
                  <c:v>42290.040960648148</c:v>
                </c:pt>
                <c:pt idx="1376">
                  <c:v>42291.037094907406</c:v>
                </c:pt>
                <c:pt idx="1377">
                  <c:v>42292.035231481481</c:v>
                </c:pt>
                <c:pt idx="1378">
                  <c:v>42293.037361111114</c:v>
                </c:pt>
                <c:pt idx="1379">
                  <c:v>42295.923020833332</c:v>
                </c:pt>
                <c:pt idx="1380">
                  <c:v>42297.038877314815</c:v>
                </c:pt>
                <c:pt idx="1381">
                  <c:v>42298.035046296296</c:v>
                </c:pt>
                <c:pt idx="1382">
                  <c:v>42299.036354166667</c:v>
                </c:pt>
                <c:pt idx="1383">
                  <c:v>42300.039629629631</c:v>
                </c:pt>
                <c:pt idx="1384">
                  <c:v>42302.918622685182</c:v>
                </c:pt>
                <c:pt idx="1385">
                  <c:v>42304.034803240742</c:v>
                </c:pt>
                <c:pt idx="1386">
                  <c:v>42305.037314814814</c:v>
                </c:pt>
                <c:pt idx="1387">
                  <c:v>42306.034629629627</c:v>
                </c:pt>
                <c:pt idx="1388">
                  <c:v>42307.033842592595</c:v>
                </c:pt>
                <c:pt idx="1389">
                  <c:v>42308.034247685187</c:v>
                </c:pt>
                <c:pt idx="1390">
                  <c:v>42311.054837962962</c:v>
                </c:pt>
                <c:pt idx="1391">
                  <c:v>42312.067731481482</c:v>
                </c:pt>
                <c:pt idx="1392">
                  <c:v>42313.034849537034</c:v>
                </c:pt>
                <c:pt idx="1393">
                  <c:v>42314.032812500001</c:v>
                </c:pt>
                <c:pt idx="1394">
                  <c:v>42316.916539351849</c:v>
                </c:pt>
                <c:pt idx="1395">
                  <c:v>42318.037881944445</c:v>
                </c:pt>
                <c:pt idx="1396">
                  <c:v>42319.03638888889</c:v>
                </c:pt>
                <c:pt idx="1397">
                  <c:v>42320.036192129628</c:v>
                </c:pt>
                <c:pt idx="1398">
                  <c:v>42321.03429398148</c:v>
                </c:pt>
                <c:pt idx="1399">
                  <c:v>42323.915000000001</c:v>
                </c:pt>
                <c:pt idx="1400">
                  <c:v>42325.031493055554</c:v>
                </c:pt>
                <c:pt idx="1401">
                  <c:v>42326.03266203704</c:v>
                </c:pt>
                <c:pt idx="1402">
                  <c:v>42327.033530092594</c:v>
                </c:pt>
                <c:pt idx="1403">
                  <c:v>42328.033993055556</c:v>
                </c:pt>
                <c:pt idx="1404">
                  <c:v>42330.917824074073</c:v>
                </c:pt>
                <c:pt idx="1405">
                  <c:v>42332.036469907405</c:v>
                </c:pt>
                <c:pt idx="1406">
                  <c:v>42333.037604166668</c:v>
                </c:pt>
                <c:pt idx="1407">
                  <c:v>42334.040243055555</c:v>
                </c:pt>
                <c:pt idx="1408">
                  <c:v>42335.036898148152</c:v>
                </c:pt>
                <c:pt idx="1409">
                  <c:v>42337.917210648149</c:v>
                </c:pt>
                <c:pt idx="1410">
                  <c:v>42339.037488425929</c:v>
                </c:pt>
                <c:pt idx="1411">
                  <c:v>42340.079108796293</c:v>
                </c:pt>
                <c:pt idx="1412">
                  <c:v>42341.057384259257</c:v>
                </c:pt>
                <c:pt idx="1413">
                  <c:v>42342.138182870367</c:v>
                </c:pt>
                <c:pt idx="1414">
                  <c:v>42344.917650462965</c:v>
                </c:pt>
                <c:pt idx="1415">
                  <c:v>42346.101759259262</c:v>
                </c:pt>
                <c:pt idx="1416">
                  <c:v>42347.071226851855</c:v>
                </c:pt>
                <c:pt idx="1417">
                  <c:v>42348.09615740741</c:v>
                </c:pt>
                <c:pt idx="1418">
                  <c:v>42349.070821759262</c:v>
                </c:pt>
                <c:pt idx="1419">
                  <c:v>42351.918668981481</c:v>
                </c:pt>
                <c:pt idx="1420">
                  <c:v>42353.098587962966</c:v>
                </c:pt>
                <c:pt idx="1421">
                  <c:v>42354.082939814813</c:v>
                </c:pt>
                <c:pt idx="1422">
                  <c:v>42355.084861111114</c:v>
                </c:pt>
                <c:pt idx="1423">
                  <c:v>42356.097696759258</c:v>
                </c:pt>
                <c:pt idx="1424">
                  <c:v>42358.917233796295</c:v>
                </c:pt>
                <c:pt idx="1425">
                  <c:v>42360.037557870368</c:v>
                </c:pt>
                <c:pt idx="1426">
                  <c:v>42361.034618055557</c:v>
                </c:pt>
                <c:pt idx="1427">
                  <c:v>42362.041388888887</c:v>
                </c:pt>
                <c:pt idx="1428">
                  <c:v>42367.037546296298</c:v>
                </c:pt>
                <c:pt idx="1429">
                  <c:v>42368.036817129629</c:v>
                </c:pt>
                <c:pt idx="1430">
                  <c:v>42369.03802083333</c:v>
                </c:pt>
                <c:pt idx="1431">
                  <c:v>42374.069374999999</c:v>
                </c:pt>
                <c:pt idx="1432">
                  <c:v>42375.064097222225</c:v>
                </c:pt>
                <c:pt idx="1433">
                  <c:v>42377.041076388887</c:v>
                </c:pt>
                <c:pt idx="1434">
                  <c:v>42379.966817129629</c:v>
                </c:pt>
                <c:pt idx="1435">
                  <c:v>42381.139560185184</c:v>
                </c:pt>
                <c:pt idx="1436">
                  <c:v>42382.044166666667</c:v>
                </c:pt>
                <c:pt idx="1437">
                  <c:v>42383.054456018515</c:v>
                </c:pt>
                <c:pt idx="1438">
                  <c:v>42384.048460648148</c:v>
                </c:pt>
                <c:pt idx="1439">
                  <c:v>42386.919791666667</c:v>
                </c:pt>
                <c:pt idx="1440">
                  <c:v>42388.044872685183</c:v>
                </c:pt>
                <c:pt idx="1441">
                  <c:v>42389.036736111113</c:v>
                </c:pt>
                <c:pt idx="1442">
                  <c:v>42390.041215277779</c:v>
                </c:pt>
                <c:pt idx="1443">
                  <c:v>42391.076840277776</c:v>
                </c:pt>
                <c:pt idx="1444">
                  <c:v>42393.918298611112</c:v>
                </c:pt>
                <c:pt idx="1445">
                  <c:v>42395.039270833331</c:v>
                </c:pt>
                <c:pt idx="1446">
                  <c:v>42396.040555555555</c:v>
                </c:pt>
                <c:pt idx="1447">
                  <c:v>42397.037199074075</c:v>
                </c:pt>
                <c:pt idx="1448">
                  <c:v>42398.035914351851</c:v>
                </c:pt>
                <c:pt idx="1449">
                  <c:v>42399.037418981483</c:v>
                </c:pt>
                <c:pt idx="1450">
                  <c:v>42402.092037037037</c:v>
                </c:pt>
                <c:pt idx="1451">
                  <c:v>42403.080196759256</c:v>
                </c:pt>
                <c:pt idx="1452">
                  <c:v>42404.037962962961</c:v>
                </c:pt>
                <c:pt idx="1453">
                  <c:v>42405.034803240742</c:v>
                </c:pt>
                <c:pt idx="1454">
                  <c:v>42407.921099537038</c:v>
                </c:pt>
                <c:pt idx="1455">
                  <c:v>42409.083449074074</c:v>
                </c:pt>
                <c:pt idx="1456">
                  <c:v>42410.039386574077</c:v>
                </c:pt>
                <c:pt idx="1457">
                  <c:v>42411.037743055553</c:v>
                </c:pt>
                <c:pt idx="1458">
                  <c:v>42412.036400462966</c:v>
                </c:pt>
                <c:pt idx="1459">
                  <c:v>42414.91883101852</c:v>
                </c:pt>
                <c:pt idx="1460">
                  <c:v>42416.044745370367</c:v>
                </c:pt>
                <c:pt idx="1461">
                  <c:v>42417.039629629631</c:v>
                </c:pt>
                <c:pt idx="1462">
                  <c:v>42418.037106481483</c:v>
                </c:pt>
                <c:pt idx="1463">
                  <c:v>42419.038877314815</c:v>
                </c:pt>
                <c:pt idx="1464">
                  <c:v>42421.917719907404</c:v>
                </c:pt>
                <c:pt idx="1465">
                  <c:v>42423.045486111114</c:v>
                </c:pt>
                <c:pt idx="1466">
                  <c:v>42424.046076388891</c:v>
                </c:pt>
                <c:pt idx="1467">
                  <c:v>42425.046805555554</c:v>
                </c:pt>
                <c:pt idx="1468">
                  <c:v>42426.051620370374</c:v>
                </c:pt>
                <c:pt idx="1469">
                  <c:v>42428.91783564815</c:v>
                </c:pt>
                <c:pt idx="1470">
                  <c:v>42430.042546296296</c:v>
                </c:pt>
                <c:pt idx="1471">
                  <c:v>42431.046886574077</c:v>
                </c:pt>
                <c:pt idx="1472">
                  <c:v>42432.074305555558</c:v>
                </c:pt>
                <c:pt idx="1473">
                  <c:v>42433.035902777781</c:v>
                </c:pt>
                <c:pt idx="1474">
                  <c:v>42435.912222222221</c:v>
                </c:pt>
                <c:pt idx="1475">
                  <c:v>42437.036990740744</c:v>
                </c:pt>
                <c:pt idx="1476">
                  <c:v>42438.035300925927</c:v>
                </c:pt>
                <c:pt idx="1477">
                  <c:v>42439.217847222222</c:v>
                </c:pt>
                <c:pt idx="1478">
                  <c:v>42440.268946759257</c:v>
                </c:pt>
                <c:pt idx="1479">
                  <c:v>42444.042094907411</c:v>
                </c:pt>
                <c:pt idx="1480">
                  <c:v>42445.010462962964</c:v>
                </c:pt>
                <c:pt idx="1481">
                  <c:v>42446.008101851854</c:v>
                </c:pt>
                <c:pt idx="1482">
                  <c:v>42447.0075462963</c:v>
                </c:pt>
                <c:pt idx="1483">
                  <c:v>42451.011932870373</c:v>
                </c:pt>
                <c:pt idx="1484">
                  <c:v>42452.009965277779</c:v>
                </c:pt>
                <c:pt idx="1485">
                  <c:v>42453.038761574076</c:v>
                </c:pt>
                <c:pt idx="1486">
                  <c:v>42454.007326388892</c:v>
                </c:pt>
                <c:pt idx="1487">
                  <c:v>42459.017546296294</c:v>
                </c:pt>
                <c:pt idx="1488">
                  <c:v>42460.007962962962</c:v>
                </c:pt>
                <c:pt idx="1489">
                  <c:v>42461.011331018519</c:v>
                </c:pt>
                <c:pt idx="1490">
                  <c:v>42462.009016203701</c:v>
                </c:pt>
                <c:pt idx="1491">
                  <c:v>42465.080138888887</c:v>
                </c:pt>
                <c:pt idx="1492">
                  <c:v>42466.004872685182</c:v>
                </c:pt>
                <c:pt idx="1493">
                  <c:v>42467.018275462964</c:v>
                </c:pt>
                <c:pt idx="1494">
                  <c:v>42468.007025462961</c:v>
                </c:pt>
                <c:pt idx="1495">
                  <c:v>42470.888009259259</c:v>
                </c:pt>
                <c:pt idx="1496">
                  <c:v>42472.009930555556</c:v>
                </c:pt>
                <c:pt idx="1497">
                  <c:v>42473.006481481483</c:v>
                </c:pt>
                <c:pt idx="1498">
                  <c:v>42474.008101851854</c:v>
                </c:pt>
                <c:pt idx="1499">
                  <c:v>42475.009571759256</c:v>
                </c:pt>
                <c:pt idx="1500">
                  <c:v>42477.881076388891</c:v>
                </c:pt>
                <c:pt idx="1501">
                  <c:v>42479.008946759262</c:v>
                </c:pt>
                <c:pt idx="1502">
                  <c:v>42480.005370370367</c:v>
                </c:pt>
                <c:pt idx="1503">
                  <c:v>42481.008553240739</c:v>
                </c:pt>
                <c:pt idx="1504">
                  <c:v>42482.011990740742</c:v>
                </c:pt>
                <c:pt idx="1505">
                  <c:v>42484.882048611114</c:v>
                </c:pt>
                <c:pt idx="1506">
                  <c:v>42486.008194444446</c:v>
                </c:pt>
                <c:pt idx="1507">
                  <c:v>42487.007719907408</c:v>
                </c:pt>
                <c:pt idx="1508">
                  <c:v>42488.006053240744</c:v>
                </c:pt>
                <c:pt idx="1509">
                  <c:v>42489.053263888891</c:v>
                </c:pt>
                <c:pt idx="1510">
                  <c:v>42490.009733796294</c:v>
                </c:pt>
                <c:pt idx="1511">
                  <c:v>42493.007476851853</c:v>
                </c:pt>
                <c:pt idx="1512">
                  <c:v>42493.007488425923</c:v>
                </c:pt>
                <c:pt idx="1513">
                  <c:v>42494.051261574074</c:v>
                </c:pt>
                <c:pt idx="1514">
                  <c:v>42495.00712962963</c:v>
                </c:pt>
                <c:pt idx="1515">
                  <c:v>42498.887280092589</c:v>
                </c:pt>
                <c:pt idx="1516">
                  <c:v>42500.023379629631</c:v>
                </c:pt>
                <c:pt idx="1517">
                  <c:v>42501.00372685185</c:v>
                </c:pt>
                <c:pt idx="1518">
                  <c:v>42502.006967592592</c:v>
                </c:pt>
                <c:pt idx="1519">
                  <c:v>42503.013993055552</c:v>
                </c:pt>
                <c:pt idx="1520">
                  <c:v>42505.885914351849</c:v>
                </c:pt>
                <c:pt idx="1521">
                  <c:v>42508.005011574074</c:v>
                </c:pt>
                <c:pt idx="1522">
                  <c:v>42509.007476851853</c:v>
                </c:pt>
                <c:pt idx="1523">
                  <c:v>42510.007210648146</c:v>
                </c:pt>
                <c:pt idx="1524">
                  <c:v>42512.880624999998</c:v>
                </c:pt>
                <c:pt idx="1525">
                  <c:v>42514.012002314812</c:v>
                </c:pt>
                <c:pt idx="1526">
                  <c:v>42515.008483796293</c:v>
                </c:pt>
                <c:pt idx="1527">
                  <c:v>42516.008391203701</c:v>
                </c:pt>
                <c:pt idx="1528">
                  <c:v>42519.879548611112</c:v>
                </c:pt>
                <c:pt idx="1529">
                  <c:v>42521.015706018516</c:v>
                </c:pt>
                <c:pt idx="1530">
                  <c:v>42522.009293981479</c:v>
                </c:pt>
                <c:pt idx="1531">
                  <c:v>42523.01017361111</c:v>
                </c:pt>
                <c:pt idx="1532">
                  <c:v>42524.006319444445</c:v>
                </c:pt>
                <c:pt idx="1533">
                  <c:v>42524.006319444445</c:v>
                </c:pt>
                <c:pt idx="1534">
                  <c:v>42526.881018518521</c:v>
                </c:pt>
                <c:pt idx="1535">
                  <c:v>42528.007430555554</c:v>
                </c:pt>
                <c:pt idx="1536">
                  <c:v>42529.006319444445</c:v>
                </c:pt>
                <c:pt idx="1537">
                  <c:v>42530.014108796298</c:v>
                </c:pt>
                <c:pt idx="1538">
                  <c:v>42531.023425925923</c:v>
                </c:pt>
                <c:pt idx="1539">
                  <c:v>42533.881273148145</c:v>
                </c:pt>
                <c:pt idx="1540">
                  <c:v>42535.005844907406</c:v>
                </c:pt>
                <c:pt idx="1541">
                  <c:v>42536.00886574074</c:v>
                </c:pt>
                <c:pt idx="1542">
                  <c:v>42537.006620370368</c:v>
                </c:pt>
                <c:pt idx="1543">
                  <c:v>42538.007222222222</c:v>
                </c:pt>
                <c:pt idx="1544">
                  <c:v>42540.880555555559</c:v>
                </c:pt>
                <c:pt idx="1545">
                  <c:v>42542.031180555554</c:v>
                </c:pt>
                <c:pt idx="1546">
                  <c:v>42543.006990740738</c:v>
                </c:pt>
                <c:pt idx="1547">
                  <c:v>42544.00644675926</c:v>
                </c:pt>
                <c:pt idx="1548">
                  <c:v>42545.005416666667</c:v>
                </c:pt>
                <c:pt idx="1549">
                  <c:v>42547.880914351852</c:v>
                </c:pt>
                <c:pt idx="1550">
                  <c:v>42549.012083333335</c:v>
                </c:pt>
                <c:pt idx="1551">
                  <c:v>42550.006886574076</c:v>
                </c:pt>
                <c:pt idx="1552">
                  <c:v>42551.008298611108</c:v>
                </c:pt>
                <c:pt idx="1553">
                  <c:v>42552.009513888886</c:v>
                </c:pt>
                <c:pt idx="1554">
                  <c:v>42553.024444444447</c:v>
                </c:pt>
                <c:pt idx="1555">
                  <c:v>42556.004895833335</c:v>
                </c:pt>
                <c:pt idx="1556">
                  <c:v>42557.005243055559</c:v>
                </c:pt>
                <c:pt idx="1557">
                  <c:v>42558.00708333333</c:v>
                </c:pt>
                <c:pt idx="1558">
                  <c:v>42559.00849537037</c:v>
                </c:pt>
                <c:pt idx="1559">
                  <c:v>42561.881655092591</c:v>
                </c:pt>
                <c:pt idx="1560">
                  <c:v>42563.013124999998</c:v>
                </c:pt>
                <c:pt idx="1561">
                  <c:v>42564.005624999998</c:v>
                </c:pt>
                <c:pt idx="1562">
                  <c:v>42565.007314814815</c:v>
                </c:pt>
                <c:pt idx="1563">
                  <c:v>42566.006990740738</c:v>
                </c:pt>
                <c:pt idx="1564">
                  <c:v>42568.879374999997</c:v>
                </c:pt>
                <c:pt idx="1565">
                  <c:v>42570.003599537034</c:v>
                </c:pt>
                <c:pt idx="1566">
                  <c:v>42571.004444444443</c:v>
                </c:pt>
                <c:pt idx="1567">
                  <c:v>42572.004930555559</c:v>
                </c:pt>
                <c:pt idx="1568">
                  <c:v>42573.003206018519</c:v>
                </c:pt>
                <c:pt idx="1569">
                  <c:v>42575.879270833335</c:v>
                </c:pt>
                <c:pt idx="1570">
                  <c:v>42577.004791666666</c:v>
                </c:pt>
                <c:pt idx="1571">
                  <c:v>42578.003437500003</c:v>
                </c:pt>
                <c:pt idx="1572">
                  <c:v>42579.007384259261</c:v>
                </c:pt>
                <c:pt idx="1573">
                  <c:v>42580.004016203704</c:v>
                </c:pt>
                <c:pt idx="1574">
                  <c:v>42581.006516203706</c:v>
                </c:pt>
                <c:pt idx="1575">
                  <c:v>42584.007048611114</c:v>
                </c:pt>
                <c:pt idx="1576">
                  <c:v>42585.003553240742</c:v>
                </c:pt>
                <c:pt idx="1577">
                  <c:v>42586.004236111112</c:v>
                </c:pt>
                <c:pt idx="1578">
                  <c:v>42587.003576388888</c:v>
                </c:pt>
                <c:pt idx="1579">
                  <c:v>42589.879074074073</c:v>
                </c:pt>
                <c:pt idx="1580">
                  <c:v>42592.004641203705</c:v>
                </c:pt>
                <c:pt idx="1581">
                  <c:v>42593.003645833334</c:v>
                </c:pt>
                <c:pt idx="1582">
                  <c:v>42596.880196759259</c:v>
                </c:pt>
                <c:pt idx="1583">
                  <c:v>42599.006655092591</c:v>
                </c:pt>
                <c:pt idx="1584">
                  <c:v>42600.00271990741</c:v>
                </c:pt>
                <c:pt idx="1585">
                  <c:v>42601.003530092596</c:v>
                </c:pt>
                <c:pt idx="1586">
                  <c:v>42603.87804398148</c:v>
                </c:pt>
                <c:pt idx="1587">
                  <c:v>42605.004953703705</c:v>
                </c:pt>
                <c:pt idx="1588">
                  <c:v>42606.0075</c:v>
                </c:pt>
                <c:pt idx="1589">
                  <c:v>42607.004328703704</c:v>
                </c:pt>
                <c:pt idx="1590">
                  <c:v>42608.004814814813</c:v>
                </c:pt>
                <c:pt idx="1591">
                  <c:v>42610.878495370373</c:v>
                </c:pt>
                <c:pt idx="1592">
                  <c:v>42612.005219907405</c:v>
                </c:pt>
                <c:pt idx="1593">
                  <c:v>42614.004803240743</c:v>
                </c:pt>
                <c:pt idx="1594">
                  <c:v>42615.003298611111</c:v>
                </c:pt>
                <c:pt idx="1595">
                  <c:v>42617.87908564815</c:v>
                </c:pt>
                <c:pt idx="1596">
                  <c:v>42619.004525462966</c:v>
                </c:pt>
                <c:pt idx="1597">
                  <c:v>42620.003981481481</c:v>
                </c:pt>
                <c:pt idx="1598">
                  <c:v>42621.004050925927</c:v>
                </c:pt>
                <c:pt idx="1599">
                  <c:v>42622.004826388889</c:v>
                </c:pt>
                <c:pt idx="1600">
                  <c:v>42624.878252314818</c:v>
                </c:pt>
                <c:pt idx="1601">
                  <c:v>42626.010717592595</c:v>
                </c:pt>
                <c:pt idx="1602">
                  <c:v>42627.005520833336</c:v>
                </c:pt>
                <c:pt idx="1603">
                  <c:v>42628.003761574073</c:v>
                </c:pt>
                <c:pt idx="1604">
                  <c:v>42629.003425925926</c:v>
                </c:pt>
                <c:pt idx="1605">
                  <c:v>42631.879351851851</c:v>
                </c:pt>
                <c:pt idx="1606">
                  <c:v>42633.005370370367</c:v>
                </c:pt>
                <c:pt idx="1607">
                  <c:v>42634.002395833333</c:v>
                </c:pt>
                <c:pt idx="1608">
                  <c:v>42635.003344907411</c:v>
                </c:pt>
                <c:pt idx="1609">
                  <c:v>42636.00408564815</c:v>
                </c:pt>
                <c:pt idx="1610">
                  <c:v>42638.879826388889</c:v>
                </c:pt>
                <c:pt idx="1611">
                  <c:v>42640.004189814812</c:v>
                </c:pt>
                <c:pt idx="1612">
                  <c:v>42641.005150462966</c:v>
                </c:pt>
                <c:pt idx="1613">
                  <c:v>42642.025902777779</c:v>
                </c:pt>
                <c:pt idx="1614">
                  <c:v>42643.004594907405</c:v>
                </c:pt>
                <c:pt idx="1615">
                  <c:v>42644.007627314815</c:v>
                </c:pt>
                <c:pt idx="1616">
                  <c:v>42648.004247685189</c:v>
                </c:pt>
                <c:pt idx="1617">
                  <c:v>42649.004710648151</c:v>
                </c:pt>
                <c:pt idx="1618">
                  <c:v>42650.004305555558</c:v>
                </c:pt>
                <c:pt idx="1619">
                  <c:v>42652.880069444444</c:v>
                </c:pt>
                <c:pt idx="1620">
                  <c:v>42654.006932870368</c:v>
                </c:pt>
                <c:pt idx="1621">
                  <c:v>42655.006851851853</c:v>
                </c:pt>
                <c:pt idx="1622">
                  <c:v>42656.003622685188</c:v>
                </c:pt>
                <c:pt idx="1623">
                  <c:v>42657.00818287037</c:v>
                </c:pt>
                <c:pt idx="1624">
                  <c:v>42660.390925925924</c:v>
                </c:pt>
                <c:pt idx="1625">
                  <c:v>42661.004467592589</c:v>
                </c:pt>
                <c:pt idx="1626">
                  <c:v>42662.001770833333</c:v>
                </c:pt>
                <c:pt idx="1627">
                  <c:v>42663.005219907405</c:v>
                </c:pt>
                <c:pt idx="1628">
                  <c:v>42664.004444444443</c:v>
                </c:pt>
                <c:pt idx="1629">
                  <c:v>42666.877604166664</c:v>
                </c:pt>
                <c:pt idx="1630">
                  <c:v>42668.007708333331</c:v>
                </c:pt>
                <c:pt idx="1631">
                  <c:v>42669.004988425928</c:v>
                </c:pt>
                <c:pt idx="1632">
                  <c:v>42670.004606481481</c:v>
                </c:pt>
                <c:pt idx="1633">
                  <c:v>42671.005231481482</c:v>
                </c:pt>
                <c:pt idx="1634">
                  <c:v>42673.880543981482</c:v>
                </c:pt>
                <c:pt idx="1635">
                  <c:v>42675.007881944446</c:v>
                </c:pt>
                <c:pt idx="1636">
                  <c:v>42677.008344907408</c:v>
                </c:pt>
                <c:pt idx="1637">
                  <c:v>42678.003298611111</c:v>
                </c:pt>
                <c:pt idx="1638">
                  <c:v>42680.880902777775</c:v>
                </c:pt>
                <c:pt idx="1639">
                  <c:v>42682.005740740744</c:v>
                </c:pt>
                <c:pt idx="1640">
                  <c:v>42683.010358796295</c:v>
                </c:pt>
                <c:pt idx="1641">
                  <c:v>42684.008356481485</c:v>
                </c:pt>
                <c:pt idx="1642">
                  <c:v>42685.021666666667</c:v>
                </c:pt>
                <c:pt idx="1643">
                  <c:v>42687.879224537035</c:v>
                </c:pt>
                <c:pt idx="1644">
                  <c:v>42689.004374999997</c:v>
                </c:pt>
                <c:pt idx="1645">
                  <c:v>42690.003981481481</c:v>
                </c:pt>
                <c:pt idx="1646">
                  <c:v>42691.00439814815</c:v>
                </c:pt>
                <c:pt idx="1647">
                  <c:v>42692.003854166665</c:v>
                </c:pt>
                <c:pt idx="1648">
                  <c:v>42694.878252314818</c:v>
                </c:pt>
                <c:pt idx="1649">
                  <c:v>42696.013148148151</c:v>
                </c:pt>
                <c:pt idx="1650">
                  <c:v>42697.018136574072</c:v>
                </c:pt>
                <c:pt idx="1651">
                  <c:v>42698.011192129627</c:v>
                </c:pt>
                <c:pt idx="1652">
                  <c:v>42699.012812499997</c:v>
                </c:pt>
                <c:pt idx="1653">
                  <c:v>42701.879074074073</c:v>
                </c:pt>
                <c:pt idx="1654">
                  <c:v>42703.010104166664</c:v>
                </c:pt>
                <c:pt idx="1655">
                  <c:v>42704.014062499999</c:v>
                </c:pt>
                <c:pt idx="1656">
                  <c:v>42705.01458333333</c:v>
                </c:pt>
                <c:pt idx="1657">
                  <c:v>42706.012939814813</c:v>
                </c:pt>
                <c:pt idx="1658">
                  <c:v>42708.879062499997</c:v>
                </c:pt>
                <c:pt idx="1659">
                  <c:v>42710.010833333334</c:v>
                </c:pt>
                <c:pt idx="1660">
                  <c:v>42711.009733796294</c:v>
                </c:pt>
                <c:pt idx="1661">
                  <c:v>42712.011874999997</c:v>
                </c:pt>
                <c:pt idx="1662">
                  <c:v>42713.006157407406</c:v>
                </c:pt>
                <c:pt idx="1663">
                  <c:v>42715.879050925927</c:v>
                </c:pt>
                <c:pt idx="1664">
                  <c:v>42717.005844907406</c:v>
                </c:pt>
                <c:pt idx="1665">
                  <c:v>42718.011006944442</c:v>
                </c:pt>
                <c:pt idx="1666">
                  <c:v>42719.009097222224</c:v>
                </c:pt>
                <c:pt idx="1667">
                  <c:v>42720.007210648146</c:v>
                </c:pt>
                <c:pt idx="1668">
                  <c:v>42722.87809027778</c:v>
                </c:pt>
                <c:pt idx="1669">
                  <c:v>42724.010509259257</c:v>
                </c:pt>
                <c:pt idx="1670">
                  <c:v>42725.009212962963</c:v>
                </c:pt>
                <c:pt idx="1671">
                  <c:v>42726.010393518518</c:v>
                </c:pt>
                <c:pt idx="1672">
                  <c:v>42727.003807870373</c:v>
                </c:pt>
                <c:pt idx="1673">
                  <c:v>42729.877916666665</c:v>
                </c:pt>
                <c:pt idx="1674">
                  <c:v>42732.004374999997</c:v>
                </c:pt>
                <c:pt idx="1675">
                  <c:v>42733.004120370373</c:v>
                </c:pt>
                <c:pt idx="1676">
                  <c:v>42734.010104166664</c:v>
                </c:pt>
                <c:pt idx="1677">
                  <c:v>42735.002881944441</c:v>
                </c:pt>
                <c:pt idx="1678">
                  <c:v>42738.005682870367</c:v>
                </c:pt>
                <c:pt idx="1679">
                  <c:v>42739.001956018517</c:v>
                </c:pt>
                <c:pt idx="1680">
                  <c:v>42740.00271990741</c:v>
                </c:pt>
                <c:pt idx="1681">
                  <c:v>42741.004780092589</c:v>
                </c:pt>
                <c:pt idx="1682">
                  <c:v>42745.005694444444</c:v>
                </c:pt>
                <c:pt idx="1683">
                  <c:v>42746.004907407405</c:v>
                </c:pt>
                <c:pt idx="1684">
                  <c:v>42747.014050925929</c:v>
                </c:pt>
                <c:pt idx="1685">
                  <c:v>42748.009942129633</c:v>
                </c:pt>
                <c:pt idx="1686">
                  <c:v>42750.877766203703</c:v>
                </c:pt>
                <c:pt idx="1687">
                  <c:v>42752.004328703704</c:v>
                </c:pt>
                <c:pt idx="1688">
                  <c:v>42753.009699074071</c:v>
                </c:pt>
                <c:pt idx="1689">
                  <c:v>42754.012523148151</c:v>
                </c:pt>
                <c:pt idx="1690">
                  <c:v>42755.004212962966</c:v>
                </c:pt>
                <c:pt idx="1691">
                  <c:v>42757.878055555557</c:v>
                </c:pt>
                <c:pt idx="1692">
                  <c:v>42759.003055555557</c:v>
                </c:pt>
                <c:pt idx="1693">
                  <c:v>42760.003668981481</c:v>
                </c:pt>
                <c:pt idx="1694">
                  <c:v>42761.005416666667</c:v>
                </c:pt>
                <c:pt idx="1695">
                  <c:v>42762.003472222219</c:v>
                </c:pt>
                <c:pt idx="1696">
                  <c:v>42764.883437500001</c:v>
                </c:pt>
                <c:pt idx="1697">
                  <c:v>42766.003101851849</c:v>
                </c:pt>
                <c:pt idx="1698">
                  <c:v>42767.00540509259</c:v>
                </c:pt>
                <c:pt idx="1699">
                  <c:v>42768.004236111112</c:v>
                </c:pt>
                <c:pt idx="1700">
                  <c:v>42769.002708333333</c:v>
                </c:pt>
                <c:pt idx="1701">
                  <c:v>42769.002708333333</c:v>
                </c:pt>
                <c:pt idx="1702">
                  <c:v>42771.878634259258</c:v>
                </c:pt>
                <c:pt idx="1703">
                  <c:v>42773.004178240742</c:v>
                </c:pt>
                <c:pt idx="1704">
                  <c:v>42774.003865740742</c:v>
                </c:pt>
                <c:pt idx="1705">
                  <c:v>42775.003819444442</c:v>
                </c:pt>
                <c:pt idx="1706">
                  <c:v>42776.017523148148</c:v>
                </c:pt>
                <c:pt idx="1707">
                  <c:v>42778.878854166665</c:v>
                </c:pt>
                <c:pt idx="1708">
                  <c:v>42780.004074074073</c:v>
                </c:pt>
                <c:pt idx="1709">
                  <c:v>42781.01703703704</c:v>
                </c:pt>
                <c:pt idx="1710">
                  <c:v>42782.003518518519</c:v>
                </c:pt>
                <c:pt idx="1711">
                  <c:v>42783.004212962966</c:v>
                </c:pt>
                <c:pt idx="1712">
                  <c:v>42785.877835648149</c:v>
                </c:pt>
                <c:pt idx="1713">
                  <c:v>42787.010763888888</c:v>
                </c:pt>
                <c:pt idx="1714">
                  <c:v>42788.003668981481</c:v>
                </c:pt>
                <c:pt idx="1715">
                  <c:v>42789.003391203703</c:v>
                </c:pt>
                <c:pt idx="1716">
                  <c:v>42790.010335648149</c:v>
                </c:pt>
                <c:pt idx="1717">
                  <c:v>42792.878807870373</c:v>
                </c:pt>
                <c:pt idx="1718">
                  <c:v>42794.003993055558</c:v>
                </c:pt>
                <c:pt idx="1719">
                  <c:v>42795.003425925926</c:v>
                </c:pt>
                <c:pt idx="1720">
                  <c:v>42796.00571759259</c:v>
                </c:pt>
                <c:pt idx="1721">
                  <c:v>42797.003217592595</c:v>
                </c:pt>
                <c:pt idx="1722">
                  <c:v>42799.880219907405</c:v>
                </c:pt>
                <c:pt idx="1723">
                  <c:v>42801.004895833335</c:v>
                </c:pt>
                <c:pt idx="1724">
                  <c:v>42802.002847222226</c:v>
                </c:pt>
                <c:pt idx="1725">
                  <c:v>42803.012986111113</c:v>
                </c:pt>
                <c:pt idx="1726">
                  <c:v>42804.01153935185</c:v>
                </c:pt>
                <c:pt idx="1727">
                  <c:v>42806.877789351849</c:v>
                </c:pt>
                <c:pt idx="1728">
                  <c:v>42808.004212962966</c:v>
                </c:pt>
                <c:pt idx="1729">
                  <c:v>42809.002939814818</c:v>
                </c:pt>
                <c:pt idx="1730">
                  <c:v>42810.004872685182</c:v>
                </c:pt>
                <c:pt idx="1731">
                  <c:v>42811.002754629626</c:v>
                </c:pt>
                <c:pt idx="1732">
                  <c:v>42813.879826388889</c:v>
                </c:pt>
                <c:pt idx="1733">
                  <c:v>42815.003506944442</c:v>
                </c:pt>
                <c:pt idx="1734">
                  <c:v>42816.003657407404</c:v>
                </c:pt>
                <c:pt idx="1735">
                  <c:v>42817.003622685188</c:v>
                </c:pt>
                <c:pt idx="1736">
                  <c:v>42818.003368055557</c:v>
                </c:pt>
                <c:pt idx="1737">
                  <c:v>42820.878148148149</c:v>
                </c:pt>
                <c:pt idx="1738">
                  <c:v>42822.003854166665</c:v>
                </c:pt>
                <c:pt idx="1739">
                  <c:v>42823.003518518519</c:v>
                </c:pt>
                <c:pt idx="1740">
                  <c:v>42824.005486111113</c:v>
                </c:pt>
                <c:pt idx="1741">
                  <c:v>42825.003958333335</c:v>
                </c:pt>
                <c:pt idx="1742">
                  <c:v>42826.004629629628</c:v>
                </c:pt>
                <c:pt idx="1743">
                  <c:v>42829.005150462966</c:v>
                </c:pt>
                <c:pt idx="1744">
                  <c:v>42830.001886574071</c:v>
                </c:pt>
                <c:pt idx="1745">
                  <c:v>42831.003159722219</c:v>
                </c:pt>
                <c:pt idx="1746">
                  <c:v>42832.003472222219</c:v>
                </c:pt>
                <c:pt idx="1747">
                  <c:v>42834.878981481481</c:v>
                </c:pt>
                <c:pt idx="1748">
                  <c:v>42836.014652777776</c:v>
                </c:pt>
                <c:pt idx="1749">
                  <c:v>42837.038182870368</c:v>
                </c:pt>
                <c:pt idx="1750">
                  <c:v>42838.00408564815</c:v>
                </c:pt>
                <c:pt idx="1751">
                  <c:v>42839.003136574072</c:v>
                </c:pt>
                <c:pt idx="1752">
                  <c:v>42844.005914351852</c:v>
                </c:pt>
                <c:pt idx="1753">
                  <c:v>42845.002395833333</c:v>
                </c:pt>
                <c:pt idx="1754">
                  <c:v>42846.00335648148</c:v>
                </c:pt>
                <c:pt idx="1755">
                  <c:v>42848.879247685189</c:v>
                </c:pt>
                <c:pt idx="1756">
                  <c:v>42850.00409722222</c:v>
                </c:pt>
                <c:pt idx="1757">
                  <c:v>42851.003888888888</c:v>
                </c:pt>
                <c:pt idx="1758">
                  <c:v>42852.003182870372</c:v>
                </c:pt>
                <c:pt idx="1759">
                  <c:v>42853.002858796295</c:v>
                </c:pt>
                <c:pt idx="1760">
                  <c:v>42854.004016203704</c:v>
                </c:pt>
                <c:pt idx="1761">
                  <c:v>42858.005173611113</c:v>
                </c:pt>
                <c:pt idx="1762">
                  <c:v>42859.003101851849</c:v>
                </c:pt>
                <c:pt idx="1763">
                  <c:v>42860.002835648149</c:v>
                </c:pt>
                <c:pt idx="1764">
                  <c:v>42862.87877314815</c:v>
                </c:pt>
                <c:pt idx="1765">
                  <c:v>42864.005532407406</c:v>
                </c:pt>
                <c:pt idx="1766">
                  <c:v>42865.003333333334</c:v>
                </c:pt>
                <c:pt idx="1767">
                  <c:v>42866.006354166668</c:v>
                </c:pt>
                <c:pt idx="1768">
                  <c:v>42867.003171296295</c:v>
                </c:pt>
                <c:pt idx="1769">
                  <c:v>42869.879282407404</c:v>
                </c:pt>
                <c:pt idx="1770">
                  <c:v>42871.018113425926</c:v>
                </c:pt>
                <c:pt idx="1771">
                  <c:v>42872.004212962966</c:v>
                </c:pt>
                <c:pt idx="1772">
                  <c:v>42873.001203703701</c:v>
                </c:pt>
                <c:pt idx="1773">
                  <c:v>42874.003553240742</c:v>
                </c:pt>
                <c:pt idx="1774">
                  <c:v>42876.878472222219</c:v>
                </c:pt>
                <c:pt idx="1775">
                  <c:v>42878.003865740742</c:v>
                </c:pt>
                <c:pt idx="1776">
                  <c:v>42879.002060185187</c:v>
                </c:pt>
                <c:pt idx="1777">
                  <c:v>42880.015185185184</c:v>
                </c:pt>
                <c:pt idx="1778">
                  <c:v>42883.878564814811</c:v>
                </c:pt>
                <c:pt idx="1779">
                  <c:v>42885.002164351848</c:v>
                </c:pt>
                <c:pt idx="1780">
                  <c:v>42886.002291666664</c:v>
                </c:pt>
                <c:pt idx="1781">
                  <c:v>42887.003784722219</c:v>
                </c:pt>
                <c:pt idx="1782">
                  <c:v>42888.003935185188</c:v>
                </c:pt>
                <c:pt idx="1783">
                  <c:v>42890.879224537035</c:v>
                </c:pt>
                <c:pt idx="1784">
                  <c:v>42893.003888888888</c:v>
                </c:pt>
                <c:pt idx="1785">
                  <c:v>42894.002858796295</c:v>
                </c:pt>
                <c:pt idx="1786">
                  <c:v>42895.003032407411</c:v>
                </c:pt>
                <c:pt idx="1787">
                  <c:v>42897.877418981479</c:v>
                </c:pt>
                <c:pt idx="1788">
                  <c:v>42899.007256944446</c:v>
                </c:pt>
                <c:pt idx="1789">
                  <c:v>42900.005509259259</c:v>
                </c:pt>
                <c:pt idx="1790">
                  <c:v>42901.004699074074</c:v>
                </c:pt>
                <c:pt idx="1791">
                  <c:v>42904.878275462965</c:v>
                </c:pt>
                <c:pt idx="1792">
                  <c:v>42906.002187500002</c:v>
                </c:pt>
                <c:pt idx="1793">
                  <c:v>42907.003460648149</c:v>
                </c:pt>
                <c:pt idx="1794">
                  <c:v>42908.002187500002</c:v>
                </c:pt>
                <c:pt idx="1795">
                  <c:v>42909.003692129627</c:v>
                </c:pt>
                <c:pt idx="1796">
                  <c:v>42911.881053240744</c:v>
                </c:pt>
                <c:pt idx="1797">
                  <c:v>42913.003425925926</c:v>
                </c:pt>
                <c:pt idx="1798">
                  <c:v>42914.003912037035</c:v>
                </c:pt>
                <c:pt idx="1799">
                  <c:v>42915.00403935185</c:v>
                </c:pt>
                <c:pt idx="1800">
                  <c:v>42916.002152777779</c:v>
                </c:pt>
                <c:pt idx="1801">
                  <c:v>42917.003599537034</c:v>
                </c:pt>
                <c:pt idx="1802">
                  <c:v>42920.003611111111</c:v>
                </c:pt>
                <c:pt idx="1803">
                  <c:v>42921.001921296294</c:v>
                </c:pt>
                <c:pt idx="1804">
                  <c:v>42922.002395833333</c:v>
                </c:pt>
                <c:pt idx="1805">
                  <c:v>42923.002835648149</c:v>
                </c:pt>
                <c:pt idx="1806">
                  <c:v>42925.878009259257</c:v>
                </c:pt>
                <c:pt idx="1807">
                  <c:v>42927.002638888887</c:v>
                </c:pt>
                <c:pt idx="1808">
                  <c:v>42928.003182870372</c:v>
                </c:pt>
                <c:pt idx="1809">
                  <c:v>42929.002835648149</c:v>
                </c:pt>
                <c:pt idx="1810">
                  <c:v>42930.002766203703</c:v>
                </c:pt>
                <c:pt idx="1811">
                  <c:v>42932.878113425926</c:v>
                </c:pt>
                <c:pt idx="1812">
                  <c:v>42934.002546296295</c:v>
                </c:pt>
                <c:pt idx="1813">
                  <c:v>42935.00199074074</c:v>
                </c:pt>
                <c:pt idx="1814">
                  <c:v>42936.003125000003</c:v>
                </c:pt>
                <c:pt idx="1815">
                  <c:v>42937.002187500002</c:v>
                </c:pt>
                <c:pt idx="1816">
                  <c:v>42939.878240740742</c:v>
                </c:pt>
                <c:pt idx="1817">
                  <c:v>42941.003333333334</c:v>
                </c:pt>
                <c:pt idx="1818">
                  <c:v>42942.00371527778</c:v>
                </c:pt>
                <c:pt idx="1819">
                  <c:v>42943.003275462965</c:v>
                </c:pt>
                <c:pt idx="1820">
                  <c:v>42944.002546296295</c:v>
                </c:pt>
                <c:pt idx="1821">
                  <c:v>42946.878101851849</c:v>
                </c:pt>
                <c:pt idx="1822">
                  <c:v>42948.004293981481</c:v>
                </c:pt>
                <c:pt idx="1823">
                  <c:v>42949.005243055559</c:v>
                </c:pt>
                <c:pt idx="1824">
                  <c:v>42950.002986111111</c:v>
                </c:pt>
                <c:pt idx="1825">
                  <c:v>42951.002129629633</c:v>
                </c:pt>
                <c:pt idx="1826">
                  <c:v>42953.878680555557</c:v>
                </c:pt>
                <c:pt idx="1827">
                  <c:v>42955.002893518518</c:v>
                </c:pt>
                <c:pt idx="1828">
                  <c:v>42956.003981481481</c:v>
                </c:pt>
                <c:pt idx="1829">
                  <c:v>42957.024224537039</c:v>
                </c:pt>
                <c:pt idx="1830">
                  <c:v>42958.003611111111</c:v>
                </c:pt>
                <c:pt idx="1831">
                  <c:v>42960.878692129627</c:v>
                </c:pt>
                <c:pt idx="1832">
                  <c:v>42962.002349537041</c:v>
                </c:pt>
                <c:pt idx="1833">
                  <c:v>42964.008831018517</c:v>
                </c:pt>
                <c:pt idx="1834">
                  <c:v>42965.003530092596</c:v>
                </c:pt>
                <c:pt idx="1835">
                  <c:v>42967.878182870372</c:v>
                </c:pt>
                <c:pt idx="1836">
                  <c:v>42969.003287037034</c:v>
                </c:pt>
                <c:pt idx="1837">
                  <c:v>42970.004664351851</c:v>
                </c:pt>
                <c:pt idx="1838">
                  <c:v>42971.002083333333</c:v>
                </c:pt>
                <c:pt idx="1839">
                  <c:v>42972.003159722219</c:v>
                </c:pt>
                <c:pt idx="1840">
                  <c:v>42974.878518518519</c:v>
                </c:pt>
                <c:pt idx="1841">
                  <c:v>42976.003217592595</c:v>
                </c:pt>
                <c:pt idx="1842">
                  <c:v>42977.002592592595</c:v>
                </c:pt>
                <c:pt idx="1843">
                  <c:v>42978.002523148149</c:v>
                </c:pt>
                <c:pt idx="1844">
                  <c:v>42979.004826388889</c:v>
                </c:pt>
                <c:pt idx="1845">
                  <c:v>42980.005682870367</c:v>
                </c:pt>
                <c:pt idx="1846">
                  <c:v>42983.002268518518</c:v>
                </c:pt>
                <c:pt idx="1847">
                  <c:v>42984.014050925929</c:v>
                </c:pt>
                <c:pt idx="1848">
                  <c:v>42985.002060185187</c:v>
                </c:pt>
                <c:pt idx="1849">
                  <c:v>42986.002708333333</c:v>
                </c:pt>
                <c:pt idx="1850">
                  <c:v>42988.880810185183</c:v>
                </c:pt>
                <c:pt idx="1851">
                  <c:v>42990.006631944445</c:v>
                </c:pt>
                <c:pt idx="1852">
                  <c:v>42991.003101851849</c:v>
                </c:pt>
                <c:pt idx="1853">
                  <c:v>42992.002743055556</c:v>
                </c:pt>
                <c:pt idx="1854">
                  <c:v>42993.001759259256</c:v>
                </c:pt>
                <c:pt idx="1855">
                  <c:v>42995.879756944443</c:v>
                </c:pt>
                <c:pt idx="1856">
                  <c:v>42997.003217592595</c:v>
                </c:pt>
                <c:pt idx="1857">
                  <c:v>42998.002997685187</c:v>
                </c:pt>
                <c:pt idx="1858">
                  <c:v>42999.00209490741</c:v>
                </c:pt>
                <c:pt idx="1859">
                  <c:v>43000.003379629627</c:v>
                </c:pt>
                <c:pt idx="1860">
                  <c:v>43002.878252314818</c:v>
                </c:pt>
                <c:pt idx="1861">
                  <c:v>43004.003113425926</c:v>
                </c:pt>
                <c:pt idx="1862">
                  <c:v>43005.002210648148</c:v>
                </c:pt>
                <c:pt idx="1863">
                  <c:v>43006.003611111111</c:v>
                </c:pt>
                <c:pt idx="1864">
                  <c:v>43007.002418981479</c:v>
                </c:pt>
                <c:pt idx="1865">
                  <c:v>43008.003240740742</c:v>
                </c:pt>
                <c:pt idx="1866">
                  <c:v>43011.003946759258</c:v>
                </c:pt>
                <c:pt idx="1867">
                  <c:v>43013.002615740741</c:v>
                </c:pt>
                <c:pt idx="1868">
                  <c:v>43014.001435185186</c:v>
                </c:pt>
                <c:pt idx="1869">
                  <c:v>43016.878009259257</c:v>
                </c:pt>
                <c:pt idx="1870">
                  <c:v>43018.018287037034</c:v>
                </c:pt>
                <c:pt idx="1871">
                  <c:v>43019.000914351855</c:v>
                </c:pt>
                <c:pt idx="1872">
                  <c:v>43020.001296296294</c:v>
                </c:pt>
                <c:pt idx="1873">
                  <c:v>43021.002511574072</c:v>
                </c:pt>
                <c:pt idx="1874">
                  <c:v>43023.879108796296</c:v>
                </c:pt>
                <c:pt idx="1875">
                  <c:v>43025.00199074074</c:v>
                </c:pt>
                <c:pt idx="1876">
                  <c:v>43026.000648148147</c:v>
                </c:pt>
                <c:pt idx="1877">
                  <c:v>43027.00377314815</c:v>
                </c:pt>
                <c:pt idx="1878">
                  <c:v>43028.001562500001</c:v>
                </c:pt>
                <c:pt idx="1879">
                  <c:v>43030.876932870371</c:v>
                </c:pt>
                <c:pt idx="1880">
                  <c:v>43032.005185185182</c:v>
                </c:pt>
                <c:pt idx="1881">
                  <c:v>43033.001828703702</c:v>
                </c:pt>
                <c:pt idx="1882">
                  <c:v>43034.00335648148</c:v>
                </c:pt>
                <c:pt idx="1883">
                  <c:v>43035.000381944446</c:v>
                </c:pt>
                <c:pt idx="1884">
                  <c:v>43037.877986111111</c:v>
                </c:pt>
                <c:pt idx="1885">
                  <c:v>43039.003194444442</c:v>
                </c:pt>
                <c:pt idx="1886">
                  <c:v>43042.002916666665</c:v>
                </c:pt>
                <c:pt idx="1887">
                  <c:v>43044.877303240741</c:v>
                </c:pt>
                <c:pt idx="1888">
                  <c:v>43046.002164351848</c:v>
                </c:pt>
                <c:pt idx="1889">
                  <c:v>43047.002256944441</c:v>
                </c:pt>
                <c:pt idx="1890">
                  <c:v>43048.000497685185</c:v>
                </c:pt>
                <c:pt idx="1891">
                  <c:v>43049.002337962964</c:v>
                </c:pt>
                <c:pt idx="1892">
                  <c:v>43051.878344907411</c:v>
                </c:pt>
                <c:pt idx="1893">
                  <c:v>43053.002766203703</c:v>
                </c:pt>
                <c:pt idx="1894">
                  <c:v>43054.004710648151</c:v>
                </c:pt>
                <c:pt idx="1895">
                  <c:v>43055.001655092594</c:v>
                </c:pt>
                <c:pt idx="1896">
                  <c:v>43056.001307870371</c:v>
                </c:pt>
                <c:pt idx="1897">
                  <c:v>43058.877002314817</c:v>
                </c:pt>
                <c:pt idx="1898">
                  <c:v>43060.002905092595</c:v>
                </c:pt>
                <c:pt idx="1899">
                  <c:v>43061.001620370371</c:v>
                </c:pt>
                <c:pt idx="1900">
                  <c:v>43062.001458333332</c:v>
                </c:pt>
                <c:pt idx="1901">
                  <c:v>43063.002858796295</c:v>
                </c:pt>
                <c:pt idx="1902">
                  <c:v>43065.881076388891</c:v>
                </c:pt>
                <c:pt idx="1903">
                  <c:v>43067.002187500002</c:v>
                </c:pt>
                <c:pt idx="1904">
                  <c:v>43068.002465277779</c:v>
                </c:pt>
                <c:pt idx="1905">
                  <c:v>43069.002025462964</c:v>
                </c:pt>
                <c:pt idx="1906">
                  <c:v>43070.009363425925</c:v>
                </c:pt>
                <c:pt idx="1907">
                  <c:v>43071.010509259257</c:v>
                </c:pt>
                <c:pt idx="1908">
                  <c:v>43074.002141203702</c:v>
                </c:pt>
                <c:pt idx="1909">
                  <c:v>43075.002118055556</c:v>
                </c:pt>
                <c:pt idx="1910">
                  <c:v>43076.002013888887</c:v>
                </c:pt>
                <c:pt idx="1911">
                  <c:v>43077.003738425927</c:v>
                </c:pt>
                <c:pt idx="1912">
                  <c:v>43079.879618055558</c:v>
                </c:pt>
                <c:pt idx="1913">
                  <c:v>43081.002152777779</c:v>
                </c:pt>
                <c:pt idx="1914">
                  <c:v>43082.026319444441</c:v>
                </c:pt>
                <c:pt idx="1915">
                  <c:v>43083.00072916667</c:v>
                </c:pt>
                <c:pt idx="1916">
                  <c:v>43084.001284722224</c:v>
                </c:pt>
                <c:pt idx="1917">
                  <c:v>43088.001886574071</c:v>
                </c:pt>
                <c:pt idx="1918">
                  <c:v>43088.001886574071</c:v>
                </c:pt>
                <c:pt idx="1919">
                  <c:v>43089.001712962963</c:v>
                </c:pt>
                <c:pt idx="1920">
                  <c:v>43090.001956018517</c:v>
                </c:pt>
                <c:pt idx="1921">
                  <c:v>43091.002638888887</c:v>
                </c:pt>
                <c:pt idx="1922">
                  <c:v>43093.879236111112</c:v>
                </c:pt>
                <c:pt idx="1923">
                  <c:v>43097.001655092594</c:v>
                </c:pt>
                <c:pt idx="1924">
                  <c:v>43098.001736111109</c:v>
                </c:pt>
                <c:pt idx="1925">
                  <c:v>43099.002800925926</c:v>
                </c:pt>
                <c:pt idx="1926">
                  <c:v>43103.002476851849</c:v>
                </c:pt>
                <c:pt idx="1927">
                  <c:v>43104.001979166664</c:v>
                </c:pt>
                <c:pt idx="1928">
                  <c:v>43105.001203703701</c:v>
                </c:pt>
                <c:pt idx="1929">
                  <c:v>43107.877812500003</c:v>
                </c:pt>
                <c:pt idx="1930">
                  <c:v>43109.005185185182</c:v>
                </c:pt>
                <c:pt idx="1931">
                  <c:v>43110.001851851855</c:v>
                </c:pt>
                <c:pt idx="1932">
                  <c:v>43111.001597222225</c:v>
                </c:pt>
                <c:pt idx="1933">
                  <c:v>43112.001666666663</c:v>
                </c:pt>
                <c:pt idx="1934">
                  <c:v>43114.879317129627</c:v>
                </c:pt>
                <c:pt idx="1935">
                  <c:v>43116.001701388886</c:v>
                </c:pt>
                <c:pt idx="1936">
                  <c:v>43117.001122685186</c:v>
                </c:pt>
                <c:pt idx="1937">
                  <c:v>43118.001979166664</c:v>
                </c:pt>
                <c:pt idx="1938">
                  <c:v>43119.004027777781</c:v>
                </c:pt>
                <c:pt idx="1939">
                  <c:v>43121.878368055557</c:v>
                </c:pt>
                <c:pt idx="1940">
                  <c:v>43123.003125000003</c:v>
                </c:pt>
                <c:pt idx="1941">
                  <c:v>43124.003020833334</c:v>
                </c:pt>
                <c:pt idx="1942">
                  <c:v>43125.003240740742</c:v>
                </c:pt>
                <c:pt idx="1943">
                  <c:v>43126.002060185187</c:v>
                </c:pt>
                <c:pt idx="1944">
                  <c:v>43128.878668981481</c:v>
                </c:pt>
                <c:pt idx="1945">
                  <c:v>43130.007175925923</c:v>
                </c:pt>
                <c:pt idx="1946">
                  <c:v>43131.00199074074</c:v>
                </c:pt>
                <c:pt idx="1947">
                  <c:v>43132.001944444448</c:v>
                </c:pt>
                <c:pt idx="1948">
                  <c:v>43133.005613425928</c:v>
                </c:pt>
                <c:pt idx="1949">
                  <c:v>43135.87840277778</c:v>
                </c:pt>
                <c:pt idx="1950">
                  <c:v>43137.003252314818</c:v>
                </c:pt>
                <c:pt idx="1951">
                  <c:v>43138.001747685186</c:v>
                </c:pt>
                <c:pt idx="1952">
                  <c:v>43139.002569444441</c:v>
                </c:pt>
                <c:pt idx="1953">
                  <c:v>43140.002314814818</c:v>
                </c:pt>
                <c:pt idx="1954">
                  <c:v>43142.877997685187</c:v>
                </c:pt>
                <c:pt idx="1955">
                  <c:v>43144.001921296294</c:v>
                </c:pt>
                <c:pt idx="1956">
                  <c:v>43145.001875000002</c:v>
                </c:pt>
                <c:pt idx="1957">
                  <c:v>43146.003750000003</c:v>
                </c:pt>
                <c:pt idx="1958">
                  <c:v>43147.001666666663</c:v>
                </c:pt>
                <c:pt idx="1959">
                  <c:v>43149.879155092596</c:v>
                </c:pt>
                <c:pt idx="1960">
                  <c:v>43151.002210648148</c:v>
                </c:pt>
                <c:pt idx="1961">
                  <c:v>43152.001585648148</c:v>
                </c:pt>
                <c:pt idx="1962">
                  <c:v>43153.001712962963</c:v>
                </c:pt>
                <c:pt idx="1963">
                  <c:v>43154.002118055556</c:v>
                </c:pt>
                <c:pt idx="1964">
                  <c:v>43156.878217592595</c:v>
                </c:pt>
                <c:pt idx="1965">
                  <c:v>43158.002465277779</c:v>
                </c:pt>
                <c:pt idx="1966">
                  <c:v>43159.001076388886</c:v>
                </c:pt>
                <c:pt idx="1967">
                  <c:v>43160.003067129626</c:v>
                </c:pt>
                <c:pt idx="1968">
                  <c:v>43161.002152777779</c:v>
                </c:pt>
                <c:pt idx="1969">
                  <c:v>43163.878171296295</c:v>
                </c:pt>
                <c:pt idx="1970">
                  <c:v>43165.001238425924</c:v>
                </c:pt>
                <c:pt idx="1971">
                  <c:v>43166.001701388886</c:v>
                </c:pt>
                <c:pt idx="1972">
                  <c:v>43167.002604166664</c:v>
                </c:pt>
                <c:pt idx="1973">
                  <c:v>43168.00172453704</c:v>
                </c:pt>
                <c:pt idx="1974">
                  <c:v>43170.878784722219</c:v>
                </c:pt>
                <c:pt idx="1975">
                  <c:v>43172.002650462964</c:v>
                </c:pt>
                <c:pt idx="1976">
                  <c:v>43173.005694444444</c:v>
                </c:pt>
                <c:pt idx="1977">
                  <c:v>43174.001979166664</c:v>
                </c:pt>
                <c:pt idx="1978">
                  <c:v>43175.001168981478</c:v>
                </c:pt>
                <c:pt idx="1979">
                  <c:v>43177.878368055557</c:v>
                </c:pt>
                <c:pt idx="1980">
                  <c:v>43179.001481481479</c:v>
                </c:pt>
                <c:pt idx="1981">
                  <c:v>43180.00409722222</c:v>
                </c:pt>
                <c:pt idx="1982">
                  <c:v>43181.005543981482</c:v>
                </c:pt>
                <c:pt idx="1983">
                  <c:v>43182.001932870371</c:v>
                </c:pt>
                <c:pt idx="1984">
                  <c:v>43184.878159722219</c:v>
                </c:pt>
                <c:pt idx="1985">
                  <c:v>43186.001944444448</c:v>
                </c:pt>
                <c:pt idx="1986">
                  <c:v>43187.003344907411</c:v>
                </c:pt>
                <c:pt idx="1987">
                  <c:v>43188.001226851855</c:v>
                </c:pt>
                <c:pt idx="1988">
                  <c:v>43189.003310185188</c:v>
                </c:pt>
                <c:pt idx="1989">
                  <c:v>43194.008564814816</c:v>
                </c:pt>
                <c:pt idx="1990">
                  <c:v>43195.001759259256</c:v>
                </c:pt>
                <c:pt idx="1991">
                  <c:v>43196.001967592594</c:v>
                </c:pt>
                <c:pt idx="1992">
                  <c:v>43198.877581018518</c:v>
                </c:pt>
                <c:pt idx="1993">
                  <c:v>43200.001666666663</c:v>
                </c:pt>
                <c:pt idx="1994">
                  <c:v>43201.003923611112</c:v>
                </c:pt>
                <c:pt idx="1995">
                  <c:v>43202.000810185185</c:v>
                </c:pt>
                <c:pt idx="1996">
                  <c:v>43203.003622685188</c:v>
                </c:pt>
                <c:pt idx="1997">
                  <c:v>43205.877060185187</c:v>
                </c:pt>
                <c:pt idx="1998">
                  <c:v>43207.002395833333</c:v>
                </c:pt>
                <c:pt idx="1999">
                  <c:v>43208.00068287037</c:v>
                </c:pt>
                <c:pt idx="2000">
                  <c:v>43209.003252314818</c:v>
                </c:pt>
                <c:pt idx="2001">
                  <c:v>43210.000833333332</c:v>
                </c:pt>
                <c:pt idx="2002">
                  <c:v>43212.877557870372</c:v>
                </c:pt>
                <c:pt idx="2003">
                  <c:v>43214.003437500003</c:v>
                </c:pt>
                <c:pt idx="2004">
                  <c:v>43215.013194444444</c:v>
                </c:pt>
                <c:pt idx="2005">
                  <c:v>43216.002060185187</c:v>
                </c:pt>
                <c:pt idx="2006">
                  <c:v>43217.00409722222</c:v>
                </c:pt>
                <c:pt idx="2007">
                  <c:v>43219.879756944443</c:v>
                </c:pt>
                <c:pt idx="2008">
                  <c:v>43221.002928240741</c:v>
                </c:pt>
                <c:pt idx="2009">
                  <c:v>43224.001435185186</c:v>
                </c:pt>
                <c:pt idx="2010">
                  <c:v>43226.877500000002</c:v>
                </c:pt>
                <c:pt idx="2011">
                  <c:v>43228.008171296293</c:v>
                </c:pt>
                <c:pt idx="2012">
                  <c:v>43229.000937500001</c:v>
                </c:pt>
                <c:pt idx="2013">
                  <c:v>43230.003333333334</c:v>
                </c:pt>
                <c:pt idx="2014">
                  <c:v>43233.877418981479</c:v>
                </c:pt>
                <c:pt idx="2015">
                  <c:v>43235.003240740742</c:v>
                </c:pt>
                <c:pt idx="2016">
                  <c:v>43236.004259259258</c:v>
                </c:pt>
                <c:pt idx="2017">
                  <c:v>43237.00409722222</c:v>
                </c:pt>
                <c:pt idx="2018">
                  <c:v>43238.004131944443</c:v>
                </c:pt>
                <c:pt idx="2019">
                  <c:v>43240.877534722225</c:v>
                </c:pt>
                <c:pt idx="2020">
                  <c:v>43243.00273148148</c:v>
                </c:pt>
                <c:pt idx="2021">
                  <c:v>43244.005520833336</c:v>
                </c:pt>
                <c:pt idx="2022">
                  <c:v>43245.004618055558</c:v>
                </c:pt>
                <c:pt idx="2023">
                  <c:v>43247.877974537034</c:v>
                </c:pt>
                <c:pt idx="2024">
                  <c:v>43249.005497685182</c:v>
                </c:pt>
                <c:pt idx="2025">
                  <c:v>43251.005416666667</c:v>
                </c:pt>
                <c:pt idx="2026">
                  <c:v>43253.005312499998</c:v>
                </c:pt>
                <c:pt idx="2027">
                  <c:v>43256.003750000003</c:v>
                </c:pt>
                <c:pt idx="2028">
                  <c:v>43257.002858796295</c:v>
                </c:pt>
                <c:pt idx="2029">
                  <c:v>43258.004062499997</c:v>
                </c:pt>
                <c:pt idx="2030">
                  <c:v>43259.002754629626</c:v>
                </c:pt>
                <c:pt idx="2031">
                  <c:v>43261.87667824074</c:v>
                </c:pt>
                <c:pt idx="2032">
                  <c:v>43263.004074074073</c:v>
                </c:pt>
                <c:pt idx="2033">
                  <c:v>43264.004282407404</c:v>
                </c:pt>
                <c:pt idx="2034">
                  <c:v>43265.003206018519</c:v>
                </c:pt>
                <c:pt idx="2035">
                  <c:v>43266.012372685182</c:v>
                </c:pt>
                <c:pt idx="2036">
                  <c:v>43268.877442129633</c:v>
                </c:pt>
                <c:pt idx="2037">
                  <c:v>43270.00204861111</c:v>
                </c:pt>
                <c:pt idx="2038">
                  <c:v>43271.00105324074</c:v>
                </c:pt>
                <c:pt idx="2039">
                  <c:v>43272.00068287037</c:v>
                </c:pt>
                <c:pt idx="2040">
                  <c:v>43273.000949074078</c:v>
                </c:pt>
                <c:pt idx="2041">
                  <c:v>43275.878217592595</c:v>
                </c:pt>
                <c:pt idx="2042">
                  <c:v>43277.029722222222</c:v>
                </c:pt>
                <c:pt idx="2043">
                  <c:v>43278.001828703702</c:v>
                </c:pt>
                <c:pt idx="2044">
                  <c:v>43279.000740740739</c:v>
                </c:pt>
                <c:pt idx="2045">
                  <c:v>43280.001631944448</c:v>
                </c:pt>
                <c:pt idx="2046">
                  <c:v>43281.001921296294</c:v>
                </c:pt>
                <c:pt idx="2047">
                  <c:v>43284.004189814812</c:v>
                </c:pt>
                <c:pt idx="2048">
                  <c:v>43285.000914351855</c:v>
                </c:pt>
                <c:pt idx="2049">
                  <c:v>43286.001388888886</c:v>
                </c:pt>
                <c:pt idx="2050">
                  <c:v>43287.00072916667</c:v>
                </c:pt>
                <c:pt idx="2051">
                  <c:v>43289.877187500002</c:v>
                </c:pt>
                <c:pt idx="2052">
                  <c:v>43291.000914351855</c:v>
                </c:pt>
                <c:pt idx="2053">
                  <c:v>43292.00141203704</c:v>
                </c:pt>
                <c:pt idx="2054">
                  <c:v>43293.022187499999</c:v>
                </c:pt>
                <c:pt idx="2055">
                  <c:v>43294.000520833331</c:v>
                </c:pt>
                <c:pt idx="2056">
                  <c:v>43296.878113425926</c:v>
                </c:pt>
                <c:pt idx="2057">
                  <c:v>43298.007152777776</c:v>
                </c:pt>
                <c:pt idx="2058">
                  <c:v>43299.001840277779</c:v>
                </c:pt>
                <c:pt idx="2059">
                  <c:v>43300.001550925925</c:v>
                </c:pt>
                <c:pt idx="2060">
                  <c:v>43301.001574074071</c:v>
                </c:pt>
                <c:pt idx="2061">
                  <c:v>43303.877881944441</c:v>
                </c:pt>
                <c:pt idx="2062">
                  <c:v>43305.001655092594</c:v>
                </c:pt>
                <c:pt idx="2063">
                  <c:v>43306.001493055555</c:v>
                </c:pt>
                <c:pt idx="2064">
                  <c:v>43307.000590277778</c:v>
                </c:pt>
                <c:pt idx="2065">
                  <c:v>43308.002453703702</c:v>
                </c:pt>
                <c:pt idx="2066">
                  <c:v>43310.878946759258</c:v>
                </c:pt>
                <c:pt idx="2067">
                  <c:v>43312.000520833331</c:v>
                </c:pt>
                <c:pt idx="2068">
                  <c:v>43313.002245370371</c:v>
                </c:pt>
                <c:pt idx="2069">
                  <c:v>43314.003981481481</c:v>
                </c:pt>
                <c:pt idx="2070">
                  <c:v>43315.001006944447</c:v>
                </c:pt>
                <c:pt idx="2071">
                  <c:v>43317.877743055556</c:v>
                </c:pt>
                <c:pt idx="2072">
                  <c:v>43319.000868055555</c:v>
                </c:pt>
                <c:pt idx="2073">
                  <c:v>43320.001238425924</c:v>
                </c:pt>
                <c:pt idx="2074">
                  <c:v>43321.001076388886</c:v>
                </c:pt>
                <c:pt idx="2075">
                  <c:v>43322.001064814816</c:v>
                </c:pt>
                <c:pt idx="2076">
                  <c:v>43324.876770833333</c:v>
                </c:pt>
                <c:pt idx="2077">
                  <c:v>43326.002326388887</c:v>
                </c:pt>
                <c:pt idx="2078">
                  <c:v>43327.00509259259</c:v>
                </c:pt>
                <c:pt idx="2079">
                  <c:v>43329.000416666669</c:v>
                </c:pt>
                <c:pt idx="2080">
                  <c:v>43331.877268518518</c:v>
                </c:pt>
                <c:pt idx="2081">
                  <c:v>43333.001516203702</c:v>
                </c:pt>
                <c:pt idx="2082">
                  <c:v>43334.000879629632</c:v>
                </c:pt>
                <c:pt idx="2083">
                  <c:v>43335.001435185186</c:v>
                </c:pt>
                <c:pt idx="2084">
                  <c:v>43336.000509259262</c:v>
                </c:pt>
                <c:pt idx="2085">
                  <c:v>43338.877025462964</c:v>
                </c:pt>
                <c:pt idx="2086">
                  <c:v>43340.000879629632</c:v>
                </c:pt>
                <c:pt idx="2087">
                  <c:v>43341.00099537037</c:v>
                </c:pt>
                <c:pt idx="2088">
                  <c:v>43342.001215277778</c:v>
                </c:pt>
                <c:pt idx="2089">
                  <c:v>43343.000914351855</c:v>
                </c:pt>
                <c:pt idx="2090">
                  <c:v>43344.003564814811</c:v>
                </c:pt>
                <c:pt idx="2091">
                  <c:v>43347.002743055556</c:v>
                </c:pt>
                <c:pt idx="2092">
                  <c:v>43348.001793981479</c:v>
                </c:pt>
                <c:pt idx="2093">
                  <c:v>43349.001157407409</c:v>
                </c:pt>
                <c:pt idx="2094">
                  <c:v>43350.000497685185</c:v>
                </c:pt>
                <c:pt idx="2095">
                  <c:v>43352.876875000002</c:v>
                </c:pt>
                <c:pt idx="2096">
                  <c:v>43354.000416666669</c:v>
                </c:pt>
                <c:pt idx="2097">
                  <c:v>43355.001192129632</c:v>
                </c:pt>
                <c:pt idx="2098">
                  <c:v>43356.002175925925</c:v>
                </c:pt>
                <c:pt idx="2099">
                  <c:v>43357.002175925925</c:v>
                </c:pt>
                <c:pt idx="2100">
                  <c:v>43359.877071759256</c:v>
                </c:pt>
                <c:pt idx="2101">
                  <c:v>43361.002326388887</c:v>
                </c:pt>
                <c:pt idx="2102">
                  <c:v>43362.001886574071</c:v>
                </c:pt>
                <c:pt idx="2103">
                  <c:v>43363.001840277779</c:v>
                </c:pt>
                <c:pt idx="2104">
                  <c:v>43364.002743055556</c:v>
                </c:pt>
                <c:pt idx="2105">
                  <c:v>43366.877500000002</c:v>
                </c:pt>
                <c:pt idx="2106">
                  <c:v>43368.001122685186</c:v>
                </c:pt>
                <c:pt idx="2107">
                  <c:v>43369.000787037039</c:v>
                </c:pt>
                <c:pt idx="2108">
                  <c:v>43370.000671296293</c:v>
                </c:pt>
                <c:pt idx="2109">
                  <c:v>43371.000798611109</c:v>
                </c:pt>
                <c:pt idx="2110">
                  <c:v>43372.001828703702</c:v>
                </c:pt>
                <c:pt idx="2111">
                  <c:v>43375.004999999997</c:v>
                </c:pt>
                <c:pt idx="2112">
                  <c:v>43376.001180555555</c:v>
                </c:pt>
                <c:pt idx="2113">
                  <c:v>43377.999756944446</c:v>
                </c:pt>
                <c:pt idx="2114">
                  <c:v>43380.878391203703</c:v>
                </c:pt>
                <c:pt idx="2115">
                  <c:v>43382.001168981478</c:v>
                </c:pt>
                <c:pt idx="2116">
                  <c:v>43383.001909722225</c:v>
                </c:pt>
                <c:pt idx="2117">
                  <c:v>43384.002592592595</c:v>
                </c:pt>
                <c:pt idx="2118">
                  <c:v>43385.000937500001</c:v>
                </c:pt>
                <c:pt idx="2119">
                  <c:v>43387.876400462963</c:v>
                </c:pt>
                <c:pt idx="2120">
                  <c:v>43389.000960648147</c:v>
                </c:pt>
                <c:pt idx="2121">
                  <c:v>43390.000879629632</c:v>
                </c:pt>
                <c:pt idx="2122">
                  <c:v>43391.004756944443</c:v>
                </c:pt>
                <c:pt idx="2123">
                  <c:v>43392.000532407408</c:v>
                </c:pt>
                <c:pt idx="2124">
                  <c:v>43394.877476851849</c:v>
                </c:pt>
                <c:pt idx="2125">
                  <c:v>43396.003391203703</c:v>
                </c:pt>
                <c:pt idx="2126">
                  <c:v>43397.00167824074</c:v>
                </c:pt>
                <c:pt idx="2127">
                  <c:v>43398.001585648148</c:v>
                </c:pt>
                <c:pt idx="2128">
                  <c:v>43399.007615740738</c:v>
                </c:pt>
                <c:pt idx="2129">
                  <c:v>43401.876516203702</c:v>
                </c:pt>
                <c:pt idx="2130">
                  <c:v>43403.00172453704</c:v>
                </c:pt>
                <c:pt idx="2131">
                  <c:v>43404.003078703703</c:v>
                </c:pt>
                <c:pt idx="2132">
                  <c:v>43405.003842592596</c:v>
                </c:pt>
                <c:pt idx="2133">
                  <c:v>43407.003310185188</c:v>
                </c:pt>
                <c:pt idx="2134">
                  <c:v>43410.000914351855</c:v>
                </c:pt>
                <c:pt idx="2135">
                  <c:v>43411.000833333332</c:v>
                </c:pt>
                <c:pt idx="2136">
                  <c:v>43412.001481481479</c:v>
                </c:pt>
                <c:pt idx="2137">
                  <c:v>43415.878368055557</c:v>
                </c:pt>
                <c:pt idx="2138">
                  <c:v>43417.00267361111</c:v>
                </c:pt>
                <c:pt idx="2139">
                  <c:v>43418.008437500001</c:v>
                </c:pt>
                <c:pt idx="2140">
                  <c:v>43419.001898148148</c:v>
                </c:pt>
                <c:pt idx="2141">
                  <c:v>43420.001863425925</c:v>
                </c:pt>
                <c:pt idx="2142">
                  <c:v>43422.878368055557</c:v>
                </c:pt>
                <c:pt idx="2143">
                  <c:v>43424.001979166664</c:v>
                </c:pt>
                <c:pt idx="2144">
                  <c:v>43425.002511574072</c:v>
                </c:pt>
                <c:pt idx="2145">
                  <c:v>43426.001574074071</c:v>
                </c:pt>
                <c:pt idx="2146">
                  <c:v>43427.001018518517</c:v>
                </c:pt>
                <c:pt idx="2147">
                  <c:v>43429.877743055556</c:v>
                </c:pt>
                <c:pt idx="2148">
                  <c:v>43431.005960648145</c:v>
                </c:pt>
                <c:pt idx="2149">
                  <c:v>43432.001932870371</c:v>
                </c:pt>
                <c:pt idx="2150">
                  <c:v>43433.002013888887</c:v>
                </c:pt>
                <c:pt idx="2151">
                  <c:v>43434.00199074074</c:v>
                </c:pt>
                <c:pt idx="2152">
                  <c:v>43435.002442129633</c:v>
                </c:pt>
                <c:pt idx="2153">
                  <c:v>43438.003935185188</c:v>
                </c:pt>
                <c:pt idx="2154">
                  <c:v>43439.005046296297</c:v>
                </c:pt>
                <c:pt idx="2155">
                  <c:v>43440.001458333332</c:v>
                </c:pt>
                <c:pt idx="2156">
                  <c:v>43441.001226851855</c:v>
                </c:pt>
                <c:pt idx="2157">
                  <c:v>43443.879444444443</c:v>
                </c:pt>
                <c:pt idx="2158">
                  <c:v>43445.043969907405</c:v>
                </c:pt>
                <c:pt idx="2159">
                  <c:v>43446.002488425926</c:v>
                </c:pt>
                <c:pt idx="2160">
                  <c:v>43447.000555555554</c:v>
                </c:pt>
                <c:pt idx="2161">
                  <c:v>43448.001770833333</c:v>
                </c:pt>
                <c:pt idx="2162">
                  <c:v>43450.87636574074</c:v>
                </c:pt>
                <c:pt idx="2163">
                  <c:v>43452.002523148149</c:v>
                </c:pt>
                <c:pt idx="2164">
                  <c:v>43453.000613425924</c:v>
                </c:pt>
                <c:pt idx="2165">
                  <c:v>43454.000717592593</c:v>
                </c:pt>
                <c:pt idx="2166">
                  <c:v>43455.001296296294</c:v>
                </c:pt>
                <c:pt idx="2167">
                  <c:v>43457.885092592594</c:v>
                </c:pt>
                <c:pt idx="2168">
                  <c:v>43462.000891203701</c:v>
                </c:pt>
                <c:pt idx="2169">
                  <c:v>43463.003842592596</c:v>
                </c:pt>
                <c:pt idx="2170">
                  <c:v>43468.003935185188</c:v>
                </c:pt>
                <c:pt idx="2171">
                  <c:v>43469.00072916667</c:v>
                </c:pt>
                <c:pt idx="2172">
                  <c:v>43471.877847222226</c:v>
                </c:pt>
                <c:pt idx="2173">
                  <c:v>43473.002939814818</c:v>
                </c:pt>
                <c:pt idx="2174">
                  <c:v>43474.002442129633</c:v>
                </c:pt>
              </c:numCache>
            </c:numRef>
          </c:cat>
          <c:val>
            <c:numRef>
              <c:f>'Der Alpha'!$C$4553:$C$6727</c:f>
              <c:numCache>
                <c:formatCode>General</c:formatCode>
                <c:ptCount val="2175"/>
                <c:pt idx="0">
                  <c:v>-0.31</c:v>
                </c:pt>
                <c:pt idx="3">
                  <c:v>-0.01</c:v>
                </c:pt>
                <c:pt idx="4">
                  <c:v>-0.03</c:v>
                </c:pt>
                <c:pt idx="9">
                  <c:v>-5.78</c:v>
                </c:pt>
                <c:pt idx="10">
                  <c:v>-0.01</c:v>
                </c:pt>
                <c:pt idx="12">
                  <c:v>-0.01</c:v>
                </c:pt>
                <c:pt idx="13">
                  <c:v>-0.05</c:v>
                </c:pt>
                <c:pt idx="15">
                  <c:v>-0.02</c:v>
                </c:pt>
                <c:pt idx="16">
                  <c:v>-0.06</c:v>
                </c:pt>
                <c:pt idx="19">
                  <c:v>-0.04</c:v>
                </c:pt>
                <c:pt idx="20">
                  <c:v>-0.14000000000000001</c:v>
                </c:pt>
                <c:pt idx="21">
                  <c:v>-0.02</c:v>
                </c:pt>
                <c:pt idx="22">
                  <c:v>-7.0000000000000007E-2</c:v>
                </c:pt>
                <c:pt idx="23">
                  <c:v>-0.02</c:v>
                </c:pt>
                <c:pt idx="24">
                  <c:v>-7.0000000000000007E-2</c:v>
                </c:pt>
                <c:pt idx="27">
                  <c:v>-0.05</c:v>
                </c:pt>
                <c:pt idx="28">
                  <c:v>-0.34</c:v>
                </c:pt>
                <c:pt idx="29">
                  <c:v>-0.5</c:v>
                </c:pt>
                <c:pt idx="32">
                  <c:v>-0.03</c:v>
                </c:pt>
                <c:pt idx="33">
                  <c:v>-0.09</c:v>
                </c:pt>
                <c:pt idx="35">
                  <c:v>-0.05</c:v>
                </c:pt>
                <c:pt idx="37">
                  <c:v>-0.02</c:v>
                </c:pt>
                <c:pt idx="38">
                  <c:v>-7.0000000000000007E-2</c:v>
                </c:pt>
                <c:pt idx="39">
                  <c:v>-0.06</c:v>
                </c:pt>
                <c:pt idx="40">
                  <c:v>-0.27</c:v>
                </c:pt>
                <c:pt idx="41">
                  <c:v>-7.0000000000000007E-2</c:v>
                </c:pt>
                <c:pt idx="42">
                  <c:v>-0.03</c:v>
                </c:pt>
                <c:pt idx="43">
                  <c:v>-0.1</c:v>
                </c:pt>
                <c:pt idx="48">
                  <c:v>-0.02</c:v>
                </c:pt>
                <c:pt idx="49">
                  <c:v>-0.06</c:v>
                </c:pt>
                <c:pt idx="52">
                  <c:v>-0.01</c:v>
                </c:pt>
                <c:pt idx="53">
                  <c:v>-0.04</c:v>
                </c:pt>
                <c:pt idx="54">
                  <c:v>-0.05</c:v>
                </c:pt>
                <c:pt idx="57">
                  <c:v>-0.14000000000000001</c:v>
                </c:pt>
                <c:pt idx="58">
                  <c:v>-0.45</c:v>
                </c:pt>
                <c:pt idx="62">
                  <c:v>-0.01</c:v>
                </c:pt>
                <c:pt idx="63">
                  <c:v>-0.04</c:v>
                </c:pt>
                <c:pt idx="68">
                  <c:v>-0.15</c:v>
                </c:pt>
                <c:pt idx="69">
                  <c:v>-0.48</c:v>
                </c:pt>
                <c:pt idx="71">
                  <c:v>-0.03</c:v>
                </c:pt>
                <c:pt idx="72">
                  <c:v>-0.09</c:v>
                </c:pt>
                <c:pt idx="75">
                  <c:v>-0.34</c:v>
                </c:pt>
                <c:pt idx="76">
                  <c:v>-1.08</c:v>
                </c:pt>
                <c:pt idx="78">
                  <c:v>-0.12</c:v>
                </c:pt>
                <c:pt idx="79">
                  <c:v>-0.39</c:v>
                </c:pt>
                <c:pt idx="81">
                  <c:v>-0.15</c:v>
                </c:pt>
                <c:pt idx="82">
                  <c:v>-0.82</c:v>
                </c:pt>
                <c:pt idx="83">
                  <c:v>-0.7</c:v>
                </c:pt>
                <c:pt idx="85">
                  <c:v>-6.93</c:v>
                </c:pt>
                <c:pt idx="86">
                  <c:v>-0.17</c:v>
                </c:pt>
                <c:pt idx="87">
                  <c:v>-2.66</c:v>
                </c:pt>
                <c:pt idx="88">
                  <c:v>-0.32</c:v>
                </c:pt>
                <c:pt idx="89">
                  <c:v>-0.01</c:v>
                </c:pt>
                <c:pt idx="90">
                  <c:v>-0.05</c:v>
                </c:pt>
                <c:pt idx="91">
                  <c:v>-0.12</c:v>
                </c:pt>
                <c:pt idx="92">
                  <c:v>-1</c:v>
                </c:pt>
                <c:pt idx="93">
                  <c:v>-0.92</c:v>
                </c:pt>
                <c:pt idx="94">
                  <c:v>-1.22</c:v>
                </c:pt>
                <c:pt idx="98">
                  <c:v>-7.0000000000000007E-2</c:v>
                </c:pt>
                <c:pt idx="99">
                  <c:v>-0.36</c:v>
                </c:pt>
                <c:pt idx="100">
                  <c:v>-0.03</c:v>
                </c:pt>
                <c:pt idx="101">
                  <c:v>-0.1</c:v>
                </c:pt>
                <c:pt idx="102">
                  <c:v>-0.39</c:v>
                </c:pt>
                <c:pt idx="103">
                  <c:v>-1.53</c:v>
                </c:pt>
                <c:pt idx="110">
                  <c:v>-0.01</c:v>
                </c:pt>
                <c:pt idx="111">
                  <c:v>-0.15</c:v>
                </c:pt>
                <c:pt idx="113">
                  <c:v>-0.36</c:v>
                </c:pt>
                <c:pt idx="115">
                  <c:v>-20.420000000000002</c:v>
                </c:pt>
                <c:pt idx="116">
                  <c:v>-27.13</c:v>
                </c:pt>
                <c:pt idx="117">
                  <c:v>-29.35</c:v>
                </c:pt>
                <c:pt idx="118">
                  <c:v>-3.08</c:v>
                </c:pt>
                <c:pt idx="119">
                  <c:v>-56.59</c:v>
                </c:pt>
                <c:pt idx="120">
                  <c:v>-26.88</c:v>
                </c:pt>
                <c:pt idx="121">
                  <c:v>-25.5</c:v>
                </c:pt>
                <c:pt idx="124">
                  <c:v>-16.98</c:v>
                </c:pt>
                <c:pt idx="130">
                  <c:v>-4.9800000000000004</c:v>
                </c:pt>
                <c:pt idx="131">
                  <c:v>-25.01</c:v>
                </c:pt>
                <c:pt idx="132">
                  <c:v>-40.81</c:v>
                </c:pt>
                <c:pt idx="133">
                  <c:v>-13.08</c:v>
                </c:pt>
                <c:pt idx="134">
                  <c:v>25.84</c:v>
                </c:pt>
                <c:pt idx="139">
                  <c:v>-26.02</c:v>
                </c:pt>
                <c:pt idx="141">
                  <c:v>-11.99</c:v>
                </c:pt>
                <c:pt idx="142">
                  <c:v>-10.95</c:v>
                </c:pt>
                <c:pt idx="143">
                  <c:v>-13.57</c:v>
                </c:pt>
                <c:pt idx="145">
                  <c:v>-31.17</c:v>
                </c:pt>
                <c:pt idx="146">
                  <c:v>-7.97</c:v>
                </c:pt>
                <c:pt idx="147">
                  <c:v>-5.82</c:v>
                </c:pt>
                <c:pt idx="148">
                  <c:v>-2.73</c:v>
                </c:pt>
                <c:pt idx="152">
                  <c:v>-42.66</c:v>
                </c:pt>
                <c:pt idx="154">
                  <c:v>-21.69</c:v>
                </c:pt>
                <c:pt idx="155">
                  <c:v>-25.67</c:v>
                </c:pt>
                <c:pt idx="159">
                  <c:v>-32.6</c:v>
                </c:pt>
                <c:pt idx="164">
                  <c:v>-9.6</c:v>
                </c:pt>
                <c:pt idx="169">
                  <c:v>-14.65</c:v>
                </c:pt>
                <c:pt idx="171">
                  <c:v>-3.78</c:v>
                </c:pt>
                <c:pt idx="173">
                  <c:v>-11.94</c:v>
                </c:pt>
                <c:pt idx="175">
                  <c:v>-32.090000000000003</c:v>
                </c:pt>
                <c:pt idx="176">
                  <c:v>-24.36</c:v>
                </c:pt>
                <c:pt idx="179">
                  <c:v>-3.89</c:v>
                </c:pt>
                <c:pt idx="180">
                  <c:v>-5.61</c:v>
                </c:pt>
                <c:pt idx="181">
                  <c:v>-17.850000000000001</c:v>
                </c:pt>
                <c:pt idx="182">
                  <c:v>-4.03</c:v>
                </c:pt>
                <c:pt idx="183">
                  <c:v>-15.32</c:v>
                </c:pt>
                <c:pt idx="184">
                  <c:v>-3</c:v>
                </c:pt>
                <c:pt idx="186">
                  <c:v>-8.36</c:v>
                </c:pt>
                <c:pt idx="187">
                  <c:v>-7.39</c:v>
                </c:pt>
                <c:pt idx="189">
                  <c:v>-13.89</c:v>
                </c:pt>
                <c:pt idx="192">
                  <c:v>-9.67</c:v>
                </c:pt>
                <c:pt idx="195">
                  <c:v>-17.38</c:v>
                </c:pt>
                <c:pt idx="199">
                  <c:v>-2.5299999999999998</c:v>
                </c:pt>
                <c:pt idx="201">
                  <c:v>-1.76</c:v>
                </c:pt>
                <c:pt idx="202">
                  <c:v>-11.07</c:v>
                </c:pt>
                <c:pt idx="203">
                  <c:v>-1.59</c:v>
                </c:pt>
                <c:pt idx="210">
                  <c:v>-0.57999999999999996</c:v>
                </c:pt>
                <c:pt idx="211">
                  <c:v>-13.01</c:v>
                </c:pt>
                <c:pt idx="213">
                  <c:v>-10.3</c:v>
                </c:pt>
                <c:pt idx="214">
                  <c:v>-10.84</c:v>
                </c:pt>
                <c:pt idx="216">
                  <c:v>-1.88</c:v>
                </c:pt>
                <c:pt idx="218">
                  <c:v>-12.07</c:v>
                </c:pt>
                <c:pt idx="219">
                  <c:v>-6.54</c:v>
                </c:pt>
                <c:pt idx="221">
                  <c:v>-12.75</c:v>
                </c:pt>
                <c:pt idx="223">
                  <c:v>-4.08</c:v>
                </c:pt>
                <c:pt idx="227">
                  <c:v>-10.8</c:v>
                </c:pt>
                <c:pt idx="228">
                  <c:v>-61.8</c:v>
                </c:pt>
                <c:pt idx="233">
                  <c:v>-22.34</c:v>
                </c:pt>
                <c:pt idx="241">
                  <c:v>-11.29</c:v>
                </c:pt>
                <c:pt idx="242">
                  <c:v>-4.37</c:v>
                </c:pt>
                <c:pt idx="244">
                  <c:v>-17.55</c:v>
                </c:pt>
                <c:pt idx="247">
                  <c:v>-18.23</c:v>
                </c:pt>
                <c:pt idx="249">
                  <c:v>-12.49</c:v>
                </c:pt>
                <c:pt idx="253">
                  <c:v>-36.39</c:v>
                </c:pt>
                <c:pt idx="256">
                  <c:v>-2.42</c:v>
                </c:pt>
                <c:pt idx="257">
                  <c:v>-30.35</c:v>
                </c:pt>
                <c:pt idx="259">
                  <c:v>-4.34</c:v>
                </c:pt>
                <c:pt idx="260">
                  <c:v>-0.3</c:v>
                </c:pt>
                <c:pt idx="261">
                  <c:v>-1.96</c:v>
                </c:pt>
                <c:pt idx="263">
                  <c:v>-3.7</c:v>
                </c:pt>
                <c:pt idx="264">
                  <c:v>-24.13</c:v>
                </c:pt>
                <c:pt idx="267">
                  <c:v>-3.56</c:v>
                </c:pt>
                <c:pt idx="272">
                  <c:v>-15.86</c:v>
                </c:pt>
                <c:pt idx="276">
                  <c:v>-4.12</c:v>
                </c:pt>
                <c:pt idx="279">
                  <c:v>-16.260000000000002</c:v>
                </c:pt>
                <c:pt idx="280">
                  <c:v>-23.35</c:v>
                </c:pt>
                <c:pt idx="281">
                  <c:v>-24.71</c:v>
                </c:pt>
                <c:pt idx="282">
                  <c:v>-27.35</c:v>
                </c:pt>
                <c:pt idx="286">
                  <c:v>-40.380000000000003</c:v>
                </c:pt>
                <c:pt idx="289">
                  <c:v>-15.93</c:v>
                </c:pt>
                <c:pt idx="290">
                  <c:v>-14.07</c:v>
                </c:pt>
                <c:pt idx="291">
                  <c:v>-17.52</c:v>
                </c:pt>
                <c:pt idx="292">
                  <c:v>-31.71</c:v>
                </c:pt>
                <c:pt idx="293">
                  <c:v>-27.95</c:v>
                </c:pt>
                <c:pt idx="294">
                  <c:v>-79.930000000000007</c:v>
                </c:pt>
                <c:pt idx="296">
                  <c:v>-22.98</c:v>
                </c:pt>
                <c:pt idx="300">
                  <c:v>-3.41</c:v>
                </c:pt>
                <c:pt idx="304">
                  <c:v>-8.83</c:v>
                </c:pt>
                <c:pt idx="306">
                  <c:v>-9.9700000000000006</c:v>
                </c:pt>
                <c:pt idx="309">
                  <c:v>-4.41</c:v>
                </c:pt>
                <c:pt idx="310">
                  <c:v>-1.22</c:v>
                </c:pt>
                <c:pt idx="312">
                  <c:v>-8.1</c:v>
                </c:pt>
                <c:pt idx="313">
                  <c:v>-7.52</c:v>
                </c:pt>
                <c:pt idx="314">
                  <c:v>-15.51</c:v>
                </c:pt>
                <c:pt idx="315">
                  <c:v>-14.94</c:v>
                </c:pt>
                <c:pt idx="316">
                  <c:v>-10.26</c:v>
                </c:pt>
                <c:pt idx="317">
                  <c:v>-0.12</c:v>
                </c:pt>
                <c:pt idx="319">
                  <c:v>-10.87</c:v>
                </c:pt>
                <c:pt idx="321">
                  <c:v>-2.97</c:v>
                </c:pt>
                <c:pt idx="322">
                  <c:v>-60.42</c:v>
                </c:pt>
                <c:pt idx="326">
                  <c:v>-22.02</c:v>
                </c:pt>
                <c:pt idx="328">
                  <c:v>-12.45</c:v>
                </c:pt>
                <c:pt idx="330">
                  <c:v>-15.66</c:v>
                </c:pt>
                <c:pt idx="332">
                  <c:v>-14.25</c:v>
                </c:pt>
                <c:pt idx="333">
                  <c:v>-7.79</c:v>
                </c:pt>
                <c:pt idx="334">
                  <c:v>-4.2</c:v>
                </c:pt>
                <c:pt idx="340">
                  <c:v>-9.32</c:v>
                </c:pt>
                <c:pt idx="341">
                  <c:v>-77.819999999999993</c:v>
                </c:pt>
                <c:pt idx="342">
                  <c:v>-6.74</c:v>
                </c:pt>
                <c:pt idx="343">
                  <c:v>-11.64</c:v>
                </c:pt>
                <c:pt idx="344">
                  <c:v>-111.37</c:v>
                </c:pt>
                <c:pt idx="346">
                  <c:v>-3.41</c:v>
                </c:pt>
                <c:pt idx="348">
                  <c:v>-18.64</c:v>
                </c:pt>
                <c:pt idx="350">
                  <c:v>-22.97</c:v>
                </c:pt>
                <c:pt idx="353">
                  <c:v>-7.11</c:v>
                </c:pt>
                <c:pt idx="354">
                  <c:v>-18.36</c:v>
                </c:pt>
                <c:pt idx="355">
                  <c:v>-7.24</c:v>
                </c:pt>
                <c:pt idx="362">
                  <c:v>-35.22</c:v>
                </c:pt>
                <c:pt idx="363">
                  <c:v>-30.92</c:v>
                </c:pt>
                <c:pt idx="365">
                  <c:v>-29.71</c:v>
                </c:pt>
                <c:pt idx="366">
                  <c:v>-1.99</c:v>
                </c:pt>
                <c:pt idx="367">
                  <c:v>-3.61</c:v>
                </c:pt>
                <c:pt idx="368">
                  <c:v>-6.74</c:v>
                </c:pt>
                <c:pt idx="370">
                  <c:v>-6.01</c:v>
                </c:pt>
                <c:pt idx="372">
                  <c:v>-8.7799999999999994</c:v>
                </c:pt>
                <c:pt idx="373">
                  <c:v>-14.61</c:v>
                </c:pt>
                <c:pt idx="374">
                  <c:v>-0.46</c:v>
                </c:pt>
                <c:pt idx="375">
                  <c:v>-22.09</c:v>
                </c:pt>
                <c:pt idx="378">
                  <c:v>-30.6</c:v>
                </c:pt>
                <c:pt idx="379">
                  <c:v>-42.65</c:v>
                </c:pt>
                <c:pt idx="380">
                  <c:v>-37.65</c:v>
                </c:pt>
                <c:pt idx="381">
                  <c:v>-84.33</c:v>
                </c:pt>
                <c:pt idx="382">
                  <c:v>-63.4</c:v>
                </c:pt>
                <c:pt idx="383">
                  <c:v>-147.77000000000001</c:v>
                </c:pt>
                <c:pt idx="384">
                  <c:v>-162.22999999999999</c:v>
                </c:pt>
                <c:pt idx="385">
                  <c:v>-76.39</c:v>
                </c:pt>
                <c:pt idx="387">
                  <c:v>-244.44</c:v>
                </c:pt>
                <c:pt idx="388">
                  <c:v>-13.46</c:v>
                </c:pt>
                <c:pt idx="389">
                  <c:v>-43.07</c:v>
                </c:pt>
                <c:pt idx="390">
                  <c:v>-38.97</c:v>
                </c:pt>
                <c:pt idx="391">
                  <c:v>-201.31</c:v>
                </c:pt>
                <c:pt idx="392">
                  <c:v>-145.38999999999999</c:v>
                </c:pt>
                <c:pt idx="397">
                  <c:v>-35.89</c:v>
                </c:pt>
                <c:pt idx="398">
                  <c:v>-114.85</c:v>
                </c:pt>
                <c:pt idx="402">
                  <c:v>-13.98</c:v>
                </c:pt>
                <c:pt idx="403">
                  <c:v>-107.2</c:v>
                </c:pt>
                <c:pt idx="404">
                  <c:v>-179.49</c:v>
                </c:pt>
                <c:pt idx="407">
                  <c:v>-0.28999999999999998</c:v>
                </c:pt>
                <c:pt idx="408">
                  <c:v>-55.72</c:v>
                </c:pt>
                <c:pt idx="409">
                  <c:v>-174.54</c:v>
                </c:pt>
                <c:pt idx="413">
                  <c:v>-19.03</c:v>
                </c:pt>
                <c:pt idx="414">
                  <c:v>-60.89</c:v>
                </c:pt>
                <c:pt idx="415">
                  <c:v>-7.19</c:v>
                </c:pt>
                <c:pt idx="416">
                  <c:v>-100.19</c:v>
                </c:pt>
                <c:pt idx="417">
                  <c:v>-265.52</c:v>
                </c:pt>
                <c:pt idx="420">
                  <c:v>-1.43</c:v>
                </c:pt>
                <c:pt idx="421">
                  <c:v>-29.17</c:v>
                </c:pt>
                <c:pt idx="422">
                  <c:v>-75.03</c:v>
                </c:pt>
                <c:pt idx="423">
                  <c:v>-70.95</c:v>
                </c:pt>
                <c:pt idx="424">
                  <c:v>-156.28</c:v>
                </c:pt>
                <c:pt idx="430">
                  <c:v>-10.09</c:v>
                </c:pt>
                <c:pt idx="431">
                  <c:v>-32.299999999999997</c:v>
                </c:pt>
                <c:pt idx="433">
                  <c:v>-25.42</c:v>
                </c:pt>
                <c:pt idx="434">
                  <c:v>-81.349999999999994</c:v>
                </c:pt>
                <c:pt idx="435">
                  <c:v>-14.21</c:v>
                </c:pt>
                <c:pt idx="436">
                  <c:v>-45.47</c:v>
                </c:pt>
                <c:pt idx="438">
                  <c:v>-21.03</c:v>
                </c:pt>
                <c:pt idx="439">
                  <c:v>-67.290000000000006</c:v>
                </c:pt>
                <c:pt idx="440">
                  <c:v>-4.07</c:v>
                </c:pt>
                <c:pt idx="441">
                  <c:v>-3.8</c:v>
                </c:pt>
                <c:pt idx="442">
                  <c:v>-231.99</c:v>
                </c:pt>
                <c:pt idx="445">
                  <c:v>-26.99</c:v>
                </c:pt>
                <c:pt idx="446">
                  <c:v>-86.36</c:v>
                </c:pt>
                <c:pt idx="447">
                  <c:v>-21.34</c:v>
                </c:pt>
                <c:pt idx="448">
                  <c:v>-68.3</c:v>
                </c:pt>
                <c:pt idx="449">
                  <c:v>-4.55</c:v>
                </c:pt>
                <c:pt idx="450">
                  <c:v>-14.55</c:v>
                </c:pt>
                <c:pt idx="451">
                  <c:v>-7.59</c:v>
                </c:pt>
                <c:pt idx="452">
                  <c:v>-24.28</c:v>
                </c:pt>
                <c:pt idx="453">
                  <c:v>-12.57</c:v>
                </c:pt>
                <c:pt idx="454">
                  <c:v>-63.62</c:v>
                </c:pt>
                <c:pt idx="455">
                  <c:v>-70.099999999999994</c:v>
                </c:pt>
                <c:pt idx="456">
                  <c:v>-76.739999999999995</c:v>
                </c:pt>
                <c:pt idx="457">
                  <c:v>-45.32</c:v>
                </c:pt>
                <c:pt idx="458">
                  <c:v>-21.03</c:v>
                </c:pt>
                <c:pt idx="459">
                  <c:v>-17.920000000000002</c:v>
                </c:pt>
                <c:pt idx="460">
                  <c:v>-57.35</c:v>
                </c:pt>
                <c:pt idx="467">
                  <c:v>-9.16</c:v>
                </c:pt>
                <c:pt idx="468">
                  <c:v>-29.14</c:v>
                </c:pt>
                <c:pt idx="471">
                  <c:v>-4.99</c:v>
                </c:pt>
                <c:pt idx="472">
                  <c:v>-6.41</c:v>
                </c:pt>
                <c:pt idx="473">
                  <c:v>-11.01</c:v>
                </c:pt>
                <c:pt idx="474">
                  <c:v>-17.989999999999998</c:v>
                </c:pt>
                <c:pt idx="475">
                  <c:v>-43.07</c:v>
                </c:pt>
                <c:pt idx="479">
                  <c:v>-11.41</c:v>
                </c:pt>
                <c:pt idx="483">
                  <c:v>-3.16</c:v>
                </c:pt>
                <c:pt idx="484">
                  <c:v>-14.27</c:v>
                </c:pt>
                <c:pt idx="488">
                  <c:v>-19.37</c:v>
                </c:pt>
                <c:pt idx="495">
                  <c:v>-17.95</c:v>
                </c:pt>
                <c:pt idx="496">
                  <c:v>-2.34</c:v>
                </c:pt>
                <c:pt idx="498">
                  <c:v>-10.47</c:v>
                </c:pt>
                <c:pt idx="499">
                  <c:v>-20.239999999999998</c:v>
                </c:pt>
                <c:pt idx="504">
                  <c:v>-9.3800000000000008</c:v>
                </c:pt>
                <c:pt idx="505">
                  <c:v>-3.59</c:v>
                </c:pt>
                <c:pt idx="506">
                  <c:v>-8.74</c:v>
                </c:pt>
                <c:pt idx="507">
                  <c:v>-11.77</c:v>
                </c:pt>
                <c:pt idx="513">
                  <c:v>-30.18</c:v>
                </c:pt>
                <c:pt idx="514">
                  <c:v>-1.56</c:v>
                </c:pt>
                <c:pt idx="515">
                  <c:v>-13.43</c:v>
                </c:pt>
                <c:pt idx="518">
                  <c:v>-1.01</c:v>
                </c:pt>
                <c:pt idx="520">
                  <c:v>-4.7</c:v>
                </c:pt>
                <c:pt idx="521">
                  <c:v>-35.49</c:v>
                </c:pt>
                <c:pt idx="522">
                  <c:v>-5.0599999999999996</c:v>
                </c:pt>
                <c:pt idx="525">
                  <c:v>-4.29</c:v>
                </c:pt>
                <c:pt idx="527">
                  <c:v>-5.53</c:v>
                </c:pt>
                <c:pt idx="528">
                  <c:v>-28.25</c:v>
                </c:pt>
                <c:pt idx="529">
                  <c:v>-0.74</c:v>
                </c:pt>
                <c:pt idx="530">
                  <c:v>-23.45</c:v>
                </c:pt>
                <c:pt idx="533">
                  <c:v>-11.16</c:v>
                </c:pt>
                <c:pt idx="534">
                  <c:v>-22.76</c:v>
                </c:pt>
                <c:pt idx="535">
                  <c:v>-5.48</c:v>
                </c:pt>
                <c:pt idx="537">
                  <c:v>-17.36</c:v>
                </c:pt>
                <c:pt idx="538">
                  <c:v>-17.03</c:v>
                </c:pt>
                <c:pt idx="539">
                  <c:v>-38.409999999999997</c:v>
                </c:pt>
                <c:pt idx="540">
                  <c:v>-0.84</c:v>
                </c:pt>
                <c:pt idx="542">
                  <c:v>-15.7</c:v>
                </c:pt>
                <c:pt idx="543">
                  <c:v>-5.96</c:v>
                </c:pt>
                <c:pt idx="545">
                  <c:v>-6.79</c:v>
                </c:pt>
                <c:pt idx="546">
                  <c:v>-12.05</c:v>
                </c:pt>
                <c:pt idx="547">
                  <c:v>-28.25</c:v>
                </c:pt>
                <c:pt idx="550">
                  <c:v>-0.56000000000000005</c:v>
                </c:pt>
                <c:pt idx="552">
                  <c:v>-5.59</c:v>
                </c:pt>
                <c:pt idx="553">
                  <c:v>-0.97</c:v>
                </c:pt>
                <c:pt idx="554">
                  <c:v>-16.89</c:v>
                </c:pt>
                <c:pt idx="555">
                  <c:v>-27.94</c:v>
                </c:pt>
                <c:pt idx="557">
                  <c:v>-19.329999999999998</c:v>
                </c:pt>
                <c:pt idx="560">
                  <c:v>-13.79</c:v>
                </c:pt>
                <c:pt idx="562">
                  <c:v>-8.19</c:v>
                </c:pt>
                <c:pt idx="563">
                  <c:v>-52.27</c:v>
                </c:pt>
                <c:pt idx="565">
                  <c:v>-5</c:v>
                </c:pt>
                <c:pt idx="567">
                  <c:v>-6.99</c:v>
                </c:pt>
                <c:pt idx="569">
                  <c:v>-1.94</c:v>
                </c:pt>
                <c:pt idx="570">
                  <c:v>-35.43</c:v>
                </c:pt>
                <c:pt idx="571">
                  <c:v>-30.72</c:v>
                </c:pt>
                <c:pt idx="572">
                  <c:v>-6.33</c:v>
                </c:pt>
                <c:pt idx="576">
                  <c:v>-20.48</c:v>
                </c:pt>
                <c:pt idx="578">
                  <c:v>-22.17</c:v>
                </c:pt>
                <c:pt idx="584">
                  <c:v>-58.37</c:v>
                </c:pt>
                <c:pt idx="593">
                  <c:v>-20.23</c:v>
                </c:pt>
                <c:pt idx="595">
                  <c:v>-11.05</c:v>
                </c:pt>
                <c:pt idx="596">
                  <c:v>-7.77</c:v>
                </c:pt>
                <c:pt idx="599">
                  <c:v>-6.78</c:v>
                </c:pt>
                <c:pt idx="602">
                  <c:v>-4.2699999999999996</c:v>
                </c:pt>
                <c:pt idx="603">
                  <c:v>-25.97</c:v>
                </c:pt>
                <c:pt idx="604">
                  <c:v>-5.42</c:v>
                </c:pt>
                <c:pt idx="605">
                  <c:v>-16.899999999999999</c:v>
                </c:pt>
                <c:pt idx="610">
                  <c:v>-19.79</c:v>
                </c:pt>
                <c:pt idx="619">
                  <c:v>-23.83</c:v>
                </c:pt>
                <c:pt idx="622">
                  <c:v>-5.91</c:v>
                </c:pt>
                <c:pt idx="623">
                  <c:v>-20.6</c:v>
                </c:pt>
                <c:pt idx="624">
                  <c:v>-18.45</c:v>
                </c:pt>
                <c:pt idx="625">
                  <c:v>-22.02</c:v>
                </c:pt>
                <c:pt idx="627">
                  <c:v>-3.67</c:v>
                </c:pt>
                <c:pt idx="628">
                  <c:v>-9.14</c:v>
                </c:pt>
                <c:pt idx="629">
                  <c:v>-3.29</c:v>
                </c:pt>
                <c:pt idx="630">
                  <c:v>-8.2200000000000006</c:v>
                </c:pt>
                <c:pt idx="631">
                  <c:v>-1.2</c:v>
                </c:pt>
                <c:pt idx="632">
                  <c:v>-7.08</c:v>
                </c:pt>
                <c:pt idx="636">
                  <c:v>-2.0299999999999998</c:v>
                </c:pt>
                <c:pt idx="637">
                  <c:v>-11.19</c:v>
                </c:pt>
                <c:pt idx="639">
                  <c:v>-12.4</c:v>
                </c:pt>
                <c:pt idx="641">
                  <c:v>-1.21</c:v>
                </c:pt>
                <c:pt idx="642">
                  <c:v>-11.69</c:v>
                </c:pt>
                <c:pt idx="647">
                  <c:v>-29.73</c:v>
                </c:pt>
                <c:pt idx="648">
                  <c:v>-10.66</c:v>
                </c:pt>
                <c:pt idx="650">
                  <c:v>-7.15</c:v>
                </c:pt>
                <c:pt idx="651">
                  <c:v>-21.69</c:v>
                </c:pt>
                <c:pt idx="652">
                  <c:v>-7.54</c:v>
                </c:pt>
                <c:pt idx="654">
                  <c:v>-11.5</c:v>
                </c:pt>
                <c:pt idx="655">
                  <c:v>-11.23</c:v>
                </c:pt>
                <c:pt idx="656">
                  <c:v>-7.71</c:v>
                </c:pt>
                <c:pt idx="661">
                  <c:v>-61.59</c:v>
                </c:pt>
                <c:pt idx="664">
                  <c:v>-19.21</c:v>
                </c:pt>
                <c:pt idx="665">
                  <c:v>-7.38</c:v>
                </c:pt>
                <c:pt idx="667">
                  <c:v>-39.03</c:v>
                </c:pt>
                <c:pt idx="668">
                  <c:v>-20.56</c:v>
                </c:pt>
                <c:pt idx="669">
                  <c:v>-17.739999999999998</c:v>
                </c:pt>
                <c:pt idx="671">
                  <c:v>-43.27</c:v>
                </c:pt>
                <c:pt idx="672">
                  <c:v>-9.0399999999999991</c:v>
                </c:pt>
                <c:pt idx="679">
                  <c:v>-1.38</c:v>
                </c:pt>
                <c:pt idx="680">
                  <c:v>-7.79</c:v>
                </c:pt>
                <c:pt idx="682">
                  <c:v>-1.27</c:v>
                </c:pt>
                <c:pt idx="683">
                  <c:v>-1.77</c:v>
                </c:pt>
                <c:pt idx="684">
                  <c:v>-16.32</c:v>
                </c:pt>
                <c:pt idx="691">
                  <c:v>-13.5</c:v>
                </c:pt>
                <c:pt idx="692">
                  <c:v>-8.91</c:v>
                </c:pt>
                <c:pt idx="693">
                  <c:v>-28.76</c:v>
                </c:pt>
                <c:pt idx="696">
                  <c:v>-14.44</c:v>
                </c:pt>
                <c:pt idx="697">
                  <c:v>-20.079999999999998</c:v>
                </c:pt>
                <c:pt idx="699">
                  <c:v>-2.71</c:v>
                </c:pt>
                <c:pt idx="703">
                  <c:v>-21.5</c:v>
                </c:pt>
                <c:pt idx="706">
                  <c:v>-23.71</c:v>
                </c:pt>
                <c:pt idx="707">
                  <c:v>-18.34</c:v>
                </c:pt>
                <c:pt idx="708">
                  <c:v>-11.3</c:v>
                </c:pt>
                <c:pt idx="710">
                  <c:v>-2.99</c:v>
                </c:pt>
                <c:pt idx="713">
                  <c:v>-6.15</c:v>
                </c:pt>
                <c:pt idx="715">
                  <c:v>-13.13</c:v>
                </c:pt>
                <c:pt idx="717">
                  <c:v>-5.48</c:v>
                </c:pt>
                <c:pt idx="719">
                  <c:v>-25.21</c:v>
                </c:pt>
                <c:pt idx="720">
                  <c:v>-19.829999999999998</c:v>
                </c:pt>
                <c:pt idx="722">
                  <c:v>-15.53</c:v>
                </c:pt>
                <c:pt idx="724">
                  <c:v>-6.72</c:v>
                </c:pt>
                <c:pt idx="727">
                  <c:v>-6.1</c:v>
                </c:pt>
                <c:pt idx="731">
                  <c:v>-9.15</c:v>
                </c:pt>
                <c:pt idx="734">
                  <c:v>-21.14</c:v>
                </c:pt>
                <c:pt idx="735">
                  <c:v>-9.65</c:v>
                </c:pt>
                <c:pt idx="737">
                  <c:v>-25.3</c:v>
                </c:pt>
                <c:pt idx="745">
                  <c:v>-7</c:v>
                </c:pt>
                <c:pt idx="748">
                  <c:v>-15.27</c:v>
                </c:pt>
                <c:pt idx="751">
                  <c:v>-31.8</c:v>
                </c:pt>
                <c:pt idx="753">
                  <c:v>-1.39</c:v>
                </c:pt>
                <c:pt idx="755">
                  <c:v>-23.72</c:v>
                </c:pt>
                <c:pt idx="760">
                  <c:v>-17.079999999999998</c:v>
                </c:pt>
                <c:pt idx="762">
                  <c:v>-32.58</c:v>
                </c:pt>
                <c:pt idx="763">
                  <c:v>-41.75</c:v>
                </c:pt>
                <c:pt idx="764">
                  <c:v>-24.66</c:v>
                </c:pt>
                <c:pt idx="769">
                  <c:v>-26.41</c:v>
                </c:pt>
                <c:pt idx="770">
                  <c:v>-36.799999999999997</c:v>
                </c:pt>
                <c:pt idx="771">
                  <c:v>-14.26</c:v>
                </c:pt>
                <c:pt idx="772">
                  <c:v>-15.23</c:v>
                </c:pt>
                <c:pt idx="773">
                  <c:v>-3.2</c:v>
                </c:pt>
                <c:pt idx="779">
                  <c:v>-8.64</c:v>
                </c:pt>
                <c:pt idx="781">
                  <c:v>-33.479999999999997</c:v>
                </c:pt>
                <c:pt idx="791">
                  <c:v>-16.149999999999999</c:v>
                </c:pt>
                <c:pt idx="793">
                  <c:v>-2.36</c:v>
                </c:pt>
                <c:pt idx="794">
                  <c:v>-63.83</c:v>
                </c:pt>
                <c:pt idx="795">
                  <c:v>-4.17</c:v>
                </c:pt>
                <c:pt idx="796">
                  <c:v>-6.72</c:v>
                </c:pt>
                <c:pt idx="799">
                  <c:v>-73.75</c:v>
                </c:pt>
                <c:pt idx="800">
                  <c:v>-22.44</c:v>
                </c:pt>
                <c:pt idx="802">
                  <c:v>-45.23</c:v>
                </c:pt>
                <c:pt idx="803">
                  <c:v>-59.25</c:v>
                </c:pt>
                <c:pt idx="804">
                  <c:v>-33.869999999999997</c:v>
                </c:pt>
                <c:pt idx="806">
                  <c:v>-69.45</c:v>
                </c:pt>
                <c:pt idx="808">
                  <c:v>-62.91</c:v>
                </c:pt>
                <c:pt idx="811">
                  <c:v>-17.18</c:v>
                </c:pt>
                <c:pt idx="813">
                  <c:v>-100.95</c:v>
                </c:pt>
                <c:pt idx="815">
                  <c:v>-57.6</c:v>
                </c:pt>
                <c:pt idx="820">
                  <c:v>-5.47</c:v>
                </c:pt>
                <c:pt idx="822">
                  <c:v>-12.81</c:v>
                </c:pt>
                <c:pt idx="828">
                  <c:v>-9.35</c:v>
                </c:pt>
                <c:pt idx="830">
                  <c:v>-2.95</c:v>
                </c:pt>
                <c:pt idx="831">
                  <c:v>-3.09</c:v>
                </c:pt>
                <c:pt idx="832">
                  <c:v>-30.88</c:v>
                </c:pt>
                <c:pt idx="837">
                  <c:v>-17.920000000000002</c:v>
                </c:pt>
                <c:pt idx="838">
                  <c:v>-39.729999999999997</c:v>
                </c:pt>
                <c:pt idx="840">
                  <c:v>-2.59</c:v>
                </c:pt>
                <c:pt idx="842">
                  <c:v>-11.66</c:v>
                </c:pt>
                <c:pt idx="845">
                  <c:v>-12.18</c:v>
                </c:pt>
                <c:pt idx="847">
                  <c:v>-45.17</c:v>
                </c:pt>
                <c:pt idx="848">
                  <c:v>-18.22</c:v>
                </c:pt>
                <c:pt idx="850">
                  <c:v>-0.22</c:v>
                </c:pt>
                <c:pt idx="853">
                  <c:v>-90.69</c:v>
                </c:pt>
                <c:pt idx="854">
                  <c:v>-3.96</c:v>
                </c:pt>
                <c:pt idx="855">
                  <c:v>-41.13</c:v>
                </c:pt>
                <c:pt idx="856">
                  <c:v>-8.2799999999999994</c:v>
                </c:pt>
                <c:pt idx="860">
                  <c:v>-34.43</c:v>
                </c:pt>
                <c:pt idx="861">
                  <c:v>-51.64</c:v>
                </c:pt>
                <c:pt idx="866">
                  <c:v>-12.97</c:v>
                </c:pt>
                <c:pt idx="872">
                  <c:v>-3.54</c:v>
                </c:pt>
                <c:pt idx="873">
                  <c:v>-7.49</c:v>
                </c:pt>
                <c:pt idx="875">
                  <c:v>-29.56</c:v>
                </c:pt>
                <c:pt idx="876">
                  <c:v>-7.79</c:v>
                </c:pt>
                <c:pt idx="877">
                  <c:v>-19.61</c:v>
                </c:pt>
                <c:pt idx="878">
                  <c:v>-16.36</c:v>
                </c:pt>
                <c:pt idx="879">
                  <c:v>-4.9800000000000004</c:v>
                </c:pt>
                <c:pt idx="880">
                  <c:v>-5.62</c:v>
                </c:pt>
                <c:pt idx="882">
                  <c:v>-12.47</c:v>
                </c:pt>
                <c:pt idx="883">
                  <c:v>-38.79</c:v>
                </c:pt>
                <c:pt idx="885">
                  <c:v>-57.87</c:v>
                </c:pt>
                <c:pt idx="888">
                  <c:v>-27.35</c:v>
                </c:pt>
                <c:pt idx="891">
                  <c:v>-6.78</c:v>
                </c:pt>
                <c:pt idx="893">
                  <c:v>-17.170000000000002</c:v>
                </c:pt>
                <c:pt idx="898">
                  <c:v>-26.04</c:v>
                </c:pt>
                <c:pt idx="900">
                  <c:v>-6.15</c:v>
                </c:pt>
                <c:pt idx="904">
                  <c:v>-7.3</c:v>
                </c:pt>
                <c:pt idx="908">
                  <c:v>-14.48</c:v>
                </c:pt>
                <c:pt idx="909">
                  <c:v>-16.72</c:v>
                </c:pt>
                <c:pt idx="912">
                  <c:v>-40.67</c:v>
                </c:pt>
                <c:pt idx="916">
                  <c:v>-26.34</c:v>
                </c:pt>
                <c:pt idx="917">
                  <c:v>-19.399999999999999</c:v>
                </c:pt>
                <c:pt idx="919">
                  <c:v>-2.39</c:v>
                </c:pt>
                <c:pt idx="921">
                  <c:v>-14.69</c:v>
                </c:pt>
                <c:pt idx="922">
                  <c:v>-13.25</c:v>
                </c:pt>
                <c:pt idx="925">
                  <c:v>-1.38</c:v>
                </c:pt>
                <c:pt idx="926">
                  <c:v>-15.14</c:v>
                </c:pt>
                <c:pt idx="927">
                  <c:v>-54.39</c:v>
                </c:pt>
                <c:pt idx="928">
                  <c:v>-28.61</c:v>
                </c:pt>
                <c:pt idx="930">
                  <c:v>-6.51</c:v>
                </c:pt>
                <c:pt idx="931">
                  <c:v>-14.56</c:v>
                </c:pt>
                <c:pt idx="932">
                  <c:v>-64.25</c:v>
                </c:pt>
                <c:pt idx="933">
                  <c:v>-11.01</c:v>
                </c:pt>
                <c:pt idx="935">
                  <c:v>-5.43</c:v>
                </c:pt>
                <c:pt idx="941">
                  <c:v>-1.08</c:v>
                </c:pt>
                <c:pt idx="942">
                  <c:v>-26.89</c:v>
                </c:pt>
                <c:pt idx="944">
                  <c:v>-1.38</c:v>
                </c:pt>
                <c:pt idx="946">
                  <c:v>-12.03</c:v>
                </c:pt>
                <c:pt idx="947">
                  <c:v>-52.55</c:v>
                </c:pt>
                <c:pt idx="954">
                  <c:v>-37.47</c:v>
                </c:pt>
                <c:pt idx="955">
                  <c:v>-85.02</c:v>
                </c:pt>
                <c:pt idx="956">
                  <c:v>-91.04</c:v>
                </c:pt>
                <c:pt idx="959">
                  <c:v>-38.049999999999997</c:v>
                </c:pt>
                <c:pt idx="962">
                  <c:v>-103.8</c:v>
                </c:pt>
                <c:pt idx="972">
                  <c:v>-3.12</c:v>
                </c:pt>
                <c:pt idx="973">
                  <c:v>-7.98</c:v>
                </c:pt>
                <c:pt idx="974">
                  <c:v>-13.34</c:v>
                </c:pt>
                <c:pt idx="976">
                  <c:v>-9.7899999999999991</c:v>
                </c:pt>
                <c:pt idx="981">
                  <c:v>-64.989999999999995</c:v>
                </c:pt>
                <c:pt idx="985">
                  <c:v>-43.85</c:v>
                </c:pt>
                <c:pt idx="986">
                  <c:v>-24.17</c:v>
                </c:pt>
                <c:pt idx="988">
                  <c:v>-36.08</c:v>
                </c:pt>
                <c:pt idx="989">
                  <c:v>-27</c:v>
                </c:pt>
                <c:pt idx="990">
                  <c:v>-48.85</c:v>
                </c:pt>
                <c:pt idx="994">
                  <c:v>-23.73</c:v>
                </c:pt>
                <c:pt idx="996">
                  <c:v>-13.57</c:v>
                </c:pt>
                <c:pt idx="997">
                  <c:v>-15.83</c:v>
                </c:pt>
                <c:pt idx="999">
                  <c:v>-9.2100000000000009</c:v>
                </c:pt>
                <c:pt idx="1006">
                  <c:v>-56.15</c:v>
                </c:pt>
                <c:pt idx="1007">
                  <c:v>-50.85</c:v>
                </c:pt>
                <c:pt idx="1010">
                  <c:v>-111.35</c:v>
                </c:pt>
                <c:pt idx="1011">
                  <c:v>-13.66</c:v>
                </c:pt>
                <c:pt idx="1017">
                  <c:v>-10.68</c:v>
                </c:pt>
                <c:pt idx="1018">
                  <c:v>-8.64</c:v>
                </c:pt>
                <c:pt idx="1019">
                  <c:v>-28.26</c:v>
                </c:pt>
                <c:pt idx="1022">
                  <c:v>-22.82</c:v>
                </c:pt>
                <c:pt idx="1024">
                  <c:v>-24.35</c:v>
                </c:pt>
                <c:pt idx="1030">
                  <c:v>-55.46</c:v>
                </c:pt>
                <c:pt idx="1033">
                  <c:v>-35.840000000000003</c:v>
                </c:pt>
                <c:pt idx="1041">
                  <c:v>-0.5</c:v>
                </c:pt>
                <c:pt idx="1042">
                  <c:v>-7.29</c:v>
                </c:pt>
                <c:pt idx="1046">
                  <c:v>-1.49</c:v>
                </c:pt>
                <c:pt idx="1047">
                  <c:v>-53.65</c:v>
                </c:pt>
                <c:pt idx="1049">
                  <c:v>-6.38</c:v>
                </c:pt>
                <c:pt idx="1053">
                  <c:v>-2.56</c:v>
                </c:pt>
                <c:pt idx="1054">
                  <c:v>-42.89</c:v>
                </c:pt>
                <c:pt idx="1056">
                  <c:v>-7.12</c:v>
                </c:pt>
                <c:pt idx="1058">
                  <c:v>-5.71</c:v>
                </c:pt>
                <c:pt idx="1062">
                  <c:v>-8.1999999999999993</c:v>
                </c:pt>
                <c:pt idx="1063">
                  <c:v>-26.75</c:v>
                </c:pt>
                <c:pt idx="1064">
                  <c:v>-48.79</c:v>
                </c:pt>
                <c:pt idx="1065">
                  <c:v>-31.47</c:v>
                </c:pt>
                <c:pt idx="1071">
                  <c:v>-51.19</c:v>
                </c:pt>
                <c:pt idx="1076">
                  <c:v>-10.44</c:v>
                </c:pt>
                <c:pt idx="1077">
                  <c:v>-9.69</c:v>
                </c:pt>
                <c:pt idx="1079">
                  <c:v>-8.86</c:v>
                </c:pt>
                <c:pt idx="1080">
                  <c:v>-47.54</c:v>
                </c:pt>
                <c:pt idx="1081">
                  <c:v>-98.99</c:v>
                </c:pt>
                <c:pt idx="1082">
                  <c:v>-7.45</c:v>
                </c:pt>
                <c:pt idx="1085">
                  <c:v>-37.700000000000003</c:v>
                </c:pt>
                <c:pt idx="1087">
                  <c:v>-51.96</c:v>
                </c:pt>
                <c:pt idx="1092">
                  <c:v>-7.21</c:v>
                </c:pt>
                <c:pt idx="1099">
                  <c:v>-17.489999999999998</c:v>
                </c:pt>
                <c:pt idx="1104">
                  <c:v>-4.8099999999999996</c:v>
                </c:pt>
                <c:pt idx="1108">
                  <c:v>-62.18</c:v>
                </c:pt>
                <c:pt idx="1110">
                  <c:v>-5.88</c:v>
                </c:pt>
                <c:pt idx="1111">
                  <c:v>-29.27</c:v>
                </c:pt>
                <c:pt idx="1112">
                  <c:v>-17.41</c:v>
                </c:pt>
                <c:pt idx="1116">
                  <c:v>-4.5599999999999996</c:v>
                </c:pt>
                <c:pt idx="1117">
                  <c:v>-57.04</c:v>
                </c:pt>
                <c:pt idx="1118">
                  <c:v>-26.61</c:v>
                </c:pt>
                <c:pt idx="1120">
                  <c:v>-91.87</c:v>
                </c:pt>
                <c:pt idx="1122">
                  <c:v>-9.7899999999999991</c:v>
                </c:pt>
                <c:pt idx="1123">
                  <c:v>-10.69</c:v>
                </c:pt>
                <c:pt idx="1124">
                  <c:v>-79.760000000000005</c:v>
                </c:pt>
                <c:pt idx="1126">
                  <c:v>-57.57</c:v>
                </c:pt>
                <c:pt idx="1127">
                  <c:v>-89.08</c:v>
                </c:pt>
                <c:pt idx="1129">
                  <c:v>-81.290000000000006</c:v>
                </c:pt>
                <c:pt idx="1130">
                  <c:v>-51.64</c:v>
                </c:pt>
                <c:pt idx="1131">
                  <c:v>-91.77</c:v>
                </c:pt>
                <c:pt idx="1133">
                  <c:v>-178.47</c:v>
                </c:pt>
                <c:pt idx="1146">
                  <c:v>-18.079999999999998</c:v>
                </c:pt>
                <c:pt idx="1147">
                  <c:v>-16.75</c:v>
                </c:pt>
                <c:pt idx="1150">
                  <c:v>-21.49</c:v>
                </c:pt>
                <c:pt idx="1152">
                  <c:v>-23.25</c:v>
                </c:pt>
                <c:pt idx="1154">
                  <c:v>-14.66</c:v>
                </c:pt>
                <c:pt idx="1155">
                  <c:v>-45.49</c:v>
                </c:pt>
                <c:pt idx="1157">
                  <c:v>-9.92</c:v>
                </c:pt>
                <c:pt idx="1158">
                  <c:v>-7.16</c:v>
                </c:pt>
                <c:pt idx="1161">
                  <c:v>-7.08</c:v>
                </c:pt>
                <c:pt idx="1162">
                  <c:v>-26.08</c:v>
                </c:pt>
                <c:pt idx="1165">
                  <c:v>-26.83</c:v>
                </c:pt>
                <c:pt idx="1166">
                  <c:v>-13.08</c:v>
                </c:pt>
                <c:pt idx="1169">
                  <c:v>-40.270000000000003</c:v>
                </c:pt>
                <c:pt idx="1171">
                  <c:v>-79.38</c:v>
                </c:pt>
                <c:pt idx="1172">
                  <c:v>-16.600000000000001</c:v>
                </c:pt>
                <c:pt idx="1173">
                  <c:v>-124</c:v>
                </c:pt>
                <c:pt idx="1174">
                  <c:v>-5.33</c:v>
                </c:pt>
                <c:pt idx="1175">
                  <c:v>-41.03</c:v>
                </c:pt>
                <c:pt idx="1176">
                  <c:v>-134.09</c:v>
                </c:pt>
                <c:pt idx="1184">
                  <c:v>-11.92</c:v>
                </c:pt>
                <c:pt idx="1186">
                  <c:v>-107.05</c:v>
                </c:pt>
                <c:pt idx="1189">
                  <c:v>-15.85</c:v>
                </c:pt>
                <c:pt idx="1190">
                  <c:v>-41.97</c:v>
                </c:pt>
                <c:pt idx="1197">
                  <c:v>-7.09</c:v>
                </c:pt>
                <c:pt idx="1200">
                  <c:v>-32.46</c:v>
                </c:pt>
                <c:pt idx="1201">
                  <c:v>-63.08</c:v>
                </c:pt>
                <c:pt idx="1202">
                  <c:v>-50.15</c:v>
                </c:pt>
                <c:pt idx="1203">
                  <c:v>-27.71</c:v>
                </c:pt>
                <c:pt idx="1204">
                  <c:v>-11.43</c:v>
                </c:pt>
                <c:pt idx="1208">
                  <c:v>-17.54</c:v>
                </c:pt>
                <c:pt idx="1216">
                  <c:v>-12.44</c:v>
                </c:pt>
                <c:pt idx="1217">
                  <c:v>-14.53</c:v>
                </c:pt>
                <c:pt idx="1221">
                  <c:v>-10.35</c:v>
                </c:pt>
                <c:pt idx="1226">
                  <c:v>-10.28</c:v>
                </c:pt>
                <c:pt idx="1229">
                  <c:v>-18.05</c:v>
                </c:pt>
                <c:pt idx="1236">
                  <c:v>-25.22</c:v>
                </c:pt>
                <c:pt idx="1238">
                  <c:v>-28.9</c:v>
                </c:pt>
                <c:pt idx="1239">
                  <c:v>-2.5099999999999998</c:v>
                </c:pt>
                <c:pt idx="1240">
                  <c:v>-116.19</c:v>
                </c:pt>
                <c:pt idx="1241">
                  <c:v>-14.7</c:v>
                </c:pt>
                <c:pt idx="1242">
                  <c:v>-193.63</c:v>
                </c:pt>
                <c:pt idx="1246">
                  <c:v>-31.83</c:v>
                </c:pt>
                <c:pt idx="1247">
                  <c:v>-55.97</c:v>
                </c:pt>
                <c:pt idx="1254">
                  <c:v>-38.86</c:v>
                </c:pt>
                <c:pt idx="1256">
                  <c:v>-121.09</c:v>
                </c:pt>
                <c:pt idx="1257">
                  <c:v>-26.58</c:v>
                </c:pt>
                <c:pt idx="1259">
                  <c:v>-44.46</c:v>
                </c:pt>
                <c:pt idx="1261">
                  <c:v>-82.15</c:v>
                </c:pt>
                <c:pt idx="1263">
                  <c:v>-56.49</c:v>
                </c:pt>
                <c:pt idx="1264">
                  <c:v>-62.51</c:v>
                </c:pt>
                <c:pt idx="1265">
                  <c:v>-186.61</c:v>
                </c:pt>
                <c:pt idx="1268">
                  <c:v>-162.87</c:v>
                </c:pt>
                <c:pt idx="1269">
                  <c:v>-144.4</c:v>
                </c:pt>
                <c:pt idx="1272">
                  <c:v>-110.28</c:v>
                </c:pt>
                <c:pt idx="1274">
                  <c:v>-6.02</c:v>
                </c:pt>
                <c:pt idx="1275">
                  <c:v>-18.97</c:v>
                </c:pt>
                <c:pt idx="1278">
                  <c:v>-22.24</c:v>
                </c:pt>
                <c:pt idx="1281">
                  <c:v>-88.62</c:v>
                </c:pt>
                <c:pt idx="1283">
                  <c:v>-27.18</c:v>
                </c:pt>
                <c:pt idx="1284">
                  <c:v>-31.43</c:v>
                </c:pt>
                <c:pt idx="1285">
                  <c:v>-56.77</c:v>
                </c:pt>
                <c:pt idx="1286">
                  <c:v>-267.33999999999997</c:v>
                </c:pt>
                <c:pt idx="1288">
                  <c:v>-134.99</c:v>
                </c:pt>
                <c:pt idx="1289">
                  <c:v>-12.05</c:v>
                </c:pt>
                <c:pt idx="1292">
                  <c:v>-137.63999999999999</c:v>
                </c:pt>
                <c:pt idx="1293">
                  <c:v>-56.41</c:v>
                </c:pt>
                <c:pt idx="1298">
                  <c:v>-41.62</c:v>
                </c:pt>
                <c:pt idx="1299">
                  <c:v>-23.55</c:v>
                </c:pt>
                <c:pt idx="1300">
                  <c:v>-30.85</c:v>
                </c:pt>
                <c:pt idx="1301">
                  <c:v>-94.65</c:v>
                </c:pt>
                <c:pt idx="1304">
                  <c:v>-38.72</c:v>
                </c:pt>
                <c:pt idx="1305">
                  <c:v>-56.7</c:v>
                </c:pt>
                <c:pt idx="1307">
                  <c:v>-89.39</c:v>
                </c:pt>
                <c:pt idx="1317">
                  <c:v>-131.30000000000001</c:v>
                </c:pt>
                <c:pt idx="1318">
                  <c:v>-41.91</c:v>
                </c:pt>
                <c:pt idx="1319">
                  <c:v>-29.04</c:v>
                </c:pt>
                <c:pt idx="1320">
                  <c:v>-217.77</c:v>
                </c:pt>
                <c:pt idx="1325">
                  <c:v>-21.46</c:v>
                </c:pt>
                <c:pt idx="1326">
                  <c:v>-3.29</c:v>
                </c:pt>
                <c:pt idx="1329">
                  <c:v>-107.24</c:v>
                </c:pt>
                <c:pt idx="1330">
                  <c:v>-25.85</c:v>
                </c:pt>
                <c:pt idx="1331">
                  <c:v>-6.85</c:v>
                </c:pt>
                <c:pt idx="1332">
                  <c:v>-205.51</c:v>
                </c:pt>
                <c:pt idx="1334">
                  <c:v>-42.29</c:v>
                </c:pt>
                <c:pt idx="1338">
                  <c:v>-174.83</c:v>
                </c:pt>
                <c:pt idx="1339">
                  <c:v>-210.08</c:v>
                </c:pt>
                <c:pt idx="1340">
                  <c:v>-536.42999999999995</c:v>
                </c:pt>
                <c:pt idx="1342">
                  <c:v>-112.16</c:v>
                </c:pt>
                <c:pt idx="1346">
                  <c:v>-244.33</c:v>
                </c:pt>
                <c:pt idx="1347">
                  <c:v>-3.74</c:v>
                </c:pt>
                <c:pt idx="1349">
                  <c:v>-19.829999999999998</c:v>
                </c:pt>
                <c:pt idx="1350">
                  <c:v>-22.3</c:v>
                </c:pt>
                <c:pt idx="1353">
                  <c:v>-144.75</c:v>
                </c:pt>
                <c:pt idx="1354">
                  <c:v>-66.98</c:v>
                </c:pt>
                <c:pt idx="1355">
                  <c:v>-10.97</c:v>
                </c:pt>
                <c:pt idx="1356">
                  <c:v>-8.31</c:v>
                </c:pt>
                <c:pt idx="1359">
                  <c:v>-104.99</c:v>
                </c:pt>
                <c:pt idx="1360">
                  <c:v>-24.22</c:v>
                </c:pt>
                <c:pt idx="1361">
                  <c:v>-22.21</c:v>
                </c:pt>
                <c:pt idx="1363">
                  <c:v>-106.74</c:v>
                </c:pt>
                <c:pt idx="1365">
                  <c:v>-130.77000000000001</c:v>
                </c:pt>
                <c:pt idx="1366">
                  <c:v>-225.8</c:v>
                </c:pt>
                <c:pt idx="1369">
                  <c:v>-27.41</c:v>
                </c:pt>
                <c:pt idx="1373">
                  <c:v>-32.369999999999997</c:v>
                </c:pt>
                <c:pt idx="1375">
                  <c:v>-29.78</c:v>
                </c:pt>
                <c:pt idx="1376">
                  <c:v>-61.22</c:v>
                </c:pt>
                <c:pt idx="1377">
                  <c:v>-38.119999999999997</c:v>
                </c:pt>
                <c:pt idx="1382">
                  <c:v>-8.6999999999999993</c:v>
                </c:pt>
                <c:pt idx="1386">
                  <c:v>-23.91</c:v>
                </c:pt>
                <c:pt idx="1387">
                  <c:v>-19.71</c:v>
                </c:pt>
                <c:pt idx="1389">
                  <c:v>-25.84</c:v>
                </c:pt>
                <c:pt idx="1390">
                  <c:v>-55.53</c:v>
                </c:pt>
                <c:pt idx="1394">
                  <c:v>-38.229999999999997</c:v>
                </c:pt>
                <c:pt idx="1396">
                  <c:v>-72.88</c:v>
                </c:pt>
                <c:pt idx="1398">
                  <c:v>-12.84</c:v>
                </c:pt>
                <c:pt idx="1399">
                  <c:v>-158.13999999999999</c:v>
                </c:pt>
                <c:pt idx="1400">
                  <c:v>-52.9</c:v>
                </c:pt>
                <c:pt idx="1402">
                  <c:v>-19.71</c:v>
                </c:pt>
                <c:pt idx="1404">
                  <c:v>-14.12</c:v>
                </c:pt>
                <c:pt idx="1406">
                  <c:v>-47.12</c:v>
                </c:pt>
                <c:pt idx="1409">
                  <c:v>-9.35</c:v>
                </c:pt>
                <c:pt idx="1411">
                  <c:v>-18.059999999999999</c:v>
                </c:pt>
                <c:pt idx="1414">
                  <c:v>-390.67</c:v>
                </c:pt>
                <c:pt idx="1416">
                  <c:v>-128.58000000000001</c:v>
                </c:pt>
                <c:pt idx="1417">
                  <c:v>-80.42</c:v>
                </c:pt>
                <c:pt idx="1418">
                  <c:v>-83.82</c:v>
                </c:pt>
                <c:pt idx="1419">
                  <c:v>-5.87</c:v>
                </c:pt>
                <c:pt idx="1420">
                  <c:v>-101.34</c:v>
                </c:pt>
                <c:pt idx="1421">
                  <c:v>-10.54</c:v>
                </c:pt>
                <c:pt idx="1424">
                  <c:v>-109.32</c:v>
                </c:pt>
                <c:pt idx="1425">
                  <c:v>-48.42</c:v>
                </c:pt>
                <c:pt idx="1426">
                  <c:v>-70.61</c:v>
                </c:pt>
                <c:pt idx="1431">
                  <c:v>-252.29</c:v>
                </c:pt>
                <c:pt idx="1433">
                  <c:v>-253.49</c:v>
                </c:pt>
                <c:pt idx="1435">
                  <c:v>-147.97</c:v>
                </c:pt>
                <c:pt idx="1438">
                  <c:v>-309.72000000000003</c:v>
                </c:pt>
                <c:pt idx="1439">
                  <c:v>-6.7</c:v>
                </c:pt>
                <c:pt idx="1440">
                  <c:v>-51.37</c:v>
                </c:pt>
                <c:pt idx="1442">
                  <c:v>-304.31</c:v>
                </c:pt>
                <c:pt idx="1446">
                  <c:v>-127.89</c:v>
                </c:pt>
                <c:pt idx="1448">
                  <c:v>-24.68</c:v>
                </c:pt>
                <c:pt idx="1451">
                  <c:v>-66.88</c:v>
                </c:pt>
                <c:pt idx="1452">
                  <c:v>-85.82</c:v>
                </c:pt>
                <c:pt idx="1453">
                  <c:v>-95.82</c:v>
                </c:pt>
                <c:pt idx="1454">
                  <c:v>-7.16</c:v>
                </c:pt>
                <c:pt idx="1455">
                  <c:v>-198.44</c:v>
                </c:pt>
                <c:pt idx="1456">
                  <c:v>-96.74</c:v>
                </c:pt>
                <c:pt idx="1458">
                  <c:v>-181.18</c:v>
                </c:pt>
                <c:pt idx="1464">
                  <c:v>-28</c:v>
                </c:pt>
                <c:pt idx="1467">
                  <c:v>-124.37</c:v>
                </c:pt>
                <c:pt idx="1474">
                  <c:v>-1.83</c:v>
                </c:pt>
                <c:pt idx="1475">
                  <c:v>-9.3699999999999992</c:v>
                </c:pt>
                <c:pt idx="1476">
                  <c:v>-90.81</c:v>
                </c:pt>
                <c:pt idx="1479">
                  <c:v>-46.1</c:v>
                </c:pt>
                <c:pt idx="1480">
                  <c:v>-49.86</c:v>
                </c:pt>
                <c:pt idx="1482">
                  <c:v>-83.65</c:v>
                </c:pt>
                <c:pt idx="1486">
                  <c:v>-85.12</c:v>
                </c:pt>
                <c:pt idx="1489">
                  <c:v>-28.28</c:v>
                </c:pt>
                <c:pt idx="1490">
                  <c:v>-100.27</c:v>
                </c:pt>
                <c:pt idx="1492">
                  <c:v>-98.58</c:v>
                </c:pt>
                <c:pt idx="1493">
                  <c:v>-9.4600000000000009</c:v>
                </c:pt>
                <c:pt idx="1495">
                  <c:v>-54.2</c:v>
                </c:pt>
                <c:pt idx="1497">
                  <c:v>-41.06</c:v>
                </c:pt>
                <c:pt idx="1500">
                  <c:v>-16.260000000000002</c:v>
                </c:pt>
                <c:pt idx="1501">
                  <c:v>-36.28</c:v>
                </c:pt>
                <c:pt idx="1503">
                  <c:v>-6.8</c:v>
                </c:pt>
                <c:pt idx="1505">
                  <c:v>-14.7</c:v>
                </c:pt>
                <c:pt idx="1506">
                  <c:v>-10.47</c:v>
                </c:pt>
                <c:pt idx="1507">
                  <c:v>-20.12</c:v>
                </c:pt>
                <c:pt idx="1508">
                  <c:v>-37.479999999999997</c:v>
                </c:pt>
                <c:pt idx="1509">
                  <c:v>-74.14</c:v>
                </c:pt>
                <c:pt idx="1510">
                  <c:v>-22.59</c:v>
                </c:pt>
                <c:pt idx="1511">
                  <c:v>-128.34</c:v>
                </c:pt>
                <c:pt idx="1513">
                  <c:v>-74.349999999999994</c:v>
                </c:pt>
                <c:pt idx="1514">
                  <c:v>-25.37</c:v>
                </c:pt>
                <c:pt idx="1515">
                  <c:v>-6.43</c:v>
                </c:pt>
                <c:pt idx="1519">
                  <c:v>-59.37</c:v>
                </c:pt>
                <c:pt idx="1520">
                  <c:v>-15.63</c:v>
                </c:pt>
                <c:pt idx="1522">
                  <c:v>-20.95</c:v>
                </c:pt>
                <c:pt idx="1524">
                  <c:v>-20.399999999999999</c:v>
                </c:pt>
                <c:pt idx="1531">
                  <c:v>-35.840000000000003</c:v>
                </c:pt>
                <c:pt idx="1532">
                  <c:v>-26.2</c:v>
                </c:pt>
                <c:pt idx="1535">
                  <c:v>-136.44</c:v>
                </c:pt>
                <c:pt idx="1537">
                  <c:v>-5.88</c:v>
                </c:pt>
                <c:pt idx="1538">
                  <c:v>-9.3800000000000008</c:v>
                </c:pt>
                <c:pt idx="1539">
                  <c:v>-50.29</c:v>
                </c:pt>
                <c:pt idx="1540">
                  <c:v>-63.63</c:v>
                </c:pt>
                <c:pt idx="1541">
                  <c:v>-69.97</c:v>
                </c:pt>
                <c:pt idx="1543">
                  <c:v>-71.989999999999995</c:v>
                </c:pt>
                <c:pt idx="1549">
                  <c:v>-246.13</c:v>
                </c:pt>
                <c:pt idx="1551">
                  <c:v>-39.07</c:v>
                </c:pt>
                <c:pt idx="1556">
                  <c:v>-79.2</c:v>
                </c:pt>
                <c:pt idx="1557">
                  <c:v>-7.36</c:v>
                </c:pt>
                <c:pt idx="1559">
                  <c:v>-12.78</c:v>
                </c:pt>
                <c:pt idx="1561">
                  <c:v>-5.61</c:v>
                </c:pt>
                <c:pt idx="1564">
                  <c:v>-20.420000000000002</c:v>
                </c:pt>
                <c:pt idx="1566">
                  <c:v>-0.09</c:v>
                </c:pt>
                <c:pt idx="1571">
                  <c:v>-16.46</c:v>
                </c:pt>
                <c:pt idx="1573">
                  <c:v>-70.92</c:v>
                </c:pt>
                <c:pt idx="1575">
                  <c:v>-12.05</c:v>
                </c:pt>
                <c:pt idx="1576">
                  <c:v>-31.27</c:v>
                </c:pt>
                <c:pt idx="1577">
                  <c:v>-45.82</c:v>
                </c:pt>
                <c:pt idx="1579">
                  <c:v>-0.82</c:v>
                </c:pt>
                <c:pt idx="1580">
                  <c:v>-0.46</c:v>
                </c:pt>
                <c:pt idx="1581">
                  <c:v>-23.92</c:v>
                </c:pt>
                <c:pt idx="1583">
                  <c:v>-72.05</c:v>
                </c:pt>
                <c:pt idx="1584">
                  <c:v>-48.31</c:v>
                </c:pt>
                <c:pt idx="1585">
                  <c:v>-21.35</c:v>
                </c:pt>
                <c:pt idx="1586">
                  <c:v>-2.48</c:v>
                </c:pt>
                <c:pt idx="1588">
                  <c:v>-14.53</c:v>
                </c:pt>
                <c:pt idx="1590">
                  <c:v>-22.55</c:v>
                </c:pt>
                <c:pt idx="1591">
                  <c:v>-51.34</c:v>
                </c:pt>
                <c:pt idx="1594">
                  <c:v>-13.25</c:v>
                </c:pt>
                <c:pt idx="1595">
                  <c:v>-26.32</c:v>
                </c:pt>
                <c:pt idx="1598">
                  <c:v>-33.950000000000003</c:v>
                </c:pt>
                <c:pt idx="1599">
                  <c:v>-10.98</c:v>
                </c:pt>
                <c:pt idx="1600">
                  <c:v>-69.7</c:v>
                </c:pt>
                <c:pt idx="1601">
                  <c:v>-214.67</c:v>
                </c:pt>
                <c:pt idx="1603">
                  <c:v>-66.400000000000006</c:v>
                </c:pt>
                <c:pt idx="1604">
                  <c:v>-13.18</c:v>
                </c:pt>
                <c:pt idx="1607">
                  <c:v>-26.85</c:v>
                </c:pt>
                <c:pt idx="1611">
                  <c:v>-126.01</c:v>
                </c:pt>
                <c:pt idx="1612">
                  <c:v>-16.97</c:v>
                </c:pt>
                <c:pt idx="1614">
                  <c:v>-2.2000000000000002</c:v>
                </c:pt>
                <c:pt idx="1615">
                  <c:v>-76.180000000000007</c:v>
                </c:pt>
                <c:pt idx="1617">
                  <c:v>-64.62</c:v>
                </c:pt>
                <c:pt idx="1620">
                  <c:v>-77.010000000000005</c:v>
                </c:pt>
                <c:pt idx="1622">
                  <c:v>-41.74</c:v>
                </c:pt>
                <c:pt idx="1623">
                  <c:v>-29.27</c:v>
                </c:pt>
                <c:pt idx="1626">
                  <c:v>-24.86</c:v>
                </c:pt>
                <c:pt idx="1630">
                  <c:v>-8.93</c:v>
                </c:pt>
                <c:pt idx="1632">
                  <c:v>-106.16</c:v>
                </c:pt>
                <c:pt idx="1634">
                  <c:v>-17.55</c:v>
                </c:pt>
                <c:pt idx="1635">
                  <c:v>-75.150000000000006</c:v>
                </c:pt>
                <c:pt idx="1636">
                  <c:v>-161.63999999999999</c:v>
                </c:pt>
                <c:pt idx="1637">
                  <c:v>-47.07</c:v>
                </c:pt>
                <c:pt idx="1638">
                  <c:v>-67.349999999999994</c:v>
                </c:pt>
                <c:pt idx="1641">
                  <c:v>-147.54</c:v>
                </c:pt>
                <c:pt idx="1643">
                  <c:v>-47.07</c:v>
                </c:pt>
                <c:pt idx="1645">
                  <c:v>-37.83</c:v>
                </c:pt>
                <c:pt idx="1649">
                  <c:v>-38.64</c:v>
                </c:pt>
                <c:pt idx="1653">
                  <c:v>-2.91</c:v>
                </c:pt>
                <c:pt idx="1654">
                  <c:v>-4.92</c:v>
                </c:pt>
                <c:pt idx="1655">
                  <c:v>-6.12</c:v>
                </c:pt>
                <c:pt idx="1656">
                  <c:v>-5.22</c:v>
                </c:pt>
                <c:pt idx="1657">
                  <c:v>-56.1</c:v>
                </c:pt>
                <c:pt idx="1658">
                  <c:v>-61.42</c:v>
                </c:pt>
                <c:pt idx="1660">
                  <c:v>-60.74</c:v>
                </c:pt>
                <c:pt idx="1665">
                  <c:v>-14.56</c:v>
                </c:pt>
                <c:pt idx="1669">
                  <c:v>-5.52</c:v>
                </c:pt>
                <c:pt idx="1672">
                  <c:v>-53.2</c:v>
                </c:pt>
                <c:pt idx="1673">
                  <c:v>-33.03</c:v>
                </c:pt>
                <c:pt idx="1676">
                  <c:v>-64.86</c:v>
                </c:pt>
                <c:pt idx="1677">
                  <c:v>-99.98</c:v>
                </c:pt>
                <c:pt idx="1682">
                  <c:v>-74</c:v>
                </c:pt>
                <c:pt idx="1683">
                  <c:v>-65.36</c:v>
                </c:pt>
                <c:pt idx="1685">
                  <c:v>-65.37</c:v>
                </c:pt>
                <c:pt idx="1686">
                  <c:v>-8.84</c:v>
                </c:pt>
                <c:pt idx="1688">
                  <c:v>-67.38</c:v>
                </c:pt>
                <c:pt idx="1689">
                  <c:v>-34.74</c:v>
                </c:pt>
                <c:pt idx="1691">
                  <c:v>-22.7</c:v>
                </c:pt>
                <c:pt idx="1692">
                  <c:v>-40.96</c:v>
                </c:pt>
                <c:pt idx="1693">
                  <c:v>-34.04</c:v>
                </c:pt>
                <c:pt idx="1696">
                  <c:v>-3.01</c:v>
                </c:pt>
                <c:pt idx="1697">
                  <c:v>-26.61</c:v>
                </c:pt>
                <c:pt idx="1698">
                  <c:v>-50.61</c:v>
                </c:pt>
                <c:pt idx="1699">
                  <c:v>-41.07</c:v>
                </c:pt>
                <c:pt idx="1700">
                  <c:v>-6.02</c:v>
                </c:pt>
                <c:pt idx="1706">
                  <c:v>-26.51</c:v>
                </c:pt>
                <c:pt idx="1711">
                  <c:v>-7.93</c:v>
                </c:pt>
                <c:pt idx="1716">
                  <c:v>-19.59</c:v>
                </c:pt>
                <c:pt idx="1717">
                  <c:v>-47.5</c:v>
                </c:pt>
                <c:pt idx="1722">
                  <c:v>-42.7</c:v>
                </c:pt>
                <c:pt idx="1723">
                  <c:v>-60.67</c:v>
                </c:pt>
                <c:pt idx="1724">
                  <c:v>-2.41</c:v>
                </c:pt>
                <c:pt idx="1725">
                  <c:v>-21.9</c:v>
                </c:pt>
                <c:pt idx="1726">
                  <c:v>-3.92</c:v>
                </c:pt>
                <c:pt idx="1727">
                  <c:v>-13.86</c:v>
                </c:pt>
                <c:pt idx="1728">
                  <c:v>-10.55</c:v>
                </c:pt>
                <c:pt idx="1732">
                  <c:v>-44</c:v>
                </c:pt>
                <c:pt idx="1734">
                  <c:v>-37.270000000000003</c:v>
                </c:pt>
                <c:pt idx="1735">
                  <c:v>-114.21</c:v>
                </c:pt>
                <c:pt idx="1737">
                  <c:v>-18.079999999999998</c:v>
                </c:pt>
                <c:pt idx="1738">
                  <c:v>-104.48</c:v>
                </c:pt>
                <c:pt idx="1744">
                  <c:v>-18.39</c:v>
                </c:pt>
                <c:pt idx="1745">
                  <c:v>-12.46</c:v>
                </c:pt>
                <c:pt idx="1746">
                  <c:v>-28.43</c:v>
                </c:pt>
                <c:pt idx="1750">
                  <c:v>-6.83</c:v>
                </c:pt>
                <c:pt idx="1751">
                  <c:v>-38.78</c:v>
                </c:pt>
                <c:pt idx="1753">
                  <c:v>-88.62</c:v>
                </c:pt>
                <c:pt idx="1754">
                  <c:v>-50.34</c:v>
                </c:pt>
                <c:pt idx="1756">
                  <c:v>-26.62</c:v>
                </c:pt>
                <c:pt idx="1763">
                  <c:v>-0.3</c:v>
                </c:pt>
                <c:pt idx="1764">
                  <c:v>-4.83</c:v>
                </c:pt>
                <c:pt idx="1768">
                  <c:v>-5.0199999999999996</c:v>
                </c:pt>
                <c:pt idx="1769">
                  <c:v>-4.63</c:v>
                </c:pt>
                <c:pt idx="1770">
                  <c:v>-69.03</c:v>
                </c:pt>
                <c:pt idx="1771">
                  <c:v>-33.270000000000003</c:v>
                </c:pt>
                <c:pt idx="1772">
                  <c:v>-66.02</c:v>
                </c:pt>
                <c:pt idx="1773">
                  <c:v>-135.66</c:v>
                </c:pt>
                <c:pt idx="1776">
                  <c:v>-31.06</c:v>
                </c:pt>
                <c:pt idx="1781">
                  <c:v>-22.61</c:v>
                </c:pt>
                <c:pt idx="1782">
                  <c:v>-30.95</c:v>
                </c:pt>
                <c:pt idx="1784">
                  <c:v>-6.99</c:v>
                </c:pt>
                <c:pt idx="1785">
                  <c:v>-41.4</c:v>
                </c:pt>
                <c:pt idx="1786">
                  <c:v>-2.58</c:v>
                </c:pt>
                <c:pt idx="1788">
                  <c:v>-62.15</c:v>
                </c:pt>
                <c:pt idx="1791">
                  <c:v>-1.29</c:v>
                </c:pt>
                <c:pt idx="1792">
                  <c:v>-4.95</c:v>
                </c:pt>
                <c:pt idx="1794">
                  <c:v>-63.34</c:v>
                </c:pt>
                <c:pt idx="1798">
                  <c:v>-51.29</c:v>
                </c:pt>
                <c:pt idx="1799">
                  <c:v>-161.61000000000001</c:v>
                </c:pt>
                <c:pt idx="1801">
                  <c:v>-77.53</c:v>
                </c:pt>
                <c:pt idx="1805">
                  <c:v>-12.8</c:v>
                </c:pt>
                <c:pt idx="1806">
                  <c:v>-130.02000000000001</c:v>
                </c:pt>
                <c:pt idx="1809">
                  <c:v>-29.79</c:v>
                </c:pt>
                <c:pt idx="1813">
                  <c:v>-54.31</c:v>
                </c:pt>
                <c:pt idx="1816">
                  <c:v>-133.13999999999999</c:v>
                </c:pt>
                <c:pt idx="1817">
                  <c:v>-7.31</c:v>
                </c:pt>
                <c:pt idx="1818">
                  <c:v>-1.29</c:v>
                </c:pt>
                <c:pt idx="1820">
                  <c:v>-49.15</c:v>
                </c:pt>
                <c:pt idx="1821">
                  <c:v>-65.38</c:v>
                </c:pt>
                <c:pt idx="1822">
                  <c:v>-3.77</c:v>
                </c:pt>
                <c:pt idx="1823">
                  <c:v>-54.74</c:v>
                </c:pt>
                <c:pt idx="1824">
                  <c:v>-1.39</c:v>
                </c:pt>
                <c:pt idx="1825">
                  <c:v>-1.83</c:v>
                </c:pt>
                <c:pt idx="1826">
                  <c:v>-33.24</c:v>
                </c:pt>
                <c:pt idx="1830">
                  <c:v>-30.44</c:v>
                </c:pt>
                <c:pt idx="1831">
                  <c:v>-158.65</c:v>
                </c:pt>
                <c:pt idx="1835">
                  <c:v>-139.93</c:v>
                </c:pt>
                <c:pt idx="1836">
                  <c:v>-12.91</c:v>
                </c:pt>
                <c:pt idx="1837">
                  <c:v>-2.37</c:v>
                </c:pt>
                <c:pt idx="1839">
                  <c:v>-19.14</c:v>
                </c:pt>
                <c:pt idx="1840">
                  <c:v>-28.94</c:v>
                </c:pt>
                <c:pt idx="1841">
                  <c:v>-95.83</c:v>
                </c:pt>
                <c:pt idx="1842">
                  <c:v>-150.26</c:v>
                </c:pt>
                <c:pt idx="1846">
                  <c:v>-25.06</c:v>
                </c:pt>
                <c:pt idx="1848">
                  <c:v>-105.96</c:v>
                </c:pt>
                <c:pt idx="1850">
                  <c:v>-46.79</c:v>
                </c:pt>
                <c:pt idx="1855">
                  <c:v>-35.5</c:v>
                </c:pt>
                <c:pt idx="1857">
                  <c:v>-19.579999999999998</c:v>
                </c:pt>
                <c:pt idx="1858">
                  <c:v>-10.65</c:v>
                </c:pt>
                <c:pt idx="1860">
                  <c:v>-63.9</c:v>
                </c:pt>
                <c:pt idx="1865">
                  <c:v>-12.15</c:v>
                </c:pt>
                <c:pt idx="1868">
                  <c:v>-22.38</c:v>
                </c:pt>
                <c:pt idx="1870">
                  <c:v>-38.51</c:v>
                </c:pt>
                <c:pt idx="1871">
                  <c:v>-29.37</c:v>
                </c:pt>
                <c:pt idx="1872">
                  <c:v>-11.19</c:v>
                </c:pt>
                <c:pt idx="1878">
                  <c:v>-61.88</c:v>
                </c:pt>
                <c:pt idx="1879">
                  <c:v>-10.8</c:v>
                </c:pt>
                <c:pt idx="1881">
                  <c:v>-43.2</c:v>
                </c:pt>
                <c:pt idx="1882">
                  <c:v>-23</c:v>
                </c:pt>
                <c:pt idx="1883">
                  <c:v>-67.39</c:v>
                </c:pt>
                <c:pt idx="1886">
                  <c:v>-3.99</c:v>
                </c:pt>
                <c:pt idx="1887">
                  <c:v>-15.88</c:v>
                </c:pt>
                <c:pt idx="1890">
                  <c:v>-28.51</c:v>
                </c:pt>
                <c:pt idx="1891">
                  <c:v>-18.04</c:v>
                </c:pt>
                <c:pt idx="1892">
                  <c:v>-84.35</c:v>
                </c:pt>
                <c:pt idx="1893">
                  <c:v>-14.37</c:v>
                </c:pt>
                <c:pt idx="1894">
                  <c:v>-73.98</c:v>
                </c:pt>
                <c:pt idx="1895">
                  <c:v>-170.98</c:v>
                </c:pt>
                <c:pt idx="1898">
                  <c:v>-1.3</c:v>
                </c:pt>
                <c:pt idx="1901">
                  <c:v>-85.11</c:v>
                </c:pt>
                <c:pt idx="1902">
                  <c:v>-2.16</c:v>
                </c:pt>
                <c:pt idx="1903">
                  <c:v>-70.959999999999994</c:v>
                </c:pt>
                <c:pt idx="1906">
                  <c:v>-9.18</c:v>
                </c:pt>
                <c:pt idx="1907">
                  <c:v>-9.83</c:v>
                </c:pt>
                <c:pt idx="1909">
                  <c:v>-28.19</c:v>
                </c:pt>
                <c:pt idx="1910">
                  <c:v>-8.64</c:v>
                </c:pt>
                <c:pt idx="1916">
                  <c:v>-63.3</c:v>
                </c:pt>
                <c:pt idx="1917">
                  <c:v>-31.33</c:v>
                </c:pt>
                <c:pt idx="1920">
                  <c:v>-54.33</c:v>
                </c:pt>
                <c:pt idx="1921">
                  <c:v>-57.68</c:v>
                </c:pt>
                <c:pt idx="1923">
                  <c:v>-48.07</c:v>
                </c:pt>
                <c:pt idx="1924">
                  <c:v>-7.99</c:v>
                </c:pt>
                <c:pt idx="1925">
                  <c:v>-21.82</c:v>
                </c:pt>
                <c:pt idx="1926">
                  <c:v>-116.77</c:v>
                </c:pt>
                <c:pt idx="1933">
                  <c:v>-23.77</c:v>
                </c:pt>
                <c:pt idx="1934">
                  <c:v>-110.72</c:v>
                </c:pt>
                <c:pt idx="1935">
                  <c:v>-33.17</c:v>
                </c:pt>
                <c:pt idx="1937">
                  <c:v>-27.22</c:v>
                </c:pt>
                <c:pt idx="1939">
                  <c:v>-20.09</c:v>
                </c:pt>
                <c:pt idx="1942">
                  <c:v>-47.56</c:v>
                </c:pt>
                <c:pt idx="1943">
                  <c:v>-78.790000000000006</c:v>
                </c:pt>
                <c:pt idx="1944">
                  <c:v>-20.97</c:v>
                </c:pt>
                <c:pt idx="1946">
                  <c:v>-61.28</c:v>
                </c:pt>
                <c:pt idx="1947">
                  <c:v>-119.44</c:v>
                </c:pt>
                <c:pt idx="1948">
                  <c:v>-23.03</c:v>
                </c:pt>
                <c:pt idx="1949">
                  <c:v>-133.81</c:v>
                </c:pt>
                <c:pt idx="1950">
                  <c:v>-157.93</c:v>
                </c:pt>
                <c:pt idx="1951">
                  <c:v>-328.39</c:v>
                </c:pt>
                <c:pt idx="1954">
                  <c:v>-287</c:v>
                </c:pt>
                <c:pt idx="1956">
                  <c:v>-61.83</c:v>
                </c:pt>
                <c:pt idx="1961">
                  <c:v>-45.4</c:v>
                </c:pt>
                <c:pt idx="1967">
                  <c:v>-33.94</c:v>
                </c:pt>
                <c:pt idx="1968">
                  <c:v>-76.959999999999994</c:v>
                </c:pt>
                <c:pt idx="1969">
                  <c:v>-210.9</c:v>
                </c:pt>
                <c:pt idx="1972">
                  <c:v>-93.07</c:v>
                </c:pt>
                <c:pt idx="1976">
                  <c:v>-16.98</c:v>
                </c:pt>
                <c:pt idx="1977">
                  <c:v>-95.56</c:v>
                </c:pt>
                <c:pt idx="1978">
                  <c:v>-36.11</c:v>
                </c:pt>
                <c:pt idx="1981">
                  <c:v>-118.48</c:v>
                </c:pt>
                <c:pt idx="1983">
                  <c:v>-115.35</c:v>
                </c:pt>
                <c:pt idx="1984">
                  <c:v>-182.59</c:v>
                </c:pt>
                <c:pt idx="1985">
                  <c:v>-97.72</c:v>
                </c:pt>
                <c:pt idx="1987">
                  <c:v>-146.47999999999999</c:v>
                </c:pt>
                <c:pt idx="1989">
                  <c:v>-49.08</c:v>
                </c:pt>
                <c:pt idx="1990">
                  <c:v>-42.7</c:v>
                </c:pt>
                <c:pt idx="1993">
                  <c:v>-54.92</c:v>
                </c:pt>
                <c:pt idx="1995">
                  <c:v>-48.97</c:v>
                </c:pt>
                <c:pt idx="1998">
                  <c:v>-24.65</c:v>
                </c:pt>
                <c:pt idx="2002">
                  <c:v>-33.840000000000003</c:v>
                </c:pt>
                <c:pt idx="2003">
                  <c:v>-10.27</c:v>
                </c:pt>
                <c:pt idx="2005">
                  <c:v>-127.36</c:v>
                </c:pt>
                <c:pt idx="2009">
                  <c:v>-58.61</c:v>
                </c:pt>
                <c:pt idx="2010">
                  <c:v>-25.73</c:v>
                </c:pt>
                <c:pt idx="2015">
                  <c:v>-26.28</c:v>
                </c:pt>
                <c:pt idx="2021">
                  <c:v>-11.68</c:v>
                </c:pt>
                <c:pt idx="2025">
                  <c:v>-127.26</c:v>
                </c:pt>
                <c:pt idx="2029">
                  <c:v>-51.8</c:v>
                </c:pt>
                <c:pt idx="2030">
                  <c:v>-11.49</c:v>
                </c:pt>
                <c:pt idx="2035">
                  <c:v>-115.68</c:v>
                </c:pt>
                <c:pt idx="2037">
                  <c:v>-29.99</c:v>
                </c:pt>
                <c:pt idx="2038">
                  <c:v>-92.47</c:v>
                </c:pt>
                <c:pt idx="2041">
                  <c:v>-154.51</c:v>
                </c:pt>
                <c:pt idx="2042">
                  <c:v>-65.13</c:v>
                </c:pt>
                <c:pt idx="2043">
                  <c:v>-77.540000000000006</c:v>
                </c:pt>
                <c:pt idx="2045">
                  <c:v>-32.28</c:v>
                </c:pt>
                <c:pt idx="2046">
                  <c:v>-2.99</c:v>
                </c:pt>
                <c:pt idx="2047">
                  <c:v>-70.989999999999995</c:v>
                </c:pt>
                <c:pt idx="2049">
                  <c:v>-25.96</c:v>
                </c:pt>
                <c:pt idx="2050">
                  <c:v>-3.91</c:v>
                </c:pt>
                <c:pt idx="2054">
                  <c:v>-54.68</c:v>
                </c:pt>
                <c:pt idx="2057">
                  <c:v>-65.25</c:v>
                </c:pt>
                <c:pt idx="2058">
                  <c:v>-41.01</c:v>
                </c:pt>
                <c:pt idx="2061">
                  <c:v>-34.92</c:v>
                </c:pt>
                <c:pt idx="2062">
                  <c:v>-53.99</c:v>
                </c:pt>
                <c:pt idx="2067">
                  <c:v>-122.92</c:v>
                </c:pt>
                <c:pt idx="2068">
                  <c:v>-124.18</c:v>
                </c:pt>
                <c:pt idx="2070">
                  <c:v>-12.3</c:v>
                </c:pt>
                <c:pt idx="2075">
                  <c:v>-14.59</c:v>
                </c:pt>
                <c:pt idx="2078">
                  <c:v>-0.92</c:v>
                </c:pt>
                <c:pt idx="2079">
                  <c:v>-91.67</c:v>
                </c:pt>
                <c:pt idx="2082">
                  <c:v>-85.12</c:v>
                </c:pt>
                <c:pt idx="2084">
                  <c:v>-3.21</c:v>
                </c:pt>
                <c:pt idx="2085">
                  <c:v>-16.309999999999999</c:v>
                </c:pt>
                <c:pt idx="2090">
                  <c:v>-39.17</c:v>
                </c:pt>
                <c:pt idx="2091">
                  <c:v>-0.42</c:v>
                </c:pt>
                <c:pt idx="2093">
                  <c:v>-66.28</c:v>
                </c:pt>
                <c:pt idx="2094">
                  <c:v>-105.33</c:v>
                </c:pt>
                <c:pt idx="2095">
                  <c:v>-49.74</c:v>
                </c:pt>
                <c:pt idx="2097">
                  <c:v>-55.48</c:v>
                </c:pt>
                <c:pt idx="2099">
                  <c:v>-11.25</c:v>
                </c:pt>
                <c:pt idx="2100">
                  <c:v>-26.88</c:v>
                </c:pt>
                <c:pt idx="2102">
                  <c:v>-70.760000000000005</c:v>
                </c:pt>
                <c:pt idx="2106">
                  <c:v>-4.0199999999999996</c:v>
                </c:pt>
                <c:pt idx="2107">
                  <c:v>-9.99</c:v>
                </c:pt>
                <c:pt idx="2108">
                  <c:v>-10.23</c:v>
                </c:pt>
                <c:pt idx="2112">
                  <c:v>-0.46</c:v>
                </c:pt>
                <c:pt idx="2113">
                  <c:v>-45.71</c:v>
                </c:pt>
                <c:pt idx="2114">
                  <c:v>-110.61</c:v>
                </c:pt>
                <c:pt idx="2115">
                  <c:v>-70.760000000000005</c:v>
                </c:pt>
                <c:pt idx="2116">
                  <c:v>-57.08</c:v>
                </c:pt>
                <c:pt idx="2117">
                  <c:v>-22.98</c:v>
                </c:pt>
                <c:pt idx="2118">
                  <c:v>-466.8</c:v>
                </c:pt>
                <c:pt idx="2119">
                  <c:v>-29.98</c:v>
                </c:pt>
                <c:pt idx="2120">
                  <c:v>-11.02</c:v>
                </c:pt>
                <c:pt idx="2124">
                  <c:v>-53.75</c:v>
                </c:pt>
                <c:pt idx="2125">
                  <c:v>-35.840000000000003</c:v>
                </c:pt>
                <c:pt idx="2126">
                  <c:v>-141.05000000000001</c:v>
                </c:pt>
                <c:pt idx="2128">
                  <c:v>-176.54</c:v>
                </c:pt>
                <c:pt idx="2129">
                  <c:v>-15.28</c:v>
                </c:pt>
                <c:pt idx="2131">
                  <c:v>-105.44</c:v>
                </c:pt>
                <c:pt idx="2134">
                  <c:v>-102.92</c:v>
                </c:pt>
                <c:pt idx="2135">
                  <c:v>-11.37</c:v>
                </c:pt>
                <c:pt idx="2137">
                  <c:v>-20.329999999999998</c:v>
                </c:pt>
                <c:pt idx="2139">
                  <c:v>-151.38999999999999</c:v>
                </c:pt>
                <c:pt idx="2140">
                  <c:v>-33.770000000000003</c:v>
                </c:pt>
                <c:pt idx="2141">
                  <c:v>-46.29</c:v>
                </c:pt>
                <c:pt idx="2143">
                  <c:v>-61.91</c:v>
                </c:pt>
                <c:pt idx="2144">
                  <c:v>-242.36</c:v>
                </c:pt>
                <c:pt idx="2145">
                  <c:v>-31.36</c:v>
                </c:pt>
                <c:pt idx="2152">
                  <c:v>-44</c:v>
                </c:pt>
                <c:pt idx="2153">
                  <c:v>-0.05</c:v>
                </c:pt>
                <c:pt idx="2154">
                  <c:v>-132.9</c:v>
                </c:pt>
                <c:pt idx="2155">
                  <c:v>-193.19</c:v>
                </c:pt>
                <c:pt idx="2156">
                  <c:v>-254.2</c:v>
                </c:pt>
                <c:pt idx="2158">
                  <c:v>-260.27999999999997</c:v>
                </c:pt>
                <c:pt idx="2161">
                  <c:v>-42.61</c:v>
                </c:pt>
                <c:pt idx="2163">
                  <c:v>-117.85</c:v>
                </c:pt>
                <c:pt idx="2164">
                  <c:v>-208.94</c:v>
                </c:pt>
                <c:pt idx="2166">
                  <c:v>-262.35000000000002</c:v>
                </c:pt>
                <c:pt idx="2167">
                  <c:v>-121.87</c:v>
                </c:pt>
                <c:pt idx="2168">
                  <c:v>-52.15</c:v>
                </c:pt>
                <c:pt idx="2170">
                  <c:v>-69.38</c:v>
                </c:pt>
              </c:numCache>
            </c:numRef>
          </c:val>
          <c:extLst>
            <c:ext xmlns:c16="http://schemas.microsoft.com/office/drawing/2014/chart" uri="{C3380CC4-5D6E-409C-BE32-E72D297353CC}">
              <c16:uniqueId val="{00000001-66DC-49E3-8C06-B1C922C98224}"/>
            </c:ext>
          </c:extLst>
        </c:ser>
        <c:dLbls>
          <c:showLegendKey val="0"/>
          <c:showVal val="0"/>
          <c:showCatName val="0"/>
          <c:showSerName val="0"/>
          <c:showPercent val="0"/>
          <c:showBubbleSize val="0"/>
        </c:dLbls>
        <c:gapWidth val="150"/>
        <c:axId val="95001984"/>
        <c:axId val="95024256"/>
      </c:barChart>
      <c:dateAx>
        <c:axId val="95001984"/>
        <c:scaling>
          <c:orientation val="minMax"/>
        </c:scaling>
        <c:delete val="0"/>
        <c:axPos val="b"/>
        <c:numFmt formatCode="m/d/yyyy" sourceLinked="1"/>
        <c:majorTickMark val="out"/>
        <c:minorTickMark val="none"/>
        <c:tickLblPos val="nextTo"/>
        <c:crossAx val="95024256"/>
        <c:crosses val="autoZero"/>
        <c:auto val="1"/>
        <c:lblOffset val="100"/>
        <c:baseTimeUnit val="days"/>
      </c:dateAx>
      <c:valAx>
        <c:axId val="95024256"/>
        <c:scaling>
          <c:orientation val="minMax"/>
        </c:scaling>
        <c:delete val="0"/>
        <c:axPos val="l"/>
        <c:majorGridlines/>
        <c:numFmt formatCode="General" sourceLinked="1"/>
        <c:majorTickMark val="out"/>
        <c:minorTickMark val="none"/>
        <c:tickLblPos val="nextTo"/>
        <c:crossAx val="95001984"/>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ser>
          <c:idx val="0"/>
          <c:order val="0"/>
          <c:dPt>
            <c:idx val="0"/>
            <c:bubble3D val="0"/>
            <c:spPr>
              <a:solidFill>
                <a:schemeClr val="accent2"/>
              </a:solidFill>
            </c:spPr>
            <c:extLst>
              <c:ext xmlns:c16="http://schemas.microsoft.com/office/drawing/2014/chart" uri="{C3380CC4-5D6E-409C-BE32-E72D297353CC}">
                <c16:uniqueId val="{00000001-6C9C-4DFE-AE2D-4DAC55574DFA}"/>
              </c:ext>
            </c:extLst>
          </c:dPt>
          <c:dPt>
            <c:idx val="1"/>
            <c:bubble3D val="0"/>
            <c:spPr>
              <a:solidFill>
                <a:schemeClr val="accent1"/>
              </a:solidFill>
            </c:spPr>
            <c:extLst>
              <c:ext xmlns:c16="http://schemas.microsoft.com/office/drawing/2014/chart" uri="{C3380CC4-5D6E-409C-BE32-E72D297353CC}">
                <c16:uniqueId val="{00000003-6C9C-4DFE-AE2D-4DAC55574DFA}"/>
              </c:ext>
            </c:extLst>
          </c:dPt>
          <c:dLbls>
            <c:spPr>
              <a:noFill/>
              <a:ln>
                <a:noFill/>
              </a:ln>
              <a:effectLst/>
            </c:spPr>
            <c:showLegendKey val="0"/>
            <c:showVal val="1"/>
            <c:showCatName val="1"/>
            <c:showSerName val="0"/>
            <c:showPercent val="0"/>
            <c:showBubbleSize val="0"/>
            <c:showLeaderLines val="1"/>
            <c:extLst>
              <c:ext xmlns:c15="http://schemas.microsoft.com/office/drawing/2012/chart" uri="{CE6537A1-D6FC-4f65-9D91-7224C49458BB}">
                <c15:layout/>
              </c:ext>
            </c:extLst>
          </c:dLbls>
          <c:cat>
            <c:strRef>
              <c:f>'Der Alpha'!$F$4525:$F$4526</c:f>
              <c:strCache>
                <c:ptCount val="2"/>
                <c:pt idx="0">
                  <c:v>Kauf</c:v>
                </c:pt>
                <c:pt idx="1">
                  <c:v>Verkauf</c:v>
                </c:pt>
              </c:strCache>
            </c:strRef>
          </c:cat>
          <c:val>
            <c:numRef>
              <c:f>'Der Alpha'!$G$4525:$G$4526</c:f>
              <c:numCache>
                <c:formatCode>General</c:formatCode>
                <c:ptCount val="2"/>
                <c:pt idx="0">
                  <c:v>1296</c:v>
                </c:pt>
                <c:pt idx="1">
                  <c:v>1043</c:v>
                </c:pt>
              </c:numCache>
            </c:numRef>
          </c:val>
          <c:extLst>
            <c:ext xmlns:c16="http://schemas.microsoft.com/office/drawing/2014/chart" uri="{C3380CC4-5D6E-409C-BE32-E72D297353CC}">
              <c16:uniqueId val="{00000004-6C9C-4DFE-AE2D-4DAC55574DFA}"/>
            </c:ext>
          </c:extLst>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solidFill>
              <a:schemeClr val="accent2"/>
            </a:solidFill>
          </c:spPr>
          <c:invertIfNegative val="0"/>
          <c:dPt>
            <c:idx val="0"/>
            <c:invertIfNegative val="0"/>
            <c:bubble3D val="0"/>
            <c:extLst>
              <c:ext xmlns:c16="http://schemas.microsoft.com/office/drawing/2014/chart" uri="{C3380CC4-5D6E-409C-BE32-E72D297353CC}">
                <c16:uniqueId val="{00000000-4000-4492-AFCB-172D9ED598F3}"/>
              </c:ext>
            </c:extLst>
          </c:dPt>
          <c:dPt>
            <c:idx val="1"/>
            <c:invertIfNegative val="0"/>
            <c:bubble3D val="0"/>
            <c:spPr>
              <a:solidFill>
                <a:schemeClr val="accent1"/>
              </a:solidFill>
            </c:spPr>
            <c:extLst>
              <c:ext xmlns:c16="http://schemas.microsoft.com/office/drawing/2014/chart" uri="{C3380CC4-5D6E-409C-BE32-E72D297353CC}">
                <c16:uniqueId val="{00000002-4000-4492-AFCB-172D9ED598F3}"/>
              </c:ext>
            </c:extLst>
          </c:dPt>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'Der Alpha'!$I$4525:$I$4526</c:f>
              <c:strCache>
                <c:ptCount val="2"/>
                <c:pt idx="0">
                  <c:v>Kauf</c:v>
                </c:pt>
                <c:pt idx="1">
                  <c:v>Verkauf</c:v>
                </c:pt>
              </c:strCache>
            </c:strRef>
          </c:cat>
          <c:val>
            <c:numRef>
              <c:f>'Der Alpha'!$J$4525:$J$4526</c:f>
              <c:numCache>
                <c:formatCode>General</c:formatCode>
                <c:ptCount val="2"/>
                <c:pt idx="0">
                  <c:v>42.51</c:v>
                </c:pt>
                <c:pt idx="1">
                  <c:v>41.77</c:v>
                </c:pt>
              </c:numCache>
            </c:numRef>
          </c:val>
          <c:extLst>
            <c:ext xmlns:c16="http://schemas.microsoft.com/office/drawing/2014/chart" uri="{C3380CC4-5D6E-409C-BE32-E72D297353CC}">
              <c16:uniqueId val="{00000003-4000-4492-AFCB-172D9ED598F3}"/>
            </c:ext>
          </c:extLst>
        </c:ser>
        <c:dLbls>
          <c:showLegendKey val="0"/>
          <c:showVal val="0"/>
          <c:showCatName val="0"/>
          <c:showSerName val="0"/>
          <c:showPercent val="0"/>
          <c:showBubbleSize val="0"/>
        </c:dLbls>
        <c:gapWidth val="150"/>
        <c:axId val="93827072"/>
        <c:axId val="93828608"/>
      </c:barChart>
      <c:catAx>
        <c:axId val="93827072"/>
        <c:scaling>
          <c:orientation val="minMax"/>
        </c:scaling>
        <c:delete val="0"/>
        <c:axPos val="b"/>
        <c:numFmt formatCode="General" sourceLinked="0"/>
        <c:majorTickMark val="out"/>
        <c:minorTickMark val="none"/>
        <c:tickLblPos val="nextTo"/>
        <c:crossAx val="93828608"/>
        <c:crosses val="autoZero"/>
        <c:auto val="1"/>
        <c:lblAlgn val="ctr"/>
        <c:lblOffset val="100"/>
        <c:noMultiLvlLbl val="0"/>
      </c:catAx>
      <c:valAx>
        <c:axId val="93828608"/>
        <c:scaling>
          <c:orientation val="minMax"/>
        </c:scaling>
        <c:delete val="0"/>
        <c:axPos val="l"/>
        <c:majorGridlines/>
        <c:numFmt formatCode="General" sourceLinked="1"/>
        <c:majorTickMark val="out"/>
        <c:minorTickMark val="none"/>
        <c:tickLblPos val="nextTo"/>
        <c:crossAx val="93827072"/>
        <c:crosses val="autoZero"/>
        <c:crossBetween val="between"/>
      </c:valAx>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solidFill>
              <a:schemeClr val="accent2"/>
            </a:solidFill>
          </c:spPr>
          <c:invertIfNegative val="0"/>
          <c:cat>
            <c:numRef>
              <c:f>'Der Alpha'!$A$5877:$A$6022</c:f>
              <c:numCache>
                <c:formatCode>m/d/yyyy</c:formatCode>
                <c:ptCount val="146"/>
                <c:pt idx="0">
                  <c:v>42217.041226851848</c:v>
                </c:pt>
                <c:pt idx="1">
                  <c:v>42220.063217592593</c:v>
                </c:pt>
                <c:pt idx="2">
                  <c:v>42221.05840277778</c:v>
                </c:pt>
                <c:pt idx="3">
                  <c:v>42222.037245370368</c:v>
                </c:pt>
                <c:pt idx="4">
                  <c:v>42223.036354166667</c:v>
                </c:pt>
                <c:pt idx="5">
                  <c:v>42225.923668981479</c:v>
                </c:pt>
                <c:pt idx="6">
                  <c:v>42227.039571759262</c:v>
                </c:pt>
                <c:pt idx="7">
                  <c:v>42228.037638888891</c:v>
                </c:pt>
                <c:pt idx="8">
                  <c:v>42229.047465277778</c:v>
                </c:pt>
                <c:pt idx="9">
                  <c:v>42230.043622685182</c:v>
                </c:pt>
                <c:pt idx="10">
                  <c:v>42232.93273148148</c:v>
                </c:pt>
                <c:pt idx="11">
                  <c:v>42234.139513888891</c:v>
                </c:pt>
                <c:pt idx="12">
                  <c:v>42235.038402777776</c:v>
                </c:pt>
                <c:pt idx="13">
                  <c:v>42236.041168981479</c:v>
                </c:pt>
                <c:pt idx="14">
                  <c:v>42237.040462962963</c:v>
                </c:pt>
                <c:pt idx="15">
                  <c:v>42239.926203703704</c:v>
                </c:pt>
                <c:pt idx="16">
                  <c:v>42241.150902777779</c:v>
                </c:pt>
                <c:pt idx="17">
                  <c:v>42242.06958333333</c:v>
                </c:pt>
                <c:pt idx="18">
                  <c:v>42243.037881944445</c:v>
                </c:pt>
                <c:pt idx="19">
                  <c:v>42244.038483796299</c:v>
                </c:pt>
                <c:pt idx="20">
                  <c:v>42246.929965277777</c:v>
                </c:pt>
                <c:pt idx="21">
                  <c:v>42248.039351851854</c:v>
                </c:pt>
                <c:pt idx="22">
                  <c:v>42249.063414351855</c:v>
                </c:pt>
                <c:pt idx="23">
                  <c:v>42250.073159722226</c:v>
                </c:pt>
                <c:pt idx="24">
                  <c:v>42251.047094907408</c:v>
                </c:pt>
                <c:pt idx="25">
                  <c:v>42253.92628472222</c:v>
                </c:pt>
                <c:pt idx="26">
                  <c:v>42255.03802083333</c:v>
                </c:pt>
                <c:pt idx="27">
                  <c:v>42256.040532407409</c:v>
                </c:pt>
                <c:pt idx="28">
                  <c:v>42257.038935185185</c:v>
                </c:pt>
                <c:pt idx="29">
                  <c:v>42258.036851851852</c:v>
                </c:pt>
                <c:pt idx="30">
                  <c:v>42260.924849537034</c:v>
                </c:pt>
                <c:pt idx="31">
                  <c:v>42262.038784722223</c:v>
                </c:pt>
                <c:pt idx="32">
                  <c:v>42263.039039351854</c:v>
                </c:pt>
                <c:pt idx="33">
                  <c:v>42264.036805555559</c:v>
                </c:pt>
                <c:pt idx="34">
                  <c:v>42265.037581018521</c:v>
                </c:pt>
                <c:pt idx="35">
                  <c:v>42267.923506944448</c:v>
                </c:pt>
                <c:pt idx="36">
                  <c:v>42269.04</c:v>
                </c:pt>
                <c:pt idx="37">
                  <c:v>42270.036064814813</c:v>
                </c:pt>
                <c:pt idx="38">
                  <c:v>42271.036805555559</c:v>
                </c:pt>
                <c:pt idx="39">
                  <c:v>42272.04142361111</c:v>
                </c:pt>
                <c:pt idx="40">
                  <c:v>42274.926365740743</c:v>
                </c:pt>
                <c:pt idx="41">
                  <c:v>42276.038553240738</c:v>
                </c:pt>
                <c:pt idx="42">
                  <c:v>42277.037060185183</c:v>
                </c:pt>
                <c:pt idx="43">
                  <c:v>42278.039386574077</c:v>
                </c:pt>
                <c:pt idx="44">
                  <c:v>42279.060277777775</c:v>
                </c:pt>
                <c:pt idx="45">
                  <c:v>42281.926678240743</c:v>
                </c:pt>
                <c:pt idx="46">
                  <c:v>42283.039212962962</c:v>
                </c:pt>
                <c:pt idx="47">
                  <c:v>42284.058738425927</c:v>
                </c:pt>
                <c:pt idx="48">
                  <c:v>42285.045949074076</c:v>
                </c:pt>
                <c:pt idx="49">
                  <c:v>42286.022835648146</c:v>
                </c:pt>
                <c:pt idx="50">
                  <c:v>42288.930023148147</c:v>
                </c:pt>
                <c:pt idx="51">
                  <c:v>42290.040960648148</c:v>
                </c:pt>
                <c:pt idx="52">
                  <c:v>42291.037094907406</c:v>
                </c:pt>
                <c:pt idx="53">
                  <c:v>42292.035231481481</c:v>
                </c:pt>
                <c:pt idx="54">
                  <c:v>42293.037361111114</c:v>
                </c:pt>
                <c:pt idx="55">
                  <c:v>42295.923020833332</c:v>
                </c:pt>
                <c:pt idx="56">
                  <c:v>42297.038877314815</c:v>
                </c:pt>
                <c:pt idx="57">
                  <c:v>42298.035046296296</c:v>
                </c:pt>
                <c:pt idx="58">
                  <c:v>42299.036354166667</c:v>
                </c:pt>
                <c:pt idx="59">
                  <c:v>42300.039629629631</c:v>
                </c:pt>
                <c:pt idx="60">
                  <c:v>42302.918622685182</c:v>
                </c:pt>
                <c:pt idx="61">
                  <c:v>42304.034803240742</c:v>
                </c:pt>
                <c:pt idx="62">
                  <c:v>42305.037314814814</c:v>
                </c:pt>
                <c:pt idx="63">
                  <c:v>42306.034629629627</c:v>
                </c:pt>
                <c:pt idx="64">
                  <c:v>42307.033842592595</c:v>
                </c:pt>
                <c:pt idx="65">
                  <c:v>42308.034247685187</c:v>
                </c:pt>
                <c:pt idx="66">
                  <c:v>42311.054837962962</c:v>
                </c:pt>
                <c:pt idx="67">
                  <c:v>42312.067731481482</c:v>
                </c:pt>
                <c:pt idx="68">
                  <c:v>42313.034849537034</c:v>
                </c:pt>
                <c:pt idx="69">
                  <c:v>42314.032812500001</c:v>
                </c:pt>
                <c:pt idx="70">
                  <c:v>42316.916539351849</c:v>
                </c:pt>
                <c:pt idx="71">
                  <c:v>42318.037881944445</c:v>
                </c:pt>
                <c:pt idx="72">
                  <c:v>42319.03638888889</c:v>
                </c:pt>
                <c:pt idx="73">
                  <c:v>42320.036192129628</c:v>
                </c:pt>
                <c:pt idx="74">
                  <c:v>42321.03429398148</c:v>
                </c:pt>
                <c:pt idx="75">
                  <c:v>42323.915000000001</c:v>
                </c:pt>
                <c:pt idx="76">
                  <c:v>42325.031493055554</c:v>
                </c:pt>
                <c:pt idx="77">
                  <c:v>42326.03266203704</c:v>
                </c:pt>
                <c:pt idx="78">
                  <c:v>42327.033530092594</c:v>
                </c:pt>
                <c:pt idx="79">
                  <c:v>42328.033993055556</c:v>
                </c:pt>
                <c:pt idx="80">
                  <c:v>42330.917824074073</c:v>
                </c:pt>
                <c:pt idx="81">
                  <c:v>42332.036469907405</c:v>
                </c:pt>
                <c:pt idx="82">
                  <c:v>42333.037604166668</c:v>
                </c:pt>
                <c:pt idx="83">
                  <c:v>42334.040243055555</c:v>
                </c:pt>
                <c:pt idx="84">
                  <c:v>42335.036898148152</c:v>
                </c:pt>
                <c:pt idx="85">
                  <c:v>42337.917210648149</c:v>
                </c:pt>
                <c:pt idx="86">
                  <c:v>42339.037488425929</c:v>
                </c:pt>
                <c:pt idx="87">
                  <c:v>42340.079108796293</c:v>
                </c:pt>
                <c:pt idx="88">
                  <c:v>42341.057384259257</c:v>
                </c:pt>
                <c:pt idx="89">
                  <c:v>42342.138182870367</c:v>
                </c:pt>
                <c:pt idx="90">
                  <c:v>42344.917650462965</c:v>
                </c:pt>
                <c:pt idx="91">
                  <c:v>42346.101759259262</c:v>
                </c:pt>
                <c:pt idx="92">
                  <c:v>42347.071226851855</c:v>
                </c:pt>
                <c:pt idx="93">
                  <c:v>42348.09615740741</c:v>
                </c:pt>
                <c:pt idx="94">
                  <c:v>42349.070821759262</c:v>
                </c:pt>
                <c:pt idx="95">
                  <c:v>42351.918668981481</c:v>
                </c:pt>
                <c:pt idx="96">
                  <c:v>42353.098587962966</c:v>
                </c:pt>
                <c:pt idx="97">
                  <c:v>42354.082939814813</c:v>
                </c:pt>
                <c:pt idx="98">
                  <c:v>42355.084861111114</c:v>
                </c:pt>
                <c:pt idx="99">
                  <c:v>42356.097696759258</c:v>
                </c:pt>
                <c:pt idx="100">
                  <c:v>42358.917233796295</c:v>
                </c:pt>
                <c:pt idx="101">
                  <c:v>42360.037557870368</c:v>
                </c:pt>
                <c:pt idx="102">
                  <c:v>42361.034618055557</c:v>
                </c:pt>
                <c:pt idx="103">
                  <c:v>42362.041388888887</c:v>
                </c:pt>
                <c:pt idx="104">
                  <c:v>42367.037546296298</c:v>
                </c:pt>
                <c:pt idx="105">
                  <c:v>42368.036817129629</c:v>
                </c:pt>
                <c:pt idx="106">
                  <c:v>42369.03802083333</c:v>
                </c:pt>
                <c:pt idx="107">
                  <c:v>42374.069374999999</c:v>
                </c:pt>
                <c:pt idx="108">
                  <c:v>42375.064097222225</c:v>
                </c:pt>
                <c:pt idx="109">
                  <c:v>42377.041076388887</c:v>
                </c:pt>
                <c:pt idx="110">
                  <c:v>42379.966817129629</c:v>
                </c:pt>
                <c:pt idx="111">
                  <c:v>42381.139560185184</c:v>
                </c:pt>
                <c:pt idx="112">
                  <c:v>42382.044166666667</c:v>
                </c:pt>
                <c:pt idx="113">
                  <c:v>42383.054456018515</c:v>
                </c:pt>
                <c:pt idx="114">
                  <c:v>42384.048460648148</c:v>
                </c:pt>
                <c:pt idx="115">
                  <c:v>42386.919791666667</c:v>
                </c:pt>
                <c:pt idx="116">
                  <c:v>42388.044872685183</c:v>
                </c:pt>
                <c:pt idx="117">
                  <c:v>42389.036736111113</c:v>
                </c:pt>
                <c:pt idx="118">
                  <c:v>42390.041215277779</c:v>
                </c:pt>
                <c:pt idx="119">
                  <c:v>42391.076840277776</c:v>
                </c:pt>
                <c:pt idx="120">
                  <c:v>42393.918298611112</c:v>
                </c:pt>
                <c:pt idx="121">
                  <c:v>42395.039270833331</c:v>
                </c:pt>
                <c:pt idx="122">
                  <c:v>42396.040555555555</c:v>
                </c:pt>
                <c:pt idx="123">
                  <c:v>42397.037199074075</c:v>
                </c:pt>
                <c:pt idx="124">
                  <c:v>42398.035914351851</c:v>
                </c:pt>
                <c:pt idx="125">
                  <c:v>42399.037418981483</c:v>
                </c:pt>
                <c:pt idx="126">
                  <c:v>42402.092037037037</c:v>
                </c:pt>
                <c:pt idx="127">
                  <c:v>42403.080196759256</c:v>
                </c:pt>
                <c:pt idx="128">
                  <c:v>42404.037962962961</c:v>
                </c:pt>
                <c:pt idx="129">
                  <c:v>42405.034803240742</c:v>
                </c:pt>
                <c:pt idx="130">
                  <c:v>42407.921099537038</c:v>
                </c:pt>
                <c:pt idx="131">
                  <c:v>42409.083449074074</c:v>
                </c:pt>
                <c:pt idx="132">
                  <c:v>42410.039386574077</c:v>
                </c:pt>
                <c:pt idx="133">
                  <c:v>42411.037743055553</c:v>
                </c:pt>
                <c:pt idx="134">
                  <c:v>42412.036400462966</c:v>
                </c:pt>
                <c:pt idx="135">
                  <c:v>42414.91883101852</c:v>
                </c:pt>
                <c:pt idx="136">
                  <c:v>42416.044745370367</c:v>
                </c:pt>
                <c:pt idx="137">
                  <c:v>42417.039629629631</c:v>
                </c:pt>
                <c:pt idx="138">
                  <c:v>42418.037106481483</c:v>
                </c:pt>
                <c:pt idx="139">
                  <c:v>42419.038877314815</c:v>
                </c:pt>
                <c:pt idx="140">
                  <c:v>42421.917719907404</c:v>
                </c:pt>
                <c:pt idx="141">
                  <c:v>42423.045486111114</c:v>
                </c:pt>
                <c:pt idx="142">
                  <c:v>42424.046076388891</c:v>
                </c:pt>
                <c:pt idx="143">
                  <c:v>42425.046805555554</c:v>
                </c:pt>
                <c:pt idx="144">
                  <c:v>42426.051620370374</c:v>
                </c:pt>
                <c:pt idx="145">
                  <c:v>42428.91783564815</c:v>
                </c:pt>
              </c:numCache>
            </c:numRef>
          </c:cat>
          <c:val>
            <c:numRef>
              <c:f>'Der Alpha'!$B$5877:$B$6022</c:f>
              <c:numCache>
                <c:formatCode>General</c:formatCode>
                <c:ptCount val="146"/>
                <c:pt idx="0">
                  <c:v>37.35</c:v>
                </c:pt>
                <c:pt idx="1">
                  <c:v>3</c:v>
                </c:pt>
                <c:pt idx="3">
                  <c:v>72.16</c:v>
                </c:pt>
                <c:pt idx="4">
                  <c:v>5.76</c:v>
                </c:pt>
                <c:pt idx="9">
                  <c:v>93.44</c:v>
                </c:pt>
                <c:pt idx="11">
                  <c:v>58.55</c:v>
                </c:pt>
                <c:pt idx="12">
                  <c:v>24.57</c:v>
                </c:pt>
                <c:pt idx="13">
                  <c:v>0.64</c:v>
                </c:pt>
                <c:pt idx="17">
                  <c:v>77.36</c:v>
                </c:pt>
                <c:pt idx="19">
                  <c:v>322.33</c:v>
                </c:pt>
                <c:pt idx="20">
                  <c:v>46.4</c:v>
                </c:pt>
                <c:pt idx="21">
                  <c:v>44.21</c:v>
                </c:pt>
                <c:pt idx="23">
                  <c:v>3.66</c:v>
                </c:pt>
                <c:pt idx="24">
                  <c:v>143.1</c:v>
                </c:pt>
                <c:pt idx="27">
                  <c:v>71.28</c:v>
                </c:pt>
                <c:pt idx="28">
                  <c:v>164.03</c:v>
                </c:pt>
                <c:pt idx="33">
                  <c:v>123.73</c:v>
                </c:pt>
                <c:pt idx="34">
                  <c:v>19.37</c:v>
                </c:pt>
                <c:pt idx="38">
                  <c:v>28.7</c:v>
                </c:pt>
                <c:pt idx="40">
                  <c:v>129.58000000000001</c:v>
                </c:pt>
                <c:pt idx="43">
                  <c:v>85.53</c:v>
                </c:pt>
                <c:pt idx="44">
                  <c:v>171.25</c:v>
                </c:pt>
                <c:pt idx="45">
                  <c:v>3.62</c:v>
                </c:pt>
                <c:pt idx="46">
                  <c:v>67.739999999999995</c:v>
                </c:pt>
                <c:pt idx="47">
                  <c:v>115.02</c:v>
                </c:pt>
                <c:pt idx="48">
                  <c:v>27.43</c:v>
                </c:pt>
                <c:pt idx="49">
                  <c:v>18.63</c:v>
                </c:pt>
                <c:pt idx="50">
                  <c:v>45.91</c:v>
                </c:pt>
                <c:pt idx="54">
                  <c:v>44.17</c:v>
                </c:pt>
                <c:pt idx="55">
                  <c:v>79.36</c:v>
                </c:pt>
                <c:pt idx="56">
                  <c:v>28.96</c:v>
                </c:pt>
                <c:pt idx="57">
                  <c:v>5.04</c:v>
                </c:pt>
                <c:pt idx="59">
                  <c:v>2.4700000000000002</c:v>
                </c:pt>
                <c:pt idx="60">
                  <c:v>311.12</c:v>
                </c:pt>
                <c:pt idx="61">
                  <c:v>96.68</c:v>
                </c:pt>
                <c:pt idx="64">
                  <c:v>127.84</c:v>
                </c:pt>
                <c:pt idx="66">
                  <c:v>3.12</c:v>
                </c:pt>
                <c:pt idx="67">
                  <c:v>85.53</c:v>
                </c:pt>
                <c:pt idx="68">
                  <c:v>106.98</c:v>
                </c:pt>
                <c:pt idx="69">
                  <c:v>15.59</c:v>
                </c:pt>
                <c:pt idx="71">
                  <c:v>57.48</c:v>
                </c:pt>
                <c:pt idx="73">
                  <c:v>43.09</c:v>
                </c:pt>
                <c:pt idx="77">
                  <c:v>170.61</c:v>
                </c:pt>
                <c:pt idx="79">
                  <c:v>130.55000000000001</c:v>
                </c:pt>
                <c:pt idx="81">
                  <c:v>36.76</c:v>
                </c:pt>
                <c:pt idx="83">
                  <c:v>30.9</c:v>
                </c:pt>
                <c:pt idx="84">
                  <c:v>59.31</c:v>
                </c:pt>
                <c:pt idx="86">
                  <c:v>17.32</c:v>
                </c:pt>
                <c:pt idx="88">
                  <c:v>33.47</c:v>
                </c:pt>
                <c:pt idx="89">
                  <c:v>15.23</c:v>
                </c:pt>
                <c:pt idx="91">
                  <c:v>178.92</c:v>
                </c:pt>
                <c:pt idx="98">
                  <c:v>105.28</c:v>
                </c:pt>
                <c:pt idx="99">
                  <c:v>171.03</c:v>
                </c:pt>
                <c:pt idx="103">
                  <c:v>76.67</c:v>
                </c:pt>
                <c:pt idx="104">
                  <c:v>38.049999999999997</c:v>
                </c:pt>
                <c:pt idx="105">
                  <c:v>9.36</c:v>
                </c:pt>
                <c:pt idx="106">
                  <c:v>90.79</c:v>
                </c:pt>
                <c:pt idx="107">
                  <c:v>3.16</c:v>
                </c:pt>
                <c:pt idx="108">
                  <c:v>28.08</c:v>
                </c:pt>
                <c:pt idx="110">
                  <c:v>20.55</c:v>
                </c:pt>
                <c:pt idx="112">
                  <c:v>7.98</c:v>
                </c:pt>
                <c:pt idx="113">
                  <c:v>133.02000000000001</c:v>
                </c:pt>
                <c:pt idx="117">
                  <c:v>125.87</c:v>
                </c:pt>
                <c:pt idx="119">
                  <c:v>90.92</c:v>
                </c:pt>
                <c:pt idx="120">
                  <c:v>219.08</c:v>
                </c:pt>
                <c:pt idx="121">
                  <c:v>46.51</c:v>
                </c:pt>
                <c:pt idx="123">
                  <c:v>61.93</c:v>
                </c:pt>
                <c:pt idx="125">
                  <c:v>22.48</c:v>
                </c:pt>
                <c:pt idx="126">
                  <c:v>122.93</c:v>
                </c:pt>
                <c:pt idx="127">
                  <c:v>3.58</c:v>
                </c:pt>
                <c:pt idx="133">
                  <c:v>39.74</c:v>
                </c:pt>
                <c:pt idx="135">
                  <c:v>58.93</c:v>
                </c:pt>
                <c:pt idx="136">
                  <c:v>273.52</c:v>
                </c:pt>
                <c:pt idx="137">
                  <c:v>3.48</c:v>
                </c:pt>
                <c:pt idx="138">
                  <c:v>83.71</c:v>
                </c:pt>
                <c:pt idx="139">
                  <c:v>109.32</c:v>
                </c:pt>
                <c:pt idx="141">
                  <c:v>95.18</c:v>
                </c:pt>
                <c:pt idx="142">
                  <c:v>34.33</c:v>
                </c:pt>
                <c:pt idx="144">
                  <c:v>72.23</c:v>
                </c:pt>
                <c:pt idx="145">
                  <c:v>128.59</c:v>
                </c:pt>
              </c:numCache>
            </c:numRef>
          </c:val>
          <c:extLst>
            <c:ext xmlns:c16="http://schemas.microsoft.com/office/drawing/2014/chart" uri="{C3380CC4-5D6E-409C-BE32-E72D297353CC}">
              <c16:uniqueId val="{00000000-A716-4317-8FBB-7C27AD957081}"/>
            </c:ext>
          </c:extLst>
        </c:ser>
        <c:ser>
          <c:idx val="1"/>
          <c:order val="1"/>
          <c:spPr>
            <a:solidFill>
              <a:schemeClr val="accent1"/>
            </a:solidFill>
          </c:spPr>
          <c:invertIfNegative val="0"/>
          <c:cat>
            <c:numRef>
              <c:f>'Der Alpha'!$A$5877:$A$6022</c:f>
              <c:numCache>
                <c:formatCode>m/d/yyyy</c:formatCode>
                <c:ptCount val="146"/>
                <c:pt idx="0">
                  <c:v>42217.041226851848</c:v>
                </c:pt>
                <c:pt idx="1">
                  <c:v>42220.063217592593</c:v>
                </c:pt>
                <c:pt idx="2">
                  <c:v>42221.05840277778</c:v>
                </c:pt>
                <c:pt idx="3">
                  <c:v>42222.037245370368</c:v>
                </c:pt>
                <c:pt idx="4">
                  <c:v>42223.036354166667</c:v>
                </c:pt>
                <c:pt idx="5">
                  <c:v>42225.923668981479</c:v>
                </c:pt>
                <c:pt idx="6">
                  <c:v>42227.039571759262</c:v>
                </c:pt>
                <c:pt idx="7">
                  <c:v>42228.037638888891</c:v>
                </c:pt>
                <c:pt idx="8">
                  <c:v>42229.047465277778</c:v>
                </c:pt>
                <c:pt idx="9">
                  <c:v>42230.043622685182</c:v>
                </c:pt>
                <c:pt idx="10">
                  <c:v>42232.93273148148</c:v>
                </c:pt>
                <c:pt idx="11">
                  <c:v>42234.139513888891</c:v>
                </c:pt>
                <c:pt idx="12">
                  <c:v>42235.038402777776</c:v>
                </c:pt>
                <c:pt idx="13">
                  <c:v>42236.041168981479</c:v>
                </c:pt>
                <c:pt idx="14">
                  <c:v>42237.040462962963</c:v>
                </c:pt>
                <c:pt idx="15">
                  <c:v>42239.926203703704</c:v>
                </c:pt>
                <c:pt idx="16">
                  <c:v>42241.150902777779</c:v>
                </c:pt>
                <c:pt idx="17">
                  <c:v>42242.06958333333</c:v>
                </c:pt>
                <c:pt idx="18">
                  <c:v>42243.037881944445</c:v>
                </c:pt>
                <c:pt idx="19">
                  <c:v>42244.038483796299</c:v>
                </c:pt>
                <c:pt idx="20">
                  <c:v>42246.929965277777</c:v>
                </c:pt>
                <c:pt idx="21">
                  <c:v>42248.039351851854</c:v>
                </c:pt>
                <c:pt idx="22">
                  <c:v>42249.063414351855</c:v>
                </c:pt>
                <c:pt idx="23">
                  <c:v>42250.073159722226</c:v>
                </c:pt>
                <c:pt idx="24">
                  <c:v>42251.047094907408</c:v>
                </c:pt>
                <c:pt idx="25">
                  <c:v>42253.92628472222</c:v>
                </c:pt>
                <c:pt idx="26">
                  <c:v>42255.03802083333</c:v>
                </c:pt>
                <c:pt idx="27">
                  <c:v>42256.040532407409</c:v>
                </c:pt>
                <c:pt idx="28">
                  <c:v>42257.038935185185</c:v>
                </c:pt>
                <c:pt idx="29">
                  <c:v>42258.036851851852</c:v>
                </c:pt>
                <c:pt idx="30">
                  <c:v>42260.924849537034</c:v>
                </c:pt>
                <c:pt idx="31">
                  <c:v>42262.038784722223</c:v>
                </c:pt>
                <c:pt idx="32">
                  <c:v>42263.039039351854</c:v>
                </c:pt>
                <c:pt idx="33">
                  <c:v>42264.036805555559</c:v>
                </c:pt>
                <c:pt idx="34">
                  <c:v>42265.037581018521</c:v>
                </c:pt>
                <c:pt idx="35">
                  <c:v>42267.923506944448</c:v>
                </c:pt>
                <c:pt idx="36">
                  <c:v>42269.04</c:v>
                </c:pt>
                <c:pt idx="37">
                  <c:v>42270.036064814813</c:v>
                </c:pt>
                <c:pt idx="38">
                  <c:v>42271.036805555559</c:v>
                </c:pt>
                <c:pt idx="39">
                  <c:v>42272.04142361111</c:v>
                </c:pt>
                <c:pt idx="40">
                  <c:v>42274.926365740743</c:v>
                </c:pt>
                <c:pt idx="41">
                  <c:v>42276.038553240738</c:v>
                </c:pt>
                <c:pt idx="42">
                  <c:v>42277.037060185183</c:v>
                </c:pt>
                <c:pt idx="43">
                  <c:v>42278.039386574077</c:v>
                </c:pt>
                <c:pt idx="44">
                  <c:v>42279.060277777775</c:v>
                </c:pt>
                <c:pt idx="45">
                  <c:v>42281.926678240743</c:v>
                </c:pt>
                <c:pt idx="46">
                  <c:v>42283.039212962962</c:v>
                </c:pt>
                <c:pt idx="47">
                  <c:v>42284.058738425927</c:v>
                </c:pt>
                <c:pt idx="48">
                  <c:v>42285.045949074076</c:v>
                </c:pt>
                <c:pt idx="49">
                  <c:v>42286.022835648146</c:v>
                </c:pt>
                <c:pt idx="50">
                  <c:v>42288.930023148147</c:v>
                </c:pt>
                <c:pt idx="51">
                  <c:v>42290.040960648148</c:v>
                </c:pt>
                <c:pt idx="52">
                  <c:v>42291.037094907406</c:v>
                </c:pt>
                <c:pt idx="53">
                  <c:v>42292.035231481481</c:v>
                </c:pt>
                <c:pt idx="54">
                  <c:v>42293.037361111114</c:v>
                </c:pt>
                <c:pt idx="55">
                  <c:v>42295.923020833332</c:v>
                </c:pt>
                <c:pt idx="56">
                  <c:v>42297.038877314815</c:v>
                </c:pt>
                <c:pt idx="57">
                  <c:v>42298.035046296296</c:v>
                </c:pt>
                <c:pt idx="58">
                  <c:v>42299.036354166667</c:v>
                </c:pt>
                <c:pt idx="59">
                  <c:v>42300.039629629631</c:v>
                </c:pt>
                <c:pt idx="60">
                  <c:v>42302.918622685182</c:v>
                </c:pt>
                <c:pt idx="61">
                  <c:v>42304.034803240742</c:v>
                </c:pt>
                <c:pt idx="62">
                  <c:v>42305.037314814814</c:v>
                </c:pt>
                <c:pt idx="63">
                  <c:v>42306.034629629627</c:v>
                </c:pt>
                <c:pt idx="64">
                  <c:v>42307.033842592595</c:v>
                </c:pt>
                <c:pt idx="65">
                  <c:v>42308.034247685187</c:v>
                </c:pt>
                <c:pt idx="66">
                  <c:v>42311.054837962962</c:v>
                </c:pt>
                <c:pt idx="67">
                  <c:v>42312.067731481482</c:v>
                </c:pt>
                <c:pt idx="68">
                  <c:v>42313.034849537034</c:v>
                </c:pt>
                <c:pt idx="69">
                  <c:v>42314.032812500001</c:v>
                </c:pt>
                <c:pt idx="70">
                  <c:v>42316.916539351849</c:v>
                </c:pt>
                <c:pt idx="71">
                  <c:v>42318.037881944445</c:v>
                </c:pt>
                <c:pt idx="72">
                  <c:v>42319.03638888889</c:v>
                </c:pt>
                <c:pt idx="73">
                  <c:v>42320.036192129628</c:v>
                </c:pt>
                <c:pt idx="74">
                  <c:v>42321.03429398148</c:v>
                </c:pt>
                <c:pt idx="75">
                  <c:v>42323.915000000001</c:v>
                </c:pt>
                <c:pt idx="76">
                  <c:v>42325.031493055554</c:v>
                </c:pt>
                <c:pt idx="77">
                  <c:v>42326.03266203704</c:v>
                </c:pt>
                <c:pt idx="78">
                  <c:v>42327.033530092594</c:v>
                </c:pt>
                <c:pt idx="79">
                  <c:v>42328.033993055556</c:v>
                </c:pt>
                <c:pt idx="80">
                  <c:v>42330.917824074073</c:v>
                </c:pt>
                <c:pt idx="81">
                  <c:v>42332.036469907405</c:v>
                </c:pt>
                <c:pt idx="82">
                  <c:v>42333.037604166668</c:v>
                </c:pt>
                <c:pt idx="83">
                  <c:v>42334.040243055555</c:v>
                </c:pt>
                <c:pt idx="84">
                  <c:v>42335.036898148152</c:v>
                </c:pt>
                <c:pt idx="85">
                  <c:v>42337.917210648149</c:v>
                </c:pt>
                <c:pt idx="86">
                  <c:v>42339.037488425929</c:v>
                </c:pt>
                <c:pt idx="87">
                  <c:v>42340.079108796293</c:v>
                </c:pt>
                <c:pt idx="88">
                  <c:v>42341.057384259257</c:v>
                </c:pt>
                <c:pt idx="89">
                  <c:v>42342.138182870367</c:v>
                </c:pt>
                <c:pt idx="90">
                  <c:v>42344.917650462965</c:v>
                </c:pt>
                <c:pt idx="91">
                  <c:v>42346.101759259262</c:v>
                </c:pt>
                <c:pt idx="92">
                  <c:v>42347.071226851855</c:v>
                </c:pt>
                <c:pt idx="93">
                  <c:v>42348.09615740741</c:v>
                </c:pt>
                <c:pt idx="94">
                  <c:v>42349.070821759262</c:v>
                </c:pt>
                <c:pt idx="95">
                  <c:v>42351.918668981481</c:v>
                </c:pt>
                <c:pt idx="96">
                  <c:v>42353.098587962966</c:v>
                </c:pt>
                <c:pt idx="97">
                  <c:v>42354.082939814813</c:v>
                </c:pt>
                <c:pt idx="98">
                  <c:v>42355.084861111114</c:v>
                </c:pt>
                <c:pt idx="99">
                  <c:v>42356.097696759258</c:v>
                </c:pt>
                <c:pt idx="100">
                  <c:v>42358.917233796295</c:v>
                </c:pt>
                <c:pt idx="101">
                  <c:v>42360.037557870368</c:v>
                </c:pt>
                <c:pt idx="102">
                  <c:v>42361.034618055557</c:v>
                </c:pt>
                <c:pt idx="103">
                  <c:v>42362.041388888887</c:v>
                </c:pt>
                <c:pt idx="104">
                  <c:v>42367.037546296298</c:v>
                </c:pt>
                <c:pt idx="105">
                  <c:v>42368.036817129629</c:v>
                </c:pt>
                <c:pt idx="106">
                  <c:v>42369.03802083333</c:v>
                </c:pt>
                <c:pt idx="107">
                  <c:v>42374.069374999999</c:v>
                </c:pt>
                <c:pt idx="108">
                  <c:v>42375.064097222225</c:v>
                </c:pt>
                <c:pt idx="109">
                  <c:v>42377.041076388887</c:v>
                </c:pt>
                <c:pt idx="110">
                  <c:v>42379.966817129629</c:v>
                </c:pt>
                <c:pt idx="111">
                  <c:v>42381.139560185184</c:v>
                </c:pt>
                <c:pt idx="112">
                  <c:v>42382.044166666667</c:v>
                </c:pt>
                <c:pt idx="113">
                  <c:v>42383.054456018515</c:v>
                </c:pt>
                <c:pt idx="114">
                  <c:v>42384.048460648148</c:v>
                </c:pt>
                <c:pt idx="115">
                  <c:v>42386.919791666667</c:v>
                </c:pt>
                <c:pt idx="116">
                  <c:v>42388.044872685183</c:v>
                </c:pt>
                <c:pt idx="117">
                  <c:v>42389.036736111113</c:v>
                </c:pt>
                <c:pt idx="118">
                  <c:v>42390.041215277779</c:v>
                </c:pt>
                <c:pt idx="119">
                  <c:v>42391.076840277776</c:v>
                </c:pt>
                <c:pt idx="120">
                  <c:v>42393.918298611112</c:v>
                </c:pt>
                <c:pt idx="121">
                  <c:v>42395.039270833331</c:v>
                </c:pt>
                <c:pt idx="122">
                  <c:v>42396.040555555555</c:v>
                </c:pt>
                <c:pt idx="123">
                  <c:v>42397.037199074075</c:v>
                </c:pt>
                <c:pt idx="124">
                  <c:v>42398.035914351851</c:v>
                </c:pt>
                <c:pt idx="125">
                  <c:v>42399.037418981483</c:v>
                </c:pt>
                <c:pt idx="126">
                  <c:v>42402.092037037037</c:v>
                </c:pt>
                <c:pt idx="127">
                  <c:v>42403.080196759256</c:v>
                </c:pt>
                <c:pt idx="128">
                  <c:v>42404.037962962961</c:v>
                </c:pt>
                <c:pt idx="129">
                  <c:v>42405.034803240742</c:v>
                </c:pt>
                <c:pt idx="130">
                  <c:v>42407.921099537038</c:v>
                </c:pt>
                <c:pt idx="131">
                  <c:v>42409.083449074074</c:v>
                </c:pt>
                <c:pt idx="132">
                  <c:v>42410.039386574077</c:v>
                </c:pt>
                <c:pt idx="133">
                  <c:v>42411.037743055553</c:v>
                </c:pt>
                <c:pt idx="134">
                  <c:v>42412.036400462966</c:v>
                </c:pt>
                <c:pt idx="135">
                  <c:v>42414.91883101852</c:v>
                </c:pt>
                <c:pt idx="136">
                  <c:v>42416.044745370367</c:v>
                </c:pt>
                <c:pt idx="137">
                  <c:v>42417.039629629631</c:v>
                </c:pt>
                <c:pt idx="138">
                  <c:v>42418.037106481483</c:v>
                </c:pt>
                <c:pt idx="139">
                  <c:v>42419.038877314815</c:v>
                </c:pt>
                <c:pt idx="140">
                  <c:v>42421.917719907404</c:v>
                </c:pt>
                <c:pt idx="141">
                  <c:v>42423.045486111114</c:v>
                </c:pt>
                <c:pt idx="142">
                  <c:v>42424.046076388891</c:v>
                </c:pt>
                <c:pt idx="143">
                  <c:v>42425.046805555554</c:v>
                </c:pt>
                <c:pt idx="144">
                  <c:v>42426.051620370374</c:v>
                </c:pt>
                <c:pt idx="145">
                  <c:v>42428.91783564815</c:v>
                </c:pt>
              </c:numCache>
            </c:numRef>
          </c:cat>
          <c:val>
            <c:numRef>
              <c:f>'Der Alpha'!$C$5877:$C$6022</c:f>
              <c:numCache>
                <c:formatCode>General</c:formatCode>
                <c:ptCount val="146"/>
                <c:pt idx="1">
                  <c:v>-21.46</c:v>
                </c:pt>
                <c:pt idx="2">
                  <c:v>-3.29</c:v>
                </c:pt>
                <c:pt idx="5">
                  <c:v>-107.24</c:v>
                </c:pt>
                <c:pt idx="6">
                  <c:v>-25.85</c:v>
                </c:pt>
                <c:pt idx="7">
                  <c:v>-6.85</c:v>
                </c:pt>
                <c:pt idx="8">
                  <c:v>-205.51</c:v>
                </c:pt>
                <c:pt idx="10">
                  <c:v>-42.29</c:v>
                </c:pt>
                <c:pt idx="14">
                  <c:v>-174.83</c:v>
                </c:pt>
                <c:pt idx="15">
                  <c:v>-210.08</c:v>
                </c:pt>
                <c:pt idx="16">
                  <c:v>-536.42999999999995</c:v>
                </c:pt>
                <c:pt idx="18">
                  <c:v>-112.16</c:v>
                </c:pt>
                <c:pt idx="22">
                  <c:v>-244.33</c:v>
                </c:pt>
                <c:pt idx="23">
                  <c:v>-3.74</c:v>
                </c:pt>
                <c:pt idx="25">
                  <c:v>-19.829999999999998</c:v>
                </c:pt>
                <c:pt idx="26">
                  <c:v>-22.3</c:v>
                </c:pt>
                <c:pt idx="29">
                  <c:v>-144.75</c:v>
                </c:pt>
                <c:pt idx="30">
                  <c:v>-66.98</c:v>
                </c:pt>
                <c:pt idx="31">
                  <c:v>-10.97</c:v>
                </c:pt>
                <c:pt idx="32">
                  <c:v>-8.31</c:v>
                </c:pt>
                <c:pt idx="35">
                  <c:v>-104.99</c:v>
                </c:pt>
                <c:pt idx="36">
                  <c:v>-24.22</c:v>
                </c:pt>
                <c:pt idx="37">
                  <c:v>-22.21</c:v>
                </c:pt>
                <c:pt idx="39">
                  <c:v>-106.74</c:v>
                </c:pt>
                <c:pt idx="41">
                  <c:v>-130.77000000000001</c:v>
                </c:pt>
                <c:pt idx="42">
                  <c:v>-225.8</c:v>
                </c:pt>
                <c:pt idx="45">
                  <c:v>-27.41</c:v>
                </c:pt>
                <c:pt idx="49">
                  <c:v>-32.369999999999997</c:v>
                </c:pt>
                <c:pt idx="51">
                  <c:v>-29.78</c:v>
                </c:pt>
                <c:pt idx="52">
                  <c:v>-61.22</c:v>
                </c:pt>
                <c:pt idx="53">
                  <c:v>-38.119999999999997</c:v>
                </c:pt>
                <c:pt idx="58">
                  <c:v>-8.6999999999999993</c:v>
                </c:pt>
                <c:pt idx="62">
                  <c:v>-23.91</c:v>
                </c:pt>
                <c:pt idx="63">
                  <c:v>-19.71</c:v>
                </c:pt>
                <c:pt idx="65">
                  <c:v>-25.84</c:v>
                </c:pt>
                <c:pt idx="66">
                  <c:v>-55.53</c:v>
                </c:pt>
                <c:pt idx="70">
                  <c:v>-38.229999999999997</c:v>
                </c:pt>
                <c:pt idx="72">
                  <c:v>-72.88</c:v>
                </c:pt>
                <c:pt idx="74">
                  <c:v>-12.84</c:v>
                </c:pt>
                <c:pt idx="75">
                  <c:v>-158.13999999999999</c:v>
                </c:pt>
                <c:pt idx="76">
                  <c:v>-52.9</c:v>
                </c:pt>
                <c:pt idx="78">
                  <c:v>-19.71</c:v>
                </c:pt>
                <c:pt idx="80">
                  <c:v>-14.12</c:v>
                </c:pt>
                <c:pt idx="82">
                  <c:v>-47.12</c:v>
                </c:pt>
                <c:pt idx="85">
                  <c:v>-9.35</c:v>
                </c:pt>
                <c:pt idx="87">
                  <c:v>-18.059999999999999</c:v>
                </c:pt>
                <c:pt idx="90">
                  <c:v>-390.67</c:v>
                </c:pt>
                <c:pt idx="92">
                  <c:v>-128.58000000000001</c:v>
                </c:pt>
                <c:pt idx="93">
                  <c:v>-80.42</c:v>
                </c:pt>
                <c:pt idx="94">
                  <c:v>-83.82</c:v>
                </c:pt>
                <c:pt idx="95">
                  <c:v>-5.87</c:v>
                </c:pt>
                <c:pt idx="96">
                  <c:v>-101.34</c:v>
                </c:pt>
                <c:pt idx="97">
                  <c:v>-10.54</c:v>
                </c:pt>
                <c:pt idx="100">
                  <c:v>-109.32</c:v>
                </c:pt>
                <c:pt idx="101">
                  <c:v>-48.42</c:v>
                </c:pt>
                <c:pt idx="102">
                  <c:v>-70.61</c:v>
                </c:pt>
                <c:pt idx="107">
                  <c:v>-252.29</c:v>
                </c:pt>
                <c:pt idx="109">
                  <c:v>-253.49</c:v>
                </c:pt>
                <c:pt idx="111">
                  <c:v>-147.97</c:v>
                </c:pt>
                <c:pt idx="114">
                  <c:v>-309.72000000000003</c:v>
                </c:pt>
                <c:pt idx="115">
                  <c:v>-6.7</c:v>
                </c:pt>
                <c:pt idx="116">
                  <c:v>-51.37</c:v>
                </c:pt>
                <c:pt idx="118">
                  <c:v>-304.31</c:v>
                </c:pt>
                <c:pt idx="122">
                  <c:v>-127.89</c:v>
                </c:pt>
                <c:pt idx="124">
                  <c:v>-24.68</c:v>
                </c:pt>
                <c:pt idx="127">
                  <c:v>-66.88</c:v>
                </c:pt>
                <c:pt idx="128">
                  <c:v>-85.82</c:v>
                </c:pt>
                <c:pt idx="129">
                  <c:v>-95.82</c:v>
                </c:pt>
                <c:pt idx="130">
                  <c:v>-7.16</c:v>
                </c:pt>
                <c:pt idx="131">
                  <c:v>-198.44</c:v>
                </c:pt>
                <c:pt idx="132">
                  <c:v>-96.74</c:v>
                </c:pt>
                <c:pt idx="134">
                  <c:v>-181.18</c:v>
                </c:pt>
                <c:pt idx="140">
                  <c:v>-28</c:v>
                </c:pt>
                <c:pt idx="143">
                  <c:v>-124.37</c:v>
                </c:pt>
              </c:numCache>
            </c:numRef>
          </c:val>
          <c:extLst>
            <c:ext xmlns:c16="http://schemas.microsoft.com/office/drawing/2014/chart" uri="{C3380CC4-5D6E-409C-BE32-E72D297353CC}">
              <c16:uniqueId val="{00000001-A716-4317-8FBB-7C27AD957081}"/>
            </c:ext>
          </c:extLst>
        </c:ser>
        <c:dLbls>
          <c:showLegendKey val="0"/>
          <c:showVal val="0"/>
          <c:showCatName val="0"/>
          <c:showSerName val="0"/>
          <c:showPercent val="0"/>
          <c:showBubbleSize val="0"/>
        </c:dLbls>
        <c:gapWidth val="150"/>
        <c:axId val="93622272"/>
        <c:axId val="93623808"/>
      </c:barChart>
      <c:dateAx>
        <c:axId val="93622272"/>
        <c:scaling>
          <c:orientation val="minMax"/>
        </c:scaling>
        <c:delete val="0"/>
        <c:axPos val="b"/>
        <c:numFmt formatCode="m/d/yyyy" sourceLinked="1"/>
        <c:majorTickMark val="out"/>
        <c:minorTickMark val="none"/>
        <c:tickLblPos val="nextTo"/>
        <c:crossAx val="93623808"/>
        <c:crosses val="autoZero"/>
        <c:auto val="1"/>
        <c:lblOffset val="100"/>
        <c:baseTimeUnit val="days"/>
      </c:dateAx>
      <c:valAx>
        <c:axId val="93623808"/>
        <c:scaling>
          <c:orientation val="minMax"/>
        </c:scaling>
        <c:delete val="0"/>
        <c:axPos val="l"/>
        <c:majorGridlines/>
        <c:numFmt formatCode="General" sourceLinked="1"/>
        <c:majorTickMark val="out"/>
        <c:minorTickMark val="none"/>
        <c:tickLblPos val="nextTo"/>
        <c:crossAx val="93622272"/>
        <c:crosses val="autoZero"/>
        <c:crossBetween val="between"/>
      </c:valAx>
    </c:plotArea>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solidFill>
              <a:schemeClr val="accent2"/>
            </a:solidFill>
          </c:spPr>
          <c:invertIfNegative val="0"/>
          <c:cat>
            <c:numRef>
              <c:f>'Der Alpha'!$A$6643:$A$6722</c:f>
              <c:numCache>
                <c:formatCode>m/d/yyyy</c:formatCode>
                <c:ptCount val="80"/>
                <c:pt idx="0">
                  <c:v>43344.003564814811</c:v>
                </c:pt>
                <c:pt idx="1">
                  <c:v>43347.002743055556</c:v>
                </c:pt>
                <c:pt idx="2">
                  <c:v>43348.001793981479</c:v>
                </c:pt>
                <c:pt idx="3">
                  <c:v>43349.001157407409</c:v>
                </c:pt>
                <c:pt idx="4">
                  <c:v>43350.000497685185</c:v>
                </c:pt>
                <c:pt idx="5">
                  <c:v>43352.876875000002</c:v>
                </c:pt>
                <c:pt idx="6">
                  <c:v>43354.000416666669</c:v>
                </c:pt>
                <c:pt idx="7">
                  <c:v>43355.001192129632</c:v>
                </c:pt>
                <c:pt idx="8">
                  <c:v>43356.002175925925</c:v>
                </c:pt>
                <c:pt idx="9">
                  <c:v>43357.002175925925</c:v>
                </c:pt>
                <c:pt idx="10">
                  <c:v>43359.877071759256</c:v>
                </c:pt>
                <c:pt idx="11">
                  <c:v>43361.002326388887</c:v>
                </c:pt>
                <c:pt idx="12">
                  <c:v>43362.001886574071</c:v>
                </c:pt>
                <c:pt idx="13">
                  <c:v>43363.001840277779</c:v>
                </c:pt>
                <c:pt idx="14">
                  <c:v>43364.002743055556</c:v>
                </c:pt>
                <c:pt idx="15">
                  <c:v>43366.877500000002</c:v>
                </c:pt>
                <c:pt idx="16">
                  <c:v>43368.001122685186</c:v>
                </c:pt>
                <c:pt idx="17">
                  <c:v>43369.000787037039</c:v>
                </c:pt>
                <c:pt idx="18">
                  <c:v>43370.000671296293</c:v>
                </c:pt>
                <c:pt idx="19">
                  <c:v>43371.000798611109</c:v>
                </c:pt>
                <c:pt idx="20">
                  <c:v>43372.001828703702</c:v>
                </c:pt>
                <c:pt idx="21">
                  <c:v>43375.004999999997</c:v>
                </c:pt>
                <c:pt idx="22">
                  <c:v>43376.001180555555</c:v>
                </c:pt>
                <c:pt idx="23">
                  <c:v>43377.999756944446</c:v>
                </c:pt>
                <c:pt idx="24">
                  <c:v>43380.878391203703</c:v>
                </c:pt>
                <c:pt idx="25">
                  <c:v>43382.001168981478</c:v>
                </c:pt>
                <c:pt idx="26">
                  <c:v>43383.001909722225</c:v>
                </c:pt>
                <c:pt idx="27">
                  <c:v>43384.002592592595</c:v>
                </c:pt>
                <c:pt idx="28">
                  <c:v>43385.000937500001</c:v>
                </c:pt>
                <c:pt idx="29">
                  <c:v>43387.876400462963</c:v>
                </c:pt>
                <c:pt idx="30">
                  <c:v>43389.000960648147</c:v>
                </c:pt>
                <c:pt idx="31">
                  <c:v>43390.000879629632</c:v>
                </c:pt>
                <c:pt idx="32">
                  <c:v>43391.004756944443</c:v>
                </c:pt>
                <c:pt idx="33">
                  <c:v>43392.000532407408</c:v>
                </c:pt>
                <c:pt idx="34">
                  <c:v>43394.877476851849</c:v>
                </c:pt>
                <c:pt idx="35">
                  <c:v>43396.003391203703</c:v>
                </c:pt>
                <c:pt idx="36">
                  <c:v>43397.00167824074</c:v>
                </c:pt>
                <c:pt idx="37">
                  <c:v>43398.001585648148</c:v>
                </c:pt>
                <c:pt idx="38">
                  <c:v>43399.007615740738</c:v>
                </c:pt>
                <c:pt idx="39">
                  <c:v>43401.876516203702</c:v>
                </c:pt>
                <c:pt idx="40">
                  <c:v>43403.00172453704</c:v>
                </c:pt>
                <c:pt idx="41">
                  <c:v>43404.003078703703</c:v>
                </c:pt>
                <c:pt idx="42">
                  <c:v>43405.003842592596</c:v>
                </c:pt>
                <c:pt idx="43">
                  <c:v>43407.003310185188</c:v>
                </c:pt>
                <c:pt idx="44">
                  <c:v>43410.000914351855</c:v>
                </c:pt>
                <c:pt idx="45">
                  <c:v>43411.000833333332</c:v>
                </c:pt>
                <c:pt idx="46">
                  <c:v>43412.001481481479</c:v>
                </c:pt>
                <c:pt idx="47">
                  <c:v>43415.878368055557</c:v>
                </c:pt>
                <c:pt idx="48">
                  <c:v>43417.00267361111</c:v>
                </c:pt>
                <c:pt idx="49">
                  <c:v>43418.008437500001</c:v>
                </c:pt>
                <c:pt idx="50">
                  <c:v>43419.001898148148</c:v>
                </c:pt>
                <c:pt idx="51">
                  <c:v>43420.001863425925</c:v>
                </c:pt>
                <c:pt idx="52">
                  <c:v>43422.878368055557</c:v>
                </c:pt>
                <c:pt idx="53">
                  <c:v>43424.001979166664</c:v>
                </c:pt>
                <c:pt idx="54">
                  <c:v>43425.002511574072</c:v>
                </c:pt>
                <c:pt idx="55">
                  <c:v>43426.001574074071</c:v>
                </c:pt>
                <c:pt idx="56">
                  <c:v>43427.001018518517</c:v>
                </c:pt>
                <c:pt idx="57">
                  <c:v>43429.877743055556</c:v>
                </c:pt>
                <c:pt idx="58">
                  <c:v>43431.005960648145</c:v>
                </c:pt>
                <c:pt idx="59">
                  <c:v>43432.001932870371</c:v>
                </c:pt>
                <c:pt idx="60">
                  <c:v>43433.002013888887</c:v>
                </c:pt>
                <c:pt idx="61">
                  <c:v>43434.00199074074</c:v>
                </c:pt>
                <c:pt idx="62">
                  <c:v>43435.002442129633</c:v>
                </c:pt>
                <c:pt idx="63">
                  <c:v>43438.003935185188</c:v>
                </c:pt>
                <c:pt idx="64">
                  <c:v>43439.005046296297</c:v>
                </c:pt>
                <c:pt idx="65">
                  <c:v>43440.001458333332</c:v>
                </c:pt>
                <c:pt idx="66">
                  <c:v>43441.001226851855</c:v>
                </c:pt>
                <c:pt idx="67">
                  <c:v>43443.879444444443</c:v>
                </c:pt>
                <c:pt idx="68">
                  <c:v>43445.043969907405</c:v>
                </c:pt>
                <c:pt idx="69">
                  <c:v>43446.002488425926</c:v>
                </c:pt>
                <c:pt idx="70">
                  <c:v>43447.000555555554</c:v>
                </c:pt>
                <c:pt idx="71">
                  <c:v>43448.001770833333</c:v>
                </c:pt>
                <c:pt idx="72">
                  <c:v>43450.87636574074</c:v>
                </c:pt>
                <c:pt idx="73">
                  <c:v>43452.002523148149</c:v>
                </c:pt>
                <c:pt idx="74">
                  <c:v>43453.000613425924</c:v>
                </c:pt>
                <c:pt idx="75">
                  <c:v>43454.000717592593</c:v>
                </c:pt>
                <c:pt idx="76">
                  <c:v>43455.001296296294</c:v>
                </c:pt>
                <c:pt idx="77">
                  <c:v>43457.885092592594</c:v>
                </c:pt>
                <c:pt idx="78">
                  <c:v>43462.000891203701</c:v>
                </c:pt>
                <c:pt idx="79">
                  <c:v>43463.003842592596</c:v>
                </c:pt>
              </c:numCache>
            </c:numRef>
          </c:cat>
          <c:val>
            <c:numRef>
              <c:f>'Der Alpha'!$B$6643:$B$6722</c:f>
              <c:numCache>
                <c:formatCode>General</c:formatCode>
                <c:ptCount val="80"/>
                <c:pt idx="1">
                  <c:v>26.3</c:v>
                </c:pt>
                <c:pt idx="2">
                  <c:v>6.32</c:v>
                </c:pt>
                <c:pt idx="6">
                  <c:v>62.26</c:v>
                </c:pt>
                <c:pt idx="8">
                  <c:v>64.78</c:v>
                </c:pt>
                <c:pt idx="11">
                  <c:v>39.28</c:v>
                </c:pt>
                <c:pt idx="13">
                  <c:v>39.86</c:v>
                </c:pt>
                <c:pt idx="14">
                  <c:v>48.82</c:v>
                </c:pt>
                <c:pt idx="15">
                  <c:v>14.59</c:v>
                </c:pt>
                <c:pt idx="19">
                  <c:v>38.6</c:v>
                </c:pt>
                <c:pt idx="20">
                  <c:v>90.74</c:v>
                </c:pt>
                <c:pt idx="21">
                  <c:v>41.01</c:v>
                </c:pt>
                <c:pt idx="22">
                  <c:v>33.65</c:v>
                </c:pt>
                <c:pt idx="31">
                  <c:v>23.89</c:v>
                </c:pt>
                <c:pt idx="32">
                  <c:v>199.05</c:v>
                </c:pt>
                <c:pt idx="33">
                  <c:v>6.78</c:v>
                </c:pt>
                <c:pt idx="37">
                  <c:v>69.83</c:v>
                </c:pt>
                <c:pt idx="40">
                  <c:v>36.869999999999997</c:v>
                </c:pt>
                <c:pt idx="42">
                  <c:v>235.01</c:v>
                </c:pt>
                <c:pt idx="43">
                  <c:v>199.01</c:v>
                </c:pt>
                <c:pt idx="46">
                  <c:v>104.53</c:v>
                </c:pt>
                <c:pt idx="47">
                  <c:v>159.43</c:v>
                </c:pt>
                <c:pt idx="48">
                  <c:v>66.040000000000006</c:v>
                </c:pt>
                <c:pt idx="52">
                  <c:v>9.19</c:v>
                </c:pt>
                <c:pt idx="56">
                  <c:v>37.79</c:v>
                </c:pt>
                <c:pt idx="57">
                  <c:v>18.149999999999999</c:v>
                </c:pt>
                <c:pt idx="58">
                  <c:v>104.99</c:v>
                </c:pt>
                <c:pt idx="59">
                  <c:v>69.260000000000005</c:v>
                </c:pt>
                <c:pt idx="60">
                  <c:v>51.8</c:v>
                </c:pt>
                <c:pt idx="61">
                  <c:v>100.51</c:v>
                </c:pt>
                <c:pt idx="63">
                  <c:v>284.06</c:v>
                </c:pt>
                <c:pt idx="67">
                  <c:v>68.459999999999994</c:v>
                </c:pt>
                <c:pt idx="69">
                  <c:v>51.81</c:v>
                </c:pt>
                <c:pt idx="70">
                  <c:v>135.19</c:v>
                </c:pt>
                <c:pt idx="72">
                  <c:v>-55.71</c:v>
                </c:pt>
                <c:pt idx="75">
                  <c:v>53.19</c:v>
                </c:pt>
                <c:pt idx="79">
                  <c:v>192.63</c:v>
                </c:pt>
              </c:numCache>
            </c:numRef>
          </c:val>
          <c:extLst>
            <c:ext xmlns:c16="http://schemas.microsoft.com/office/drawing/2014/chart" uri="{C3380CC4-5D6E-409C-BE32-E72D297353CC}">
              <c16:uniqueId val="{00000000-2991-4432-A8FC-18E02AD7DC40}"/>
            </c:ext>
          </c:extLst>
        </c:ser>
        <c:ser>
          <c:idx val="1"/>
          <c:order val="1"/>
          <c:spPr>
            <a:solidFill>
              <a:schemeClr val="accent1"/>
            </a:solidFill>
          </c:spPr>
          <c:invertIfNegative val="0"/>
          <c:cat>
            <c:numRef>
              <c:f>'Der Alpha'!$A$6643:$A$6722</c:f>
              <c:numCache>
                <c:formatCode>m/d/yyyy</c:formatCode>
                <c:ptCount val="80"/>
                <c:pt idx="0">
                  <c:v>43344.003564814811</c:v>
                </c:pt>
                <c:pt idx="1">
                  <c:v>43347.002743055556</c:v>
                </c:pt>
                <c:pt idx="2">
                  <c:v>43348.001793981479</c:v>
                </c:pt>
                <c:pt idx="3">
                  <c:v>43349.001157407409</c:v>
                </c:pt>
                <c:pt idx="4">
                  <c:v>43350.000497685185</c:v>
                </c:pt>
                <c:pt idx="5">
                  <c:v>43352.876875000002</c:v>
                </c:pt>
                <c:pt idx="6">
                  <c:v>43354.000416666669</c:v>
                </c:pt>
                <c:pt idx="7">
                  <c:v>43355.001192129632</c:v>
                </c:pt>
                <c:pt idx="8">
                  <c:v>43356.002175925925</c:v>
                </c:pt>
                <c:pt idx="9">
                  <c:v>43357.002175925925</c:v>
                </c:pt>
                <c:pt idx="10">
                  <c:v>43359.877071759256</c:v>
                </c:pt>
                <c:pt idx="11">
                  <c:v>43361.002326388887</c:v>
                </c:pt>
                <c:pt idx="12">
                  <c:v>43362.001886574071</c:v>
                </c:pt>
                <c:pt idx="13">
                  <c:v>43363.001840277779</c:v>
                </c:pt>
                <c:pt idx="14">
                  <c:v>43364.002743055556</c:v>
                </c:pt>
                <c:pt idx="15">
                  <c:v>43366.877500000002</c:v>
                </c:pt>
                <c:pt idx="16">
                  <c:v>43368.001122685186</c:v>
                </c:pt>
                <c:pt idx="17">
                  <c:v>43369.000787037039</c:v>
                </c:pt>
                <c:pt idx="18">
                  <c:v>43370.000671296293</c:v>
                </c:pt>
                <c:pt idx="19">
                  <c:v>43371.000798611109</c:v>
                </c:pt>
                <c:pt idx="20">
                  <c:v>43372.001828703702</c:v>
                </c:pt>
                <c:pt idx="21">
                  <c:v>43375.004999999997</c:v>
                </c:pt>
                <c:pt idx="22">
                  <c:v>43376.001180555555</c:v>
                </c:pt>
                <c:pt idx="23">
                  <c:v>43377.999756944446</c:v>
                </c:pt>
                <c:pt idx="24">
                  <c:v>43380.878391203703</c:v>
                </c:pt>
                <c:pt idx="25">
                  <c:v>43382.001168981478</c:v>
                </c:pt>
                <c:pt idx="26">
                  <c:v>43383.001909722225</c:v>
                </c:pt>
                <c:pt idx="27">
                  <c:v>43384.002592592595</c:v>
                </c:pt>
                <c:pt idx="28">
                  <c:v>43385.000937500001</c:v>
                </c:pt>
                <c:pt idx="29">
                  <c:v>43387.876400462963</c:v>
                </c:pt>
                <c:pt idx="30">
                  <c:v>43389.000960648147</c:v>
                </c:pt>
                <c:pt idx="31">
                  <c:v>43390.000879629632</c:v>
                </c:pt>
                <c:pt idx="32">
                  <c:v>43391.004756944443</c:v>
                </c:pt>
                <c:pt idx="33">
                  <c:v>43392.000532407408</c:v>
                </c:pt>
                <c:pt idx="34">
                  <c:v>43394.877476851849</c:v>
                </c:pt>
                <c:pt idx="35">
                  <c:v>43396.003391203703</c:v>
                </c:pt>
                <c:pt idx="36">
                  <c:v>43397.00167824074</c:v>
                </c:pt>
                <c:pt idx="37">
                  <c:v>43398.001585648148</c:v>
                </c:pt>
                <c:pt idx="38">
                  <c:v>43399.007615740738</c:v>
                </c:pt>
                <c:pt idx="39">
                  <c:v>43401.876516203702</c:v>
                </c:pt>
                <c:pt idx="40">
                  <c:v>43403.00172453704</c:v>
                </c:pt>
                <c:pt idx="41">
                  <c:v>43404.003078703703</c:v>
                </c:pt>
                <c:pt idx="42">
                  <c:v>43405.003842592596</c:v>
                </c:pt>
                <c:pt idx="43">
                  <c:v>43407.003310185188</c:v>
                </c:pt>
                <c:pt idx="44">
                  <c:v>43410.000914351855</c:v>
                </c:pt>
                <c:pt idx="45">
                  <c:v>43411.000833333332</c:v>
                </c:pt>
                <c:pt idx="46">
                  <c:v>43412.001481481479</c:v>
                </c:pt>
                <c:pt idx="47">
                  <c:v>43415.878368055557</c:v>
                </c:pt>
                <c:pt idx="48">
                  <c:v>43417.00267361111</c:v>
                </c:pt>
                <c:pt idx="49">
                  <c:v>43418.008437500001</c:v>
                </c:pt>
                <c:pt idx="50">
                  <c:v>43419.001898148148</c:v>
                </c:pt>
                <c:pt idx="51">
                  <c:v>43420.001863425925</c:v>
                </c:pt>
                <c:pt idx="52">
                  <c:v>43422.878368055557</c:v>
                </c:pt>
                <c:pt idx="53">
                  <c:v>43424.001979166664</c:v>
                </c:pt>
                <c:pt idx="54">
                  <c:v>43425.002511574072</c:v>
                </c:pt>
                <c:pt idx="55">
                  <c:v>43426.001574074071</c:v>
                </c:pt>
                <c:pt idx="56">
                  <c:v>43427.001018518517</c:v>
                </c:pt>
                <c:pt idx="57">
                  <c:v>43429.877743055556</c:v>
                </c:pt>
                <c:pt idx="58">
                  <c:v>43431.005960648145</c:v>
                </c:pt>
                <c:pt idx="59">
                  <c:v>43432.001932870371</c:v>
                </c:pt>
                <c:pt idx="60">
                  <c:v>43433.002013888887</c:v>
                </c:pt>
                <c:pt idx="61">
                  <c:v>43434.00199074074</c:v>
                </c:pt>
                <c:pt idx="62">
                  <c:v>43435.002442129633</c:v>
                </c:pt>
                <c:pt idx="63">
                  <c:v>43438.003935185188</c:v>
                </c:pt>
                <c:pt idx="64">
                  <c:v>43439.005046296297</c:v>
                </c:pt>
                <c:pt idx="65">
                  <c:v>43440.001458333332</c:v>
                </c:pt>
                <c:pt idx="66">
                  <c:v>43441.001226851855</c:v>
                </c:pt>
                <c:pt idx="67">
                  <c:v>43443.879444444443</c:v>
                </c:pt>
                <c:pt idx="68">
                  <c:v>43445.043969907405</c:v>
                </c:pt>
                <c:pt idx="69">
                  <c:v>43446.002488425926</c:v>
                </c:pt>
                <c:pt idx="70">
                  <c:v>43447.000555555554</c:v>
                </c:pt>
                <c:pt idx="71">
                  <c:v>43448.001770833333</c:v>
                </c:pt>
                <c:pt idx="72">
                  <c:v>43450.87636574074</c:v>
                </c:pt>
                <c:pt idx="73">
                  <c:v>43452.002523148149</c:v>
                </c:pt>
                <c:pt idx="74">
                  <c:v>43453.000613425924</c:v>
                </c:pt>
                <c:pt idx="75">
                  <c:v>43454.000717592593</c:v>
                </c:pt>
                <c:pt idx="76">
                  <c:v>43455.001296296294</c:v>
                </c:pt>
                <c:pt idx="77">
                  <c:v>43457.885092592594</c:v>
                </c:pt>
                <c:pt idx="78">
                  <c:v>43462.000891203701</c:v>
                </c:pt>
                <c:pt idx="79">
                  <c:v>43463.003842592596</c:v>
                </c:pt>
              </c:numCache>
            </c:numRef>
          </c:cat>
          <c:val>
            <c:numRef>
              <c:f>'Der Alpha'!$C$6643:$C$6722</c:f>
              <c:numCache>
                <c:formatCode>General</c:formatCode>
                <c:ptCount val="80"/>
                <c:pt idx="0">
                  <c:v>-39.17</c:v>
                </c:pt>
                <c:pt idx="1">
                  <c:v>-0.42</c:v>
                </c:pt>
                <c:pt idx="3">
                  <c:v>-66.28</c:v>
                </c:pt>
                <c:pt idx="4">
                  <c:v>-105.33</c:v>
                </c:pt>
                <c:pt idx="5">
                  <c:v>-49.74</c:v>
                </c:pt>
                <c:pt idx="7">
                  <c:v>-55.48</c:v>
                </c:pt>
                <c:pt idx="9">
                  <c:v>-11.25</c:v>
                </c:pt>
                <c:pt idx="10">
                  <c:v>-26.88</c:v>
                </c:pt>
                <c:pt idx="12">
                  <c:v>-70.760000000000005</c:v>
                </c:pt>
                <c:pt idx="16">
                  <c:v>-4.0199999999999996</c:v>
                </c:pt>
                <c:pt idx="17">
                  <c:v>-9.99</c:v>
                </c:pt>
                <c:pt idx="18">
                  <c:v>-10.23</c:v>
                </c:pt>
                <c:pt idx="22">
                  <c:v>-0.46</c:v>
                </c:pt>
                <c:pt idx="23">
                  <c:v>-45.71</c:v>
                </c:pt>
                <c:pt idx="24">
                  <c:v>-110.61</c:v>
                </c:pt>
                <c:pt idx="25">
                  <c:v>-70.760000000000005</c:v>
                </c:pt>
                <c:pt idx="26">
                  <c:v>-57.08</c:v>
                </c:pt>
                <c:pt idx="27">
                  <c:v>-22.98</c:v>
                </c:pt>
                <c:pt idx="28">
                  <c:v>-466.8</c:v>
                </c:pt>
                <c:pt idx="29">
                  <c:v>-29.98</c:v>
                </c:pt>
                <c:pt idx="30">
                  <c:v>-11.02</c:v>
                </c:pt>
                <c:pt idx="34">
                  <c:v>-53.75</c:v>
                </c:pt>
                <c:pt idx="35">
                  <c:v>-35.840000000000003</c:v>
                </c:pt>
                <c:pt idx="36">
                  <c:v>-141.05000000000001</c:v>
                </c:pt>
                <c:pt idx="38">
                  <c:v>-176.54</c:v>
                </c:pt>
                <c:pt idx="39">
                  <c:v>-15.28</c:v>
                </c:pt>
                <c:pt idx="41">
                  <c:v>-105.44</c:v>
                </c:pt>
                <c:pt idx="44">
                  <c:v>-102.92</c:v>
                </c:pt>
                <c:pt idx="45">
                  <c:v>-11.37</c:v>
                </c:pt>
                <c:pt idx="47">
                  <c:v>-20.329999999999998</c:v>
                </c:pt>
                <c:pt idx="49">
                  <c:v>-151.38999999999999</c:v>
                </c:pt>
                <c:pt idx="50">
                  <c:v>-33.770000000000003</c:v>
                </c:pt>
                <c:pt idx="51">
                  <c:v>-46.29</c:v>
                </c:pt>
                <c:pt idx="53">
                  <c:v>-61.91</c:v>
                </c:pt>
                <c:pt idx="54">
                  <c:v>-242.36</c:v>
                </c:pt>
                <c:pt idx="55">
                  <c:v>-31.36</c:v>
                </c:pt>
                <c:pt idx="62">
                  <c:v>-44</c:v>
                </c:pt>
                <c:pt idx="63">
                  <c:v>-0.05</c:v>
                </c:pt>
                <c:pt idx="64">
                  <c:v>-132.9</c:v>
                </c:pt>
                <c:pt idx="65">
                  <c:v>-193.19</c:v>
                </c:pt>
                <c:pt idx="66">
                  <c:v>-254.2</c:v>
                </c:pt>
                <c:pt idx="68">
                  <c:v>-260.27999999999997</c:v>
                </c:pt>
                <c:pt idx="71">
                  <c:v>-42.61</c:v>
                </c:pt>
                <c:pt idx="73">
                  <c:v>-117.85</c:v>
                </c:pt>
                <c:pt idx="74">
                  <c:v>-208.94</c:v>
                </c:pt>
                <c:pt idx="76">
                  <c:v>-262.35000000000002</c:v>
                </c:pt>
                <c:pt idx="77">
                  <c:v>-121.87</c:v>
                </c:pt>
                <c:pt idx="78">
                  <c:v>-52.15</c:v>
                </c:pt>
              </c:numCache>
            </c:numRef>
          </c:val>
          <c:extLst>
            <c:ext xmlns:c16="http://schemas.microsoft.com/office/drawing/2014/chart" uri="{C3380CC4-5D6E-409C-BE32-E72D297353CC}">
              <c16:uniqueId val="{00000001-2991-4432-A8FC-18E02AD7DC40}"/>
            </c:ext>
          </c:extLst>
        </c:ser>
        <c:dLbls>
          <c:showLegendKey val="0"/>
          <c:showVal val="0"/>
          <c:showCatName val="0"/>
          <c:showSerName val="0"/>
          <c:showPercent val="0"/>
          <c:showBubbleSize val="0"/>
        </c:dLbls>
        <c:gapWidth val="150"/>
        <c:axId val="93657344"/>
        <c:axId val="93667328"/>
      </c:barChart>
      <c:dateAx>
        <c:axId val="93657344"/>
        <c:scaling>
          <c:orientation val="minMax"/>
        </c:scaling>
        <c:delete val="0"/>
        <c:axPos val="b"/>
        <c:numFmt formatCode="m/d/yyyy" sourceLinked="1"/>
        <c:majorTickMark val="out"/>
        <c:minorTickMark val="none"/>
        <c:tickLblPos val="nextTo"/>
        <c:crossAx val="93667328"/>
        <c:crosses val="autoZero"/>
        <c:auto val="1"/>
        <c:lblOffset val="100"/>
        <c:baseTimeUnit val="days"/>
      </c:dateAx>
      <c:valAx>
        <c:axId val="93667328"/>
        <c:scaling>
          <c:orientation val="minMax"/>
        </c:scaling>
        <c:delete val="0"/>
        <c:axPos val="l"/>
        <c:majorGridlines/>
        <c:numFmt formatCode="General" sourceLinked="1"/>
        <c:majorTickMark val="out"/>
        <c:minorTickMark val="none"/>
        <c:tickLblPos val="nextTo"/>
        <c:crossAx val="93657344"/>
        <c:crosses val="autoZero"/>
        <c:crossBetween val="between"/>
      </c:valAx>
    </c:plotArea>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'Der Alpha'!$B$4552</c:f>
              <c:strCache>
                <c:ptCount val="1"/>
                <c:pt idx="0">
                  <c:v>Kauf</c:v>
                </c:pt>
              </c:strCache>
            </c:strRef>
          </c:tx>
          <c:spPr>
            <a:solidFill>
              <a:schemeClr val="accent2"/>
            </a:solidFill>
          </c:spPr>
          <c:invertIfNegative val="0"/>
          <c:cat>
            <c:numRef>
              <c:f>'Der Alpha'!$A$4842:$A$4875</c:f>
              <c:numCache>
                <c:formatCode>m/d/yyyy</c:formatCode>
                <c:ptCount val="34"/>
                <c:pt idx="0">
                  <c:v>40610.015949074077</c:v>
                </c:pt>
                <c:pt idx="1">
                  <c:v>40612.015451388892</c:v>
                </c:pt>
                <c:pt idx="2">
                  <c:v>40613.016469907408</c:v>
                </c:pt>
                <c:pt idx="3">
                  <c:v>40614.015648148146</c:v>
                </c:pt>
                <c:pt idx="4">
                  <c:v>40617.012546296297</c:v>
                </c:pt>
                <c:pt idx="5">
                  <c:v>40618.015532407408</c:v>
                </c:pt>
                <c:pt idx="6">
                  <c:v>40619.017291666663</c:v>
                </c:pt>
                <c:pt idx="7">
                  <c:v>40620.017071759263</c:v>
                </c:pt>
                <c:pt idx="8">
                  <c:v>40621.016203703701</c:v>
                </c:pt>
                <c:pt idx="9">
                  <c:v>40624.236388888887</c:v>
                </c:pt>
                <c:pt idx="10">
                  <c:v>40625.221215277779</c:v>
                </c:pt>
                <c:pt idx="11">
                  <c:v>40626.169618055559</c:v>
                </c:pt>
                <c:pt idx="12">
                  <c:v>40627.184965277775</c:v>
                </c:pt>
                <c:pt idx="13">
                  <c:v>40628.190798611111</c:v>
                </c:pt>
                <c:pt idx="14">
                  <c:v>40631.21671296296</c:v>
                </c:pt>
                <c:pt idx="15">
                  <c:v>40632.23847222222</c:v>
                </c:pt>
                <c:pt idx="16">
                  <c:v>40633.222615740742</c:v>
                </c:pt>
                <c:pt idx="17">
                  <c:v>40634.192372685182</c:v>
                </c:pt>
                <c:pt idx="18">
                  <c:v>40635.115810185183</c:v>
                </c:pt>
                <c:pt idx="19">
                  <c:v>40638.012465277781</c:v>
                </c:pt>
                <c:pt idx="20">
                  <c:v>40639.341458333336</c:v>
                </c:pt>
                <c:pt idx="21">
                  <c:v>40640.011111111111</c:v>
                </c:pt>
                <c:pt idx="22">
                  <c:v>40641.009918981479</c:v>
                </c:pt>
                <c:pt idx="23">
                  <c:v>40642.5002662037</c:v>
                </c:pt>
                <c:pt idx="24">
                  <c:v>40645.016111111108</c:v>
                </c:pt>
                <c:pt idx="25">
                  <c:v>40646.009618055556</c:v>
                </c:pt>
                <c:pt idx="26">
                  <c:v>40647.009085648147</c:v>
                </c:pt>
                <c:pt idx="27">
                  <c:v>40648.009212962963</c:v>
                </c:pt>
                <c:pt idx="28">
                  <c:v>40649.009282407409</c:v>
                </c:pt>
                <c:pt idx="29">
                  <c:v>40652.01090277778</c:v>
                </c:pt>
                <c:pt idx="30">
                  <c:v>40653.01116898148</c:v>
                </c:pt>
                <c:pt idx="31">
                  <c:v>40654.010347222225</c:v>
                </c:pt>
                <c:pt idx="32">
                  <c:v>40655.009259259263</c:v>
                </c:pt>
                <c:pt idx="33">
                  <c:v>40669.01122685185</c:v>
                </c:pt>
              </c:numCache>
            </c:numRef>
          </c:cat>
          <c:val>
            <c:numRef>
              <c:f>'Der Alpha'!$B$4842:$B$4875</c:f>
              <c:numCache>
                <c:formatCode>General</c:formatCode>
                <c:ptCount val="34"/>
                <c:pt idx="1">
                  <c:v>17.98</c:v>
                </c:pt>
                <c:pt idx="6">
                  <c:v>30.48</c:v>
                </c:pt>
                <c:pt idx="8">
                  <c:v>28.03</c:v>
                </c:pt>
                <c:pt idx="9">
                  <c:v>18.73</c:v>
                </c:pt>
                <c:pt idx="10">
                  <c:v>10.01</c:v>
                </c:pt>
                <c:pt idx="12">
                  <c:v>20.36</c:v>
                </c:pt>
                <c:pt idx="13">
                  <c:v>7.78</c:v>
                </c:pt>
                <c:pt idx="14">
                  <c:v>13.04</c:v>
                </c:pt>
                <c:pt idx="16">
                  <c:v>30.56</c:v>
                </c:pt>
                <c:pt idx="18">
                  <c:v>5.38</c:v>
                </c:pt>
                <c:pt idx="19">
                  <c:v>11.41</c:v>
                </c:pt>
                <c:pt idx="22">
                  <c:v>4.49</c:v>
                </c:pt>
                <c:pt idx="29">
                  <c:v>0.5</c:v>
                </c:pt>
                <c:pt idx="31">
                  <c:v>13.57</c:v>
                </c:pt>
                <c:pt idx="33">
                  <c:v>36.94</c:v>
                </c:pt>
              </c:numCache>
            </c:numRef>
          </c:val>
          <c:extLst>
            <c:ext xmlns:c16="http://schemas.microsoft.com/office/drawing/2014/chart" uri="{C3380CC4-5D6E-409C-BE32-E72D297353CC}">
              <c16:uniqueId val="{00000000-8E91-418E-A45D-6BC05C8D73A1}"/>
            </c:ext>
          </c:extLst>
        </c:ser>
        <c:ser>
          <c:idx val="1"/>
          <c:order val="1"/>
          <c:tx>
            <c:strRef>
              <c:f>'Der Alpha'!$C$4552</c:f>
              <c:strCache>
                <c:ptCount val="1"/>
                <c:pt idx="0">
                  <c:v>Verkauf</c:v>
                </c:pt>
              </c:strCache>
            </c:strRef>
          </c:tx>
          <c:spPr>
            <a:solidFill>
              <a:schemeClr val="accent1"/>
            </a:solidFill>
          </c:spPr>
          <c:invertIfNegative val="0"/>
          <c:cat>
            <c:numRef>
              <c:f>'Der Alpha'!$A$4842:$A$4875</c:f>
              <c:numCache>
                <c:formatCode>m/d/yyyy</c:formatCode>
                <c:ptCount val="34"/>
                <c:pt idx="0">
                  <c:v>40610.015949074077</c:v>
                </c:pt>
                <c:pt idx="1">
                  <c:v>40612.015451388892</c:v>
                </c:pt>
                <c:pt idx="2">
                  <c:v>40613.016469907408</c:v>
                </c:pt>
                <c:pt idx="3">
                  <c:v>40614.015648148146</c:v>
                </c:pt>
                <c:pt idx="4">
                  <c:v>40617.012546296297</c:v>
                </c:pt>
                <c:pt idx="5">
                  <c:v>40618.015532407408</c:v>
                </c:pt>
                <c:pt idx="6">
                  <c:v>40619.017291666663</c:v>
                </c:pt>
                <c:pt idx="7">
                  <c:v>40620.017071759263</c:v>
                </c:pt>
                <c:pt idx="8">
                  <c:v>40621.016203703701</c:v>
                </c:pt>
                <c:pt idx="9">
                  <c:v>40624.236388888887</c:v>
                </c:pt>
                <c:pt idx="10">
                  <c:v>40625.221215277779</c:v>
                </c:pt>
                <c:pt idx="11">
                  <c:v>40626.169618055559</c:v>
                </c:pt>
                <c:pt idx="12">
                  <c:v>40627.184965277775</c:v>
                </c:pt>
                <c:pt idx="13">
                  <c:v>40628.190798611111</c:v>
                </c:pt>
                <c:pt idx="14">
                  <c:v>40631.21671296296</c:v>
                </c:pt>
                <c:pt idx="15">
                  <c:v>40632.23847222222</c:v>
                </c:pt>
                <c:pt idx="16">
                  <c:v>40633.222615740742</c:v>
                </c:pt>
                <c:pt idx="17">
                  <c:v>40634.192372685182</c:v>
                </c:pt>
                <c:pt idx="18">
                  <c:v>40635.115810185183</c:v>
                </c:pt>
                <c:pt idx="19">
                  <c:v>40638.012465277781</c:v>
                </c:pt>
                <c:pt idx="20">
                  <c:v>40639.341458333336</c:v>
                </c:pt>
                <c:pt idx="21">
                  <c:v>40640.011111111111</c:v>
                </c:pt>
                <c:pt idx="22">
                  <c:v>40641.009918981479</c:v>
                </c:pt>
                <c:pt idx="23">
                  <c:v>40642.5002662037</c:v>
                </c:pt>
                <c:pt idx="24">
                  <c:v>40645.016111111108</c:v>
                </c:pt>
                <c:pt idx="25">
                  <c:v>40646.009618055556</c:v>
                </c:pt>
                <c:pt idx="26">
                  <c:v>40647.009085648147</c:v>
                </c:pt>
                <c:pt idx="27">
                  <c:v>40648.009212962963</c:v>
                </c:pt>
                <c:pt idx="28">
                  <c:v>40649.009282407409</c:v>
                </c:pt>
                <c:pt idx="29">
                  <c:v>40652.01090277778</c:v>
                </c:pt>
                <c:pt idx="30">
                  <c:v>40653.01116898148</c:v>
                </c:pt>
                <c:pt idx="31">
                  <c:v>40654.010347222225</c:v>
                </c:pt>
                <c:pt idx="32">
                  <c:v>40655.009259259263</c:v>
                </c:pt>
                <c:pt idx="33">
                  <c:v>40669.01122685185</c:v>
                </c:pt>
              </c:numCache>
            </c:numRef>
          </c:cat>
          <c:val>
            <c:numRef>
              <c:f>'Der Alpha'!$C$4842:$C$4875</c:f>
              <c:numCache>
                <c:formatCode>General</c:formatCode>
                <c:ptCount val="34"/>
                <c:pt idx="0">
                  <c:v>-15.93</c:v>
                </c:pt>
                <c:pt idx="1">
                  <c:v>-14.07</c:v>
                </c:pt>
                <c:pt idx="2">
                  <c:v>-17.52</c:v>
                </c:pt>
                <c:pt idx="3">
                  <c:v>-31.71</c:v>
                </c:pt>
                <c:pt idx="4">
                  <c:v>-27.95</c:v>
                </c:pt>
                <c:pt idx="5">
                  <c:v>-79.930000000000007</c:v>
                </c:pt>
                <c:pt idx="7">
                  <c:v>-22.98</c:v>
                </c:pt>
                <c:pt idx="11">
                  <c:v>-3.41</c:v>
                </c:pt>
                <c:pt idx="15">
                  <c:v>-8.83</c:v>
                </c:pt>
                <c:pt idx="17">
                  <c:v>-9.9700000000000006</c:v>
                </c:pt>
                <c:pt idx="20">
                  <c:v>-4.41</c:v>
                </c:pt>
                <c:pt idx="21">
                  <c:v>-1.22</c:v>
                </c:pt>
                <c:pt idx="23">
                  <c:v>-8.1</c:v>
                </c:pt>
                <c:pt idx="24">
                  <c:v>-7.52</c:v>
                </c:pt>
                <c:pt idx="25">
                  <c:v>-15.51</c:v>
                </c:pt>
                <c:pt idx="26">
                  <c:v>-14.94</c:v>
                </c:pt>
                <c:pt idx="27">
                  <c:v>-10.26</c:v>
                </c:pt>
                <c:pt idx="28">
                  <c:v>-0.12</c:v>
                </c:pt>
                <c:pt idx="30">
                  <c:v>-10.87</c:v>
                </c:pt>
                <c:pt idx="32">
                  <c:v>-2.97</c:v>
                </c:pt>
                <c:pt idx="33">
                  <c:v>-60.42</c:v>
                </c:pt>
              </c:numCache>
            </c:numRef>
          </c:val>
          <c:extLst>
            <c:ext xmlns:c16="http://schemas.microsoft.com/office/drawing/2014/chart" uri="{C3380CC4-5D6E-409C-BE32-E72D297353CC}">
              <c16:uniqueId val="{00000001-8E91-418E-A45D-6BC05C8D73A1}"/>
            </c:ext>
          </c:extLst>
        </c:ser>
        <c:dLbls>
          <c:showLegendKey val="0"/>
          <c:showVal val="0"/>
          <c:showCatName val="0"/>
          <c:showSerName val="0"/>
          <c:showPercent val="0"/>
          <c:showBubbleSize val="0"/>
        </c:dLbls>
        <c:gapWidth val="150"/>
        <c:axId val="93696768"/>
        <c:axId val="93698304"/>
      </c:barChart>
      <c:dateAx>
        <c:axId val="93696768"/>
        <c:scaling>
          <c:orientation val="minMax"/>
        </c:scaling>
        <c:delete val="0"/>
        <c:axPos val="b"/>
        <c:numFmt formatCode="m/d/yyyy" sourceLinked="1"/>
        <c:majorTickMark val="out"/>
        <c:minorTickMark val="none"/>
        <c:tickLblPos val="nextTo"/>
        <c:crossAx val="93698304"/>
        <c:crosses val="autoZero"/>
        <c:auto val="1"/>
        <c:lblOffset val="100"/>
        <c:baseTimeUnit val="days"/>
      </c:dateAx>
      <c:valAx>
        <c:axId val="93698304"/>
        <c:scaling>
          <c:orientation val="minMax"/>
        </c:scaling>
        <c:delete val="0"/>
        <c:axPos val="l"/>
        <c:majorGridlines/>
        <c:numFmt formatCode="General" sourceLinked="1"/>
        <c:majorTickMark val="out"/>
        <c:minorTickMark val="none"/>
        <c:tickLblPos val="nextTo"/>
        <c:crossAx val="93696768"/>
        <c:crosses val="autoZero"/>
        <c:crossBetween val="between"/>
      </c:valAx>
    </c:plotArea>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'Der Alpha'!$F$4850</c:f>
              <c:strCache>
                <c:ptCount val="1"/>
                <c:pt idx="0">
                  <c:v>Kauf</c:v>
                </c:pt>
              </c:strCache>
            </c:strRef>
          </c:tx>
          <c:spPr>
            <a:solidFill>
              <a:schemeClr val="accent2"/>
            </a:solidFill>
          </c:spPr>
          <c:invertIfNegative val="0"/>
          <c:cat>
            <c:strRef>
              <c:f>'Der Alpha'!$E$4851:$E$4858</c:f>
              <c:strCache>
                <c:ptCount val="8"/>
                <c:pt idx="0">
                  <c:v>2</c:v>
                </c:pt>
                <c:pt idx="1">
                  <c:v>1</c:v>
                </c:pt>
                <c:pt idx="2">
                  <c:v>Katastrophe</c:v>
                </c:pt>
                <c:pt idx="3">
                  <c:v>1</c:v>
                </c:pt>
                <c:pt idx="4">
                  <c:v>2</c:v>
                </c:pt>
                <c:pt idx="5">
                  <c:v>3</c:v>
                </c:pt>
                <c:pt idx="6">
                  <c:v>4</c:v>
                </c:pt>
                <c:pt idx="7">
                  <c:v>5</c:v>
                </c:pt>
              </c:strCache>
            </c:strRef>
          </c:cat>
          <c:val>
            <c:numRef>
              <c:f>'Der Alpha'!$F$4851:$F$4858</c:f>
              <c:numCache>
                <c:formatCode>General</c:formatCode>
                <c:ptCount val="8"/>
                <c:pt idx="1">
                  <c:v>17.98</c:v>
                </c:pt>
                <c:pt idx="6">
                  <c:v>30.48</c:v>
                </c:pt>
              </c:numCache>
            </c:numRef>
          </c:val>
          <c:extLst>
            <c:ext xmlns:c16="http://schemas.microsoft.com/office/drawing/2014/chart" uri="{C3380CC4-5D6E-409C-BE32-E72D297353CC}">
              <c16:uniqueId val="{00000000-19B2-403E-9EF1-FAC9F7B79963}"/>
            </c:ext>
          </c:extLst>
        </c:ser>
        <c:ser>
          <c:idx val="1"/>
          <c:order val="1"/>
          <c:tx>
            <c:strRef>
              <c:f>'Der Alpha'!$G$4850</c:f>
              <c:strCache>
                <c:ptCount val="1"/>
                <c:pt idx="0">
                  <c:v>Verkauf</c:v>
                </c:pt>
              </c:strCache>
            </c:strRef>
          </c:tx>
          <c:spPr>
            <a:solidFill>
              <a:schemeClr val="accent1"/>
            </a:solidFill>
          </c:spPr>
          <c:invertIfNegative val="0"/>
          <c:cat>
            <c:strRef>
              <c:f>'Der Alpha'!$E$4851:$E$4858</c:f>
              <c:strCache>
                <c:ptCount val="8"/>
                <c:pt idx="0">
                  <c:v>2</c:v>
                </c:pt>
                <c:pt idx="1">
                  <c:v>1</c:v>
                </c:pt>
                <c:pt idx="2">
                  <c:v>Katastrophe</c:v>
                </c:pt>
                <c:pt idx="3">
                  <c:v>1</c:v>
                </c:pt>
                <c:pt idx="4">
                  <c:v>2</c:v>
                </c:pt>
                <c:pt idx="5">
                  <c:v>3</c:v>
                </c:pt>
                <c:pt idx="6">
                  <c:v>4</c:v>
                </c:pt>
                <c:pt idx="7">
                  <c:v>5</c:v>
                </c:pt>
              </c:strCache>
            </c:strRef>
          </c:cat>
          <c:val>
            <c:numRef>
              <c:f>'Der Alpha'!$G$4851:$G$4858</c:f>
              <c:numCache>
                <c:formatCode>General</c:formatCode>
                <c:ptCount val="8"/>
                <c:pt idx="0">
                  <c:v>-15.93</c:v>
                </c:pt>
                <c:pt idx="1">
                  <c:v>-14.07</c:v>
                </c:pt>
                <c:pt idx="2">
                  <c:v>-17.52</c:v>
                </c:pt>
                <c:pt idx="3">
                  <c:v>-31.71</c:v>
                </c:pt>
                <c:pt idx="4">
                  <c:v>-27.95</c:v>
                </c:pt>
                <c:pt idx="5">
                  <c:v>-79.930000000000007</c:v>
                </c:pt>
                <c:pt idx="7">
                  <c:v>-22.98</c:v>
                </c:pt>
              </c:numCache>
            </c:numRef>
          </c:val>
          <c:extLst>
            <c:ext xmlns:c16="http://schemas.microsoft.com/office/drawing/2014/chart" uri="{C3380CC4-5D6E-409C-BE32-E72D297353CC}">
              <c16:uniqueId val="{00000001-19B2-403E-9EF1-FAC9F7B79963}"/>
            </c:ext>
          </c:extLst>
        </c:ser>
        <c:dLbls>
          <c:showLegendKey val="0"/>
          <c:showVal val="0"/>
          <c:showCatName val="0"/>
          <c:showSerName val="0"/>
          <c:showPercent val="0"/>
          <c:showBubbleSize val="0"/>
        </c:dLbls>
        <c:gapWidth val="150"/>
        <c:axId val="94899200"/>
        <c:axId val="94909184"/>
      </c:barChart>
      <c:catAx>
        <c:axId val="94899200"/>
        <c:scaling>
          <c:orientation val="minMax"/>
        </c:scaling>
        <c:delete val="0"/>
        <c:axPos val="b"/>
        <c:numFmt formatCode="General" sourceLinked="0"/>
        <c:majorTickMark val="out"/>
        <c:minorTickMark val="none"/>
        <c:tickLblPos val="nextTo"/>
        <c:crossAx val="94909184"/>
        <c:crosses val="autoZero"/>
        <c:auto val="1"/>
        <c:lblAlgn val="ctr"/>
        <c:lblOffset val="100"/>
        <c:noMultiLvlLbl val="0"/>
      </c:catAx>
      <c:valAx>
        <c:axId val="94909184"/>
        <c:scaling>
          <c:orientation val="minMax"/>
        </c:scaling>
        <c:delete val="0"/>
        <c:axPos val="l"/>
        <c:majorGridlines/>
        <c:numFmt formatCode="General" sourceLinked="1"/>
        <c:majorTickMark val="out"/>
        <c:minorTickMark val="none"/>
        <c:tickLblPos val="nextTo"/>
        <c:crossAx val="94899200"/>
        <c:crosses val="autoZero"/>
        <c:crossBetween val="between"/>
      </c:valAx>
    </c:plotArea>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'Der Alpha'!$B$4552</c:f>
              <c:strCache>
                <c:ptCount val="1"/>
                <c:pt idx="0">
                  <c:v>Kauf</c:v>
                </c:pt>
              </c:strCache>
            </c:strRef>
          </c:tx>
          <c:spPr>
            <a:solidFill>
              <a:schemeClr val="accent2"/>
            </a:solidFill>
          </c:spPr>
          <c:invertIfNegative val="0"/>
          <c:cat>
            <c:numRef>
              <c:f>'Der Alpha'!$A$4553:$A$6727</c:f>
              <c:numCache>
                <c:formatCode>m/d/yyyy</c:formatCode>
                <c:ptCount val="2175"/>
                <c:pt idx="0">
                  <c:v>40162.514131944445</c:v>
                </c:pt>
                <c:pt idx="1">
                  <c:v>40163.953738425924</c:v>
                </c:pt>
                <c:pt idx="2">
                  <c:v>40164.953043981484</c:v>
                </c:pt>
                <c:pt idx="3">
                  <c:v>40165.953622685185</c:v>
                </c:pt>
                <c:pt idx="4">
                  <c:v>40168.956493055557</c:v>
                </c:pt>
                <c:pt idx="5">
                  <c:v>40169.951145833336</c:v>
                </c:pt>
                <c:pt idx="6">
                  <c:v>40170.95480324074</c:v>
                </c:pt>
                <c:pt idx="7">
                  <c:v>40175.955358796295</c:v>
                </c:pt>
                <c:pt idx="8">
                  <c:v>40176.9534375</c:v>
                </c:pt>
                <c:pt idx="9">
                  <c:v>40183.957743055558</c:v>
                </c:pt>
                <c:pt idx="10">
                  <c:v>40186.983240740738</c:v>
                </c:pt>
                <c:pt idx="11">
                  <c:v>40189.964803240742</c:v>
                </c:pt>
                <c:pt idx="12">
                  <c:v>40190.956620370373</c:v>
                </c:pt>
                <c:pt idx="13">
                  <c:v>40192.969722222224</c:v>
                </c:pt>
                <c:pt idx="14">
                  <c:v>40193.954733796294</c:v>
                </c:pt>
                <c:pt idx="15">
                  <c:v>40196.970567129632</c:v>
                </c:pt>
                <c:pt idx="16">
                  <c:v>40197.956875000003</c:v>
                </c:pt>
                <c:pt idx="17">
                  <c:v>40198.955138888887</c:v>
                </c:pt>
                <c:pt idx="18">
                  <c:v>40199.956493055557</c:v>
                </c:pt>
                <c:pt idx="19">
                  <c:v>40200.954282407409</c:v>
                </c:pt>
                <c:pt idx="20">
                  <c:v>40203.959861111114</c:v>
                </c:pt>
                <c:pt idx="21">
                  <c:v>40204.962800925925</c:v>
                </c:pt>
                <c:pt idx="22">
                  <c:v>40206.958333333336</c:v>
                </c:pt>
                <c:pt idx="23">
                  <c:v>40207.957256944443</c:v>
                </c:pt>
                <c:pt idx="24">
                  <c:v>40210.989189814813</c:v>
                </c:pt>
                <c:pt idx="25">
                  <c:v>40211.962800925925</c:v>
                </c:pt>
                <c:pt idx="26">
                  <c:v>40212.971446759257</c:v>
                </c:pt>
                <c:pt idx="27">
                  <c:v>40213.958090277774</c:v>
                </c:pt>
                <c:pt idx="28">
                  <c:v>40214.961967592593</c:v>
                </c:pt>
                <c:pt idx="29">
                  <c:v>40217.955104166664</c:v>
                </c:pt>
                <c:pt idx="30">
                  <c:v>40218.963263888887</c:v>
                </c:pt>
                <c:pt idx="31">
                  <c:v>40219.966921296298</c:v>
                </c:pt>
                <c:pt idx="32">
                  <c:v>40220.964965277781</c:v>
                </c:pt>
                <c:pt idx="33">
                  <c:v>40221.965624999997</c:v>
                </c:pt>
                <c:pt idx="34">
                  <c:v>40224.963483796295</c:v>
                </c:pt>
                <c:pt idx="35">
                  <c:v>40226.962962962964</c:v>
                </c:pt>
                <c:pt idx="36">
                  <c:v>40227.970335648148</c:v>
                </c:pt>
                <c:pt idx="37">
                  <c:v>40228.962696759256</c:v>
                </c:pt>
                <c:pt idx="38">
                  <c:v>40231.969131944446</c:v>
                </c:pt>
                <c:pt idx="39">
                  <c:v>40232.964166666665</c:v>
                </c:pt>
                <c:pt idx="40">
                  <c:v>40233.964583333334</c:v>
                </c:pt>
                <c:pt idx="41">
                  <c:v>40234.967442129629</c:v>
                </c:pt>
                <c:pt idx="42">
                  <c:v>40235.968680555554</c:v>
                </c:pt>
                <c:pt idx="43">
                  <c:v>40239.963634259257</c:v>
                </c:pt>
                <c:pt idx="44">
                  <c:v>40240.977453703701</c:v>
                </c:pt>
                <c:pt idx="45">
                  <c:v>40241.961736111109</c:v>
                </c:pt>
                <c:pt idx="46">
                  <c:v>40242.960370370369</c:v>
                </c:pt>
                <c:pt idx="47">
                  <c:v>40245.960972222223</c:v>
                </c:pt>
                <c:pt idx="48">
                  <c:v>40246.959664351853</c:v>
                </c:pt>
                <c:pt idx="49">
                  <c:v>40247.960879629631</c:v>
                </c:pt>
                <c:pt idx="50">
                  <c:v>40248.961701388886</c:v>
                </c:pt>
                <c:pt idx="51">
                  <c:v>40249.958055555559</c:v>
                </c:pt>
                <c:pt idx="52">
                  <c:v>40252.961446759262</c:v>
                </c:pt>
                <c:pt idx="53">
                  <c:v>40253.958194444444</c:v>
                </c:pt>
                <c:pt idx="54">
                  <c:v>40254.960578703707</c:v>
                </c:pt>
                <c:pt idx="55">
                  <c:v>40255.970266203702</c:v>
                </c:pt>
                <c:pt idx="56">
                  <c:v>40256.960555555554</c:v>
                </c:pt>
                <c:pt idx="57">
                  <c:v>40259.962766203702</c:v>
                </c:pt>
                <c:pt idx="58">
                  <c:v>40260.95952546296</c:v>
                </c:pt>
                <c:pt idx="59">
                  <c:v>40261.95815972222</c:v>
                </c:pt>
                <c:pt idx="60">
                  <c:v>40262.972187500003</c:v>
                </c:pt>
                <c:pt idx="61">
                  <c:v>40263.914074074077</c:v>
                </c:pt>
                <c:pt idx="62">
                  <c:v>40266.959074074075</c:v>
                </c:pt>
                <c:pt idx="63">
                  <c:v>40267.956076388888</c:v>
                </c:pt>
                <c:pt idx="64">
                  <c:v>40268.961319444446</c:v>
                </c:pt>
                <c:pt idx="65">
                  <c:v>40269.958553240744</c:v>
                </c:pt>
                <c:pt idx="66">
                  <c:v>40274.955497685187</c:v>
                </c:pt>
                <c:pt idx="67">
                  <c:v>40275.958622685182</c:v>
                </c:pt>
                <c:pt idx="68">
                  <c:v>40276.95584490741</c:v>
                </c:pt>
                <c:pt idx="69">
                  <c:v>40277.955879629626</c:v>
                </c:pt>
                <c:pt idx="70">
                  <c:v>40280.959282407406</c:v>
                </c:pt>
                <c:pt idx="71">
                  <c:v>40281.955868055556</c:v>
                </c:pt>
                <c:pt idx="72">
                  <c:v>40282.958101851851</c:v>
                </c:pt>
                <c:pt idx="73">
                  <c:v>40283.955555555556</c:v>
                </c:pt>
                <c:pt idx="74">
                  <c:v>40284.963587962964</c:v>
                </c:pt>
                <c:pt idx="75">
                  <c:v>40287.966307870367</c:v>
                </c:pt>
                <c:pt idx="76">
                  <c:v>40288.963495370372</c:v>
                </c:pt>
                <c:pt idx="77">
                  <c:v>40289.960057870368</c:v>
                </c:pt>
                <c:pt idx="78">
                  <c:v>40290.961331018516</c:v>
                </c:pt>
                <c:pt idx="79">
                  <c:v>40291.96162037037</c:v>
                </c:pt>
                <c:pt idx="80">
                  <c:v>40294.969837962963</c:v>
                </c:pt>
                <c:pt idx="81">
                  <c:v>40295.971145833333</c:v>
                </c:pt>
                <c:pt idx="82">
                  <c:v>40296.976898148147</c:v>
                </c:pt>
                <c:pt idx="83">
                  <c:v>40297.961180555554</c:v>
                </c:pt>
                <c:pt idx="84">
                  <c:v>40301.978229166663</c:v>
                </c:pt>
                <c:pt idx="85">
                  <c:v>40302.976990740739</c:v>
                </c:pt>
                <c:pt idx="86">
                  <c:v>40303.960868055554</c:v>
                </c:pt>
                <c:pt idx="87">
                  <c:v>40309.96539351852</c:v>
                </c:pt>
                <c:pt idx="88">
                  <c:v>40310.960173611114</c:v>
                </c:pt>
                <c:pt idx="89">
                  <c:v>40312.979537037034</c:v>
                </c:pt>
                <c:pt idx="90">
                  <c:v>40315.967407407406</c:v>
                </c:pt>
                <c:pt idx="91">
                  <c:v>40316.964062500003</c:v>
                </c:pt>
                <c:pt idx="92">
                  <c:v>40318.958819444444</c:v>
                </c:pt>
                <c:pt idx="93">
                  <c:v>40319.956203703703</c:v>
                </c:pt>
                <c:pt idx="94">
                  <c:v>40323.966215277775</c:v>
                </c:pt>
                <c:pt idx="95">
                  <c:v>40324.961122685185</c:v>
                </c:pt>
                <c:pt idx="96">
                  <c:v>40326.964768518519</c:v>
                </c:pt>
                <c:pt idx="97">
                  <c:v>40326.964780092596</c:v>
                </c:pt>
                <c:pt idx="98">
                  <c:v>40329.966747685183</c:v>
                </c:pt>
                <c:pt idx="99">
                  <c:v>40330.96802083333</c:v>
                </c:pt>
                <c:pt idx="100">
                  <c:v>40331.96166666667</c:v>
                </c:pt>
                <c:pt idx="101">
                  <c:v>40333.963530092595</c:v>
                </c:pt>
                <c:pt idx="102">
                  <c:v>40336.966157407405</c:v>
                </c:pt>
                <c:pt idx="103">
                  <c:v>40337.962025462963</c:v>
                </c:pt>
                <c:pt idx="104">
                  <c:v>40338.962233796294</c:v>
                </c:pt>
                <c:pt idx="105">
                  <c:v>40339.962118055555</c:v>
                </c:pt>
                <c:pt idx="106">
                  <c:v>40340.962939814817</c:v>
                </c:pt>
                <c:pt idx="107">
                  <c:v>40343.966967592591</c:v>
                </c:pt>
                <c:pt idx="108">
                  <c:v>40344.961608796293</c:v>
                </c:pt>
                <c:pt idx="109">
                  <c:v>40345.964409722219</c:v>
                </c:pt>
                <c:pt idx="110">
                  <c:v>40346.962326388886</c:v>
                </c:pt>
                <c:pt idx="111">
                  <c:v>40347.961770833332</c:v>
                </c:pt>
                <c:pt idx="112">
                  <c:v>40350.964907407404</c:v>
                </c:pt>
                <c:pt idx="113">
                  <c:v>40350.964918981481</c:v>
                </c:pt>
                <c:pt idx="114">
                  <c:v>40351.302025462966</c:v>
                </c:pt>
                <c:pt idx="115">
                  <c:v>40352.966562499998</c:v>
                </c:pt>
                <c:pt idx="116">
                  <c:v>40353.988761574074</c:v>
                </c:pt>
                <c:pt idx="117">
                  <c:v>40354.963865740741</c:v>
                </c:pt>
                <c:pt idx="118">
                  <c:v>40357.972141203703</c:v>
                </c:pt>
                <c:pt idx="119">
                  <c:v>40359.000486111108</c:v>
                </c:pt>
                <c:pt idx="120">
                  <c:v>40360.970960648148</c:v>
                </c:pt>
                <c:pt idx="121">
                  <c:v>40364.980196759258</c:v>
                </c:pt>
                <c:pt idx="122">
                  <c:v>40364.980196759258</c:v>
                </c:pt>
                <c:pt idx="123">
                  <c:v>40365.974247685182</c:v>
                </c:pt>
                <c:pt idx="124">
                  <c:v>40366.967465277776</c:v>
                </c:pt>
                <c:pt idx="125">
                  <c:v>40367.979317129626</c:v>
                </c:pt>
                <c:pt idx="126">
                  <c:v>40368.966736111113</c:v>
                </c:pt>
                <c:pt idx="127">
                  <c:v>40371.961469907408</c:v>
                </c:pt>
                <c:pt idx="128">
                  <c:v>40372.952673611115</c:v>
                </c:pt>
                <c:pt idx="129">
                  <c:v>40373.962164351855</c:v>
                </c:pt>
                <c:pt idx="130">
                  <c:v>40374.952719907407</c:v>
                </c:pt>
                <c:pt idx="131">
                  <c:v>40375.95449074074</c:v>
                </c:pt>
                <c:pt idx="132">
                  <c:v>40378.97347222222</c:v>
                </c:pt>
                <c:pt idx="133">
                  <c:v>40379.952893518515</c:v>
                </c:pt>
                <c:pt idx="134">
                  <c:v>40380.952592592592</c:v>
                </c:pt>
                <c:pt idx="135">
                  <c:v>40381.953587962962</c:v>
                </c:pt>
                <c:pt idx="136">
                  <c:v>40382.954155092593</c:v>
                </c:pt>
                <c:pt idx="137">
                  <c:v>40386.954432870371</c:v>
                </c:pt>
                <c:pt idx="138">
                  <c:v>40387.951469907406</c:v>
                </c:pt>
                <c:pt idx="139">
                  <c:v>40389.032546296294</c:v>
                </c:pt>
                <c:pt idx="140">
                  <c:v>40393.180046296293</c:v>
                </c:pt>
                <c:pt idx="141">
                  <c:v>40394.007430555554</c:v>
                </c:pt>
                <c:pt idx="142">
                  <c:v>40396.953819444447</c:v>
                </c:pt>
                <c:pt idx="143">
                  <c:v>40399.952766203707</c:v>
                </c:pt>
                <c:pt idx="144">
                  <c:v>40400.957372685189</c:v>
                </c:pt>
                <c:pt idx="145">
                  <c:v>40401.953425925924</c:v>
                </c:pt>
                <c:pt idx="146">
                  <c:v>40402.955289351848</c:v>
                </c:pt>
                <c:pt idx="147">
                  <c:v>40403.95380787037</c:v>
                </c:pt>
                <c:pt idx="148">
                  <c:v>40406.956018518518</c:v>
                </c:pt>
                <c:pt idx="149">
                  <c:v>40407.972002314818</c:v>
                </c:pt>
                <c:pt idx="150">
                  <c:v>40409.027905092589</c:v>
                </c:pt>
                <c:pt idx="151">
                  <c:v>40410.062800925924</c:v>
                </c:pt>
                <c:pt idx="152">
                  <c:v>40411.035532407404</c:v>
                </c:pt>
                <c:pt idx="153">
                  <c:v>40414.044421296298</c:v>
                </c:pt>
                <c:pt idx="154">
                  <c:v>40415.04042824074</c:v>
                </c:pt>
                <c:pt idx="155">
                  <c:v>40416.042337962965</c:v>
                </c:pt>
                <c:pt idx="156">
                  <c:v>40417.041354166664</c:v>
                </c:pt>
                <c:pt idx="157">
                  <c:v>40418.042962962965</c:v>
                </c:pt>
                <c:pt idx="158">
                  <c:v>40421.047511574077</c:v>
                </c:pt>
                <c:pt idx="159">
                  <c:v>40422.069432870368</c:v>
                </c:pt>
                <c:pt idx="160">
                  <c:v>40423.055451388886</c:v>
                </c:pt>
                <c:pt idx="161">
                  <c:v>40424.064837962964</c:v>
                </c:pt>
                <c:pt idx="162">
                  <c:v>40425.049849537034</c:v>
                </c:pt>
                <c:pt idx="163">
                  <c:v>40428.072962962964</c:v>
                </c:pt>
                <c:pt idx="164">
                  <c:v>40429.052025462966</c:v>
                </c:pt>
                <c:pt idx="165">
                  <c:v>40430.035034722219</c:v>
                </c:pt>
                <c:pt idx="166">
                  <c:v>40431.029328703706</c:v>
                </c:pt>
                <c:pt idx="167">
                  <c:v>40432.028124999997</c:v>
                </c:pt>
                <c:pt idx="168">
                  <c:v>40435.029305555552</c:v>
                </c:pt>
                <c:pt idx="169">
                  <c:v>40436.046307870369</c:v>
                </c:pt>
                <c:pt idx="170">
                  <c:v>40437.035393518519</c:v>
                </c:pt>
                <c:pt idx="171">
                  <c:v>40438.028877314813</c:v>
                </c:pt>
                <c:pt idx="172">
                  <c:v>40439.030868055554</c:v>
                </c:pt>
                <c:pt idx="173">
                  <c:v>40442.02652777778</c:v>
                </c:pt>
                <c:pt idx="174">
                  <c:v>40443.021736111114</c:v>
                </c:pt>
                <c:pt idx="175">
                  <c:v>40444.060208333336</c:v>
                </c:pt>
                <c:pt idx="176">
                  <c:v>40445.032881944448</c:v>
                </c:pt>
                <c:pt idx="177">
                  <c:v>40446.016793981478</c:v>
                </c:pt>
                <c:pt idx="178">
                  <c:v>40449.021516203706</c:v>
                </c:pt>
                <c:pt idx="179">
                  <c:v>40450.02412037037</c:v>
                </c:pt>
                <c:pt idx="180">
                  <c:v>40451.032025462962</c:v>
                </c:pt>
                <c:pt idx="181">
                  <c:v>40452.028449074074</c:v>
                </c:pt>
                <c:pt idx="182">
                  <c:v>40453.021192129629</c:v>
                </c:pt>
                <c:pt idx="183">
                  <c:v>40456.024861111109</c:v>
                </c:pt>
                <c:pt idx="184">
                  <c:v>40457.025625000002</c:v>
                </c:pt>
                <c:pt idx="185">
                  <c:v>40458.032824074071</c:v>
                </c:pt>
                <c:pt idx="186">
                  <c:v>40459.032997685186</c:v>
                </c:pt>
                <c:pt idx="187">
                  <c:v>40460.02553240741</c:v>
                </c:pt>
                <c:pt idx="188">
                  <c:v>40463.026053240741</c:v>
                </c:pt>
                <c:pt idx="189">
                  <c:v>40464.054467592592</c:v>
                </c:pt>
                <c:pt idx="190">
                  <c:v>40465.052083333336</c:v>
                </c:pt>
                <c:pt idx="191">
                  <c:v>40466.055532407408</c:v>
                </c:pt>
                <c:pt idx="192">
                  <c:v>40467.048252314817</c:v>
                </c:pt>
                <c:pt idx="193">
                  <c:v>40470.062696759262</c:v>
                </c:pt>
                <c:pt idx="194">
                  <c:v>40471.050949074073</c:v>
                </c:pt>
                <c:pt idx="195">
                  <c:v>40472.048935185187</c:v>
                </c:pt>
                <c:pt idx="196">
                  <c:v>40473.049826388888</c:v>
                </c:pt>
                <c:pt idx="197">
                  <c:v>40474.069560185184</c:v>
                </c:pt>
                <c:pt idx="198">
                  <c:v>40477.024062500001</c:v>
                </c:pt>
                <c:pt idx="199">
                  <c:v>40478.02003472222</c:v>
                </c:pt>
                <c:pt idx="200">
                  <c:v>40479.019745370373</c:v>
                </c:pt>
                <c:pt idx="201">
                  <c:v>40480.01966435185</c:v>
                </c:pt>
                <c:pt idx="202">
                  <c:v>40481.060046296298</c:v>
                </c:pt>
                <c:pt idx="203">
                  <c:v>40485.213009259256</c:v>
                </c:pt>
                <c:pt idx="204">
                  <c:v>40486.038819444446</c:v>
                </c:pt>
                <c:pt idx="205">
                  <c:v>40487.04115740741</c:v>
                </c:pt>
                <c:pt idx="206">
                  <c:v>40488.037465277775</c:v>
                </c:pt>
                <c:pt idx="207">
                  <c:v>40491.056203703702</c:v>
                </c:pt>
                <c:pt idx="208">
                  <c:v>40492.044351851851</c:v>
                </c:pt>
                <c:pt idx="209">
                  <c:v>40493.038969907408</c:v>
                </c:pt>
                <c:pt idx="210">
                  <c:v>40494.0387962963</c:v>
                </c:pt>
                <c:pt idx="211">
                  <c:v>40495.046655092592</c:v>
                </c:pt>
                <c:pt idx="212">
                  <c:v>40498.041168981479</c:v>
                </c:pt>
                <c:pt idx="213">
                  <c:v>40499.036030092589</c:v>
                </c:pt>
                <c:pt idx="214">
                  <c:v>40500.040312500001</c:v>
                </c:pt>
                <c:pt idx="215">
                  <c:v>40501.03974537037</c:v>
                </c:pt>
                <c:pt idx="216">
                  <c:v>40502.039097222223</c:v>
                </c:pt>
                <c:pt idx="217">
                  <c:v>40505.054409722223</c:v>
                </c:pt>
                <c:pt idx="218">
                  <c:v>40506.04583333333</c:v>
                </c:pt>
                <c:pt idx="219">
                  <c:v>40507.048379629632</c:v>
                </c:pt>
                <c:pt idx="220">
                  <c:v>40508.073379629626</c:v>
                </c:pt>
                <c:pt idx="221">
                  <c:v>40509.020428240743</c:v>
                </c:pt>
                <c:pt idx="222">
                  <c:v>40512.020682870374</c:v>
                </c:pt>
                <c:pt idx="223">
                  <c:v>40513.023148148146</c:v>
                </c:pt>
                <c:pt idx="224">
                  <c:v>40514.019930555558</c:v>
                </c:pt>
                <c:pt idx="225">
                  <c:v>40515.062002314815</c:v>
                </c:pt>
                <c:pt idx="226">
                  <c:v>40516.046377314815</c:v>
                </c:pt>
                <c:pt idx="227">
                  <c:v>40519.031076388892</c:v>
                </c:pt>
                <c:pt idx="228">
                  <c:v>40520.0155787037</c:v>
                </c:pt>
                <c:pt idx="229">
                  <c:v>40521.016493055555</c:v>
                </c:pt>
                <c:pt idx="230">
                  <c:v>40522.021458333336</c:v>
                </c:pt>
                <c:pt idx="231">
                  <c:v>40523.021793981483</c:v>
                </c:pt>
                <c:pt idx="232">
                  <c:v>40526.018252314818</c:v>
                </c:pt>
                <c:pt idx="233">
                  <c:v>40527.020381944443</c:v>
                </c:pt>
                <c:pt idx="234">
                  <c:v>40528.020636574074</c:v>
                </c:pt>
                <c:pt idx="235">
                  <c:v>40529.020902777775</c:v>
                </c:pt>
                <c:pt idx="236">
                  <c:v>40530.021608796298</c:v>
                </c:pt>
                <c:pt idx="237">
                  <c:v>40533.032361111109</c:v>
                </c:pt>
                <c:pt idx="238">
                  <c:v>40534.017442129632</c:v>
                </c:pt>
                <c:pt idx="239">
                  <c:v>40535.019201388888</c:v>
                </c:pt>
                <c:pt idx="240">
                  <c:v>40536.019826388889</c:v>
                </c:pt>
                <c:pt idx="241">
                  <c:v>40540.028310185182</c:v>
                </c:pt>
                <c:pt idx="242">
                  <c:v>40541.013472222221</c:v>
                </c:pt>
                <c:pt idx="243">
                  <c:v>40542.016550925924</c:v>
                </c:pt>
                <c:pt idx="244">
                  <c:v>40543.016203703701</c:v>
                </c:pt>
                <c:pt idx="245">
                  <c:v>40547.147523148145</c:v>
                </c:pt>
                <c:pt idx="246">
                  <c:v>40548.017199074071</c:v>
                </c:pt>
                <c:pt idx="247">
                  <c:v>40549.022673611114</c:v>
                </c:pt>
                <c:pt idx="248">
                  <c:v>40551.031770833331</c:v>
                </c:pt>
                <c:pt idx="249">
                  <c:v>40554.017523148148</c:v>
                </c:pt>
                <c:pt idx="250">
                  <c:v>40555.017222222225</c:v>
                </c:pt>
                <c:pt idx="251">
                  <c:v>40556.015810185185</c:v>
                </c:pt>
                <c:pt idx="252">
                  <c:v>40557.015752314815</c:v>
                </c:pt>
                <c:pt idx="253">
                  <c:v>40558.017280092594</c:v>
                </c:pt>
                <c:pt idx="254">
                  <c:v>40561.019456018519</c:v>
                </c:pt>
                <c:pt idx="255">
                  <c:v>40562.016782407409</c:v>
                </c:pt>
                <c:pt idx="256">
                  <c:v>40563.017314814817</c:v>
                </c:pt>
                <c:pt idx="257">
                  <c:v>40564.01761574074</c:v>
                </c:pt>
                <c:pt idx="258">
                  <c:v>40565.01771990741</c:v>
                </c:pt>
                <c:pt idx="259">
                  <c:v>40568.016863425924</c:v>
                </c:pt>
                <c:pt idx="260">
                  <c:v>40569.017835648148</c:v>
                </c:pt>
                <c:pt idx="261">
                  <c:v>40570.020937499998</c:v>
                </c:pt>
                <c:pt idx="262">
                  <c:v>40571.01699074074</c:v>
                </c:pt>
                <c:pt idx="263">
                  <c:v>40572.016863425924</c:v>
                </c:pt>
                <c:pt idx="264">
                  <c:v>40575.017824074072</c:v>
                </c:pt>
                <c:pt idx="265">
                  <c:v>40576.016608796293</c:v>
                </c:pt>
                <c:pt idx="266">
                  <c:v>40577.017256944448</c:v>
                </c:pt>
                <c:pt idx="267">
                  <c:v>40578.016250000001</c:v>
                </c:pt>
                <c:pt idx="268">
                  <c:v>40579.016759259262</c:v>
                </c:pt>
                <c:pt idx="269">
                  <c:v>40582.026435185187</c:v>
                </c:pt>
                <c:pt idx="270">
                  <c:v>40583.015844907408</c:v>
                </c:pt>
                <c:pt idx="271">
                  <c:v>40584.017152777778</c:v>
                </c:pt>
                <c:pt idx="272">
                  <c:v>40585.015567129631</c:v>
                </c:pt>
                <c:pt idx="273">
                  <c:v>40586.017939814818</c:v>
                </c:pt>
                <c:pt idx="274">
                  <c:v>40589.026597222219</c:v>
                </c:pt>
                <c:pt idx="275">
                  <c:v>40590.015069444446</c:v>
                </c:pt>
                <c:pt idx="276">
                  <c:v>40591.014780092592</c:v>
                </c:pt>
                <c:pt idx="277">
                  <c:v>40592.014756944445</c:v>
                </c:pt>
                <c:pt idx="278">
                  <c:v>40593.013773148145</c:v>
                </c:pt>
                <c:pt idx="279">
                  <c:v>40596.017372685186</c:v>
                </c:pt>
                <c:pt idx="280">
                  <c:v>40597.020162037035</c:v>
                </c:pt>
                <c:pt idx="281">
                  <c:v>40598.019444444442</c:v>
                </c:pt>
                <c:pt idx="282">
                  <c:v>40599.015486111108</c:v>
                </c:pt>
                <c:pt idx="283">
                  <c:v>40600.016226851854</c:v>
                </c:pt>
                <c:pt idx="284">
                  <c:v>40603.019212962965</c:v>
                </c:pt>
                <c:pt idx="285">
                  <c:v>40604.015717592592</c:v>
                </c:pt>
                <c:pt idx="286">
                  <c:v>40605.017048611109</c:v>
                </c:pt>
                <c:pt idx="287">
                  <c:v>40606.014907407407</c:v>
                </c:pt>
                <c:pt idx="288">
                  <c:v>40607.01635416667</c:v>
                </c:pt>
                <c:pt idx="289">
                  <c:v>40610.015949074077</c:v>
                </c:pt>
                <c:pt idx="290">
                  <c:v>40612.015451388892</c:v>
                </c:pt>
                <c:pt idx="291">
                  <c:v>40613.016469907408</c:v>
                </c:pt>
                <c:pt idx="292">
                  <c:v>40614.015648148146</c:v>
                </c:pt>
                <c:pt idx="293">
                  <c:v>40617.012546296297</c:v>
                </c:pt>
                <c:pt idx="294">
                  <c:v>40618.015532407408</c:v>
                </c:pt>
                <c:pt idx="295">
                  <c:v>40619.017291666663</c:v>
                </c:pt>
                <c:pt idx="296">
                  <c:v>40620.017071759263</c:v>
                </c:pt>
                <c:pt idx="297">
                  <c:v>40621.016203703701</c:v>
                </c:pt>
                <c:pt idx="298">
                  <c:v>40624.236388888887</c:v>
                </c:pt>
                <c:pt idx="299">
                  <c:v>40625.221215277779</c:v>
                </c:pt>
                <c:pt idx="300">
                  <c:v>40626.169618055559</c:v>
                </c:pt>
                <c:pt idx="301">
                  <c:v>40627.184965277775</c:v>
                </c:pt>
                <c:pt idx="302">
                  <c:v>40628.190798611111</c:v>
                </c:pt>
                <c:pt idx="303">
                  <c:v>40631.21671296296</c:v>
                </c:pt>
                <c:pt idx="304">
                  <c:v>40632.23847222222</c:v>
                </c:pt>
                <c:pt idx="305">
                  <c:v>40633.222615740742</c:v>
                </c:pt>
                <c:pt idx="306">
                  <c:v>40634.192372685182</c:v>
                </c:pt>
                <c:pt idx="307">
                  <c:v>40635.115810185183</c:v>
                </c:pt>
                <c:pt idx="308">
                  <c:v>40638.012465277781</c:v>
                </c:pt>
                <c:pt idx="309">
                  <c:v>40639.341458333336</c:v>
                </c:pt>
                <c:pt idx="310">
                  <c:v>40640.011111111111</c:v>
                </c:pt>
                <c:pt idx="311">
                  <c:v>40641.009918981479</c:v>
                </c:pt>
                <c:pt idx="312">
                  <c:v>40642.5002662037</c:v>
                </c:pt>
                <c:pt idx="313">
                  <c:v>40645.016111111108</c:v>
                </c:pt>
                <c:pt idx="314">
                  <c:v>40646.009618055556</c:v>
                </c:pt>
                <c:pt idx="315">
                  <c:v>40647.009085648147</c:v>
                </c:pt>
                <c:pt idx="316">
                  <c:v>40648.009212962963</c:v>
                </c:pt>
                <c:pt idx="317">
                  <c:v>40649.009282407409</c:v>
                </c:pt>
                <c:pt idx="318">
                  <c:v>40652.01090277778</c:v>
                </c:pt>
                <c:pt idx="319">
                  <c:v>40653.01116898148</c:v>
                </c:pt>
                <c:pt idx="320">
                  <c:v>40654.010347222225</c:v>
                </c:pt>
                <c:pt idx="321">
                  <c:v>40655.009259259263</c:v>
                </c:pt>
                <c:pt idx="322">
                  <c:v>40669.01122685185</c:v>
                </c:pt>
                <c:pt idx="323">
                  <c:v>40670.011631944442</c:v>
                </c:pt>
                <c:pt idx="324">
                  <c:v>40674.033020833333</c:v>
                </c:pt>
                <c:pt idx="325">
                  <c:v>40675.034247685187</c:v>
                </c:pt>
                <c:pt idx="326">
                  <c:v>40676.042511574073</c:v>
                </c:pt>
                <c:pt idx="327">
                  <c:v>40677.031226851854</c:v>
                </c:pt>
                <c:pt idx="328">
                  <c:v>40680.033043981479</c:v>
                </c:pt>
                <c:pt idx="329">
                  <c:v>40681.025787037041</c:v>
                </c:pt>
                <c:pt idx="330">
                  <c:v>40682.026550925926</c:v>
                </c:pt>
                <c:pt idx="331">
                  <c:v>40683.026469907411</c:v>
                </c:pt>
                <c:pt idx="332">
                  <c:v>40684.028969907406</c:v>
                </c:pt>
                <c:pt idx="333">
                  <c:v>40687.032430555555</c:v>
                </c:pt>
                <c:pt idx="334">
                  <c:v>40688.026226851849</c:v>
                </c:pt>
                <c:pt idx="335">
                  <c:v>40689.028101851851</c:v>
                </c:pt>
                <c:pt idx="336">
                  <c:v>40690.028796296298</c:v>
                </c:pt>
                <c:pt idx="337">
                  <c:v>40691.026365740741</c:v>
                </c:pt>
                <c:pt idx="338">
                  <c:v>40694.033032407409</c:v>
                </c:pt>
                <c:pt idx="339">
                  <c:v>40695.046747685185</c:v>
                </c:pt>
                <c:pt idx="340">
                  <c:v>40696.03052083333</c:v>
                </c:pt>
                <c:pt idx="341">
                  <c:v>40701.044351851851</c:v>
                </c:pt>
                <c:pt idx="342">
                  <c:v>40702.070428240739</c:v>
                </c:pt>
                <c:pt idx="343">
                  <c:v>40703.032557870371</c:v>
                </c:pt>
                <c:pt idx="344">
                  <c:v>40704.7655787037</c:v>
                </c:pt>
                <c:pt idx="345">
                  <c:v>40705.352719907409</c:v>
                </c:pt>
                <c:pt idx="346">
                  <c:v>40709.040555555555</c:v>
                </c:pt>
                <c:pt idx="347">
                  <c:v>40710.030335648145</c:v>
                </c:pt>
                <c:pt idx="348">
                  <c:v>40711.02884259259</c:v>
                </c:pt>
                <c:pt idx="349">
                  <c:v>40712.029953703706</c:v>
                </c:pt>
                <c:pt idx="350">
                  <c:v>40715.043622685182</c:v>
                </c:pt>
                <c:pt idx="351">
                  <c:v>40716.026805555557</c:v>
                </c:pt>
                <c:pt idx="352">
                  <c:v>40717.030173611114</c:v>
                </c:pt>
                <c:pt idx="353">
                  <c:v>40719.031550925924</c:v>
                </c:pt>
                <c:pt idx="354">
                  <c:v>40722.037974537037</c:v>
                </c:pt>
                <c:pt idx="355">
                  <c:v>40723.031157407408</c:v>
                </c:pt>
                <c:pt idx="356">
                  <c:v>40725.038935185185</c:v>
                </c:pt>
                <c:pt idx="357">
                  <c:v>40726.033541666664</c:v>
                </c:pt>
                <c:pt idx="358">
                  <c:v>40729.040069444447</c:v>
                </c:pt>
                <c:pt idx="359">
                  <c:v>40730.027511574073</c:v>
                </c:pt>
                <c:pt idx="360">
                  <c:v>40732.028356481482</c:v>
                </c:pt>
                <c:pt idx="361">
                  <c:v>40733.02884259259</c:v>
                </c:pt>
                <c:pt idx="362">
                  <c:v>40736.037766203706</c:v>
                </c:pt>
                <c:pt idx="363">
                  <c:v>40737.040833333333</c:v>
                </c:pt>
                <c:pt idx="364">
                  <c:v>40738.033391203702</c:v>
                </c:pt>
                <c:pt idx="365">
                  <c:v>40739.037395833337</c:v>
                </c:pt>
                <c:pt idx="366">
                  <c:v>40740.031458333331</c:v>
                </c:pt>
                <c:pt idx="367">
                  <c:v>40743.021354166667</c:v>
                </c:pt>
                <c:pt idx="368">
                  <c:v>40744.019942129627</c:v>
                </c:pt>
                <c:pt idx="369">
                  <c:v>40745.017048611109</c:v>
                </c:pt>
                <c:pt idx="370">
                  <c:v>40746.019282407404</c:v>
                </c:pt>
                <c:pt idx="371">
                  <c:v>40747.041932870372</c:v>
                </c:pt>
                <c:pt idx="372">
                  <c:v>40750.024270833332</c:v>
                </c:pt>
                <c:pt idx="373">
                  <c:v>40751.206678240742</c:v>
                </c:pt>
                <c:pt idx="374">
                  <c:v>40752.021377314813</c:v>
                </c:pt>
                <c:pt idx="375">
                  <c:v>40753.022824074076</c:v>
                </c:pt>
                <c:pt idx="376">
                  <c:v>40754.023865740739</c:v>
                </c:pt>
                <c:pt idx="377">
                  <c:v>40757.089907407404</c:v>
                </c:pt>
                <c:pt idx="378">
                  <c:v>40758.026099537034</c:v>
                </c:pt>
                <c:pt idx="379">
                  <c:v>40759.029421296298</c:v>
                </c:pt>
                <c:pt idx="380">
                  <c:v>40760.02820601852</c:v>
                </c:pt>
                <c:pt idx="381">
                  <c:v>40761.021099537036</c:v>
                </c:pt>
                <c:pt idx="382">
                  <c:v>40764.029965277776</c:v>
                </c:pt>
                <c:pt idx="383">
                  <c:v>40765.030370370368</c:v>
                </c:pt>
                <c:pt idx="384">
                  <c:v>40766.021504629629</c:v>
                </c:pt>
                <c:pt idx="385">
                  <c:v>40767.020474537036</c:v>
                </c:pt>
                <c:pt idx="386">
                  <c:v>40767.020474537036</c:v>
                </c:pt>
                <c:pt idx="387">
                  <c:v>40768.02416666667</c:v>
                </c:pt>
                <c:pt idx="388">
                  <c:v>40772.027268518519</c:v>
                </c:pt>
                <c:pt idx="389">
                  <c:v>40773.022060185183</c:v>
                </c:pt>
                <c:pt idx="390">
                  <c:v>40774.022928240738</c:v>
                </c:pt>
                <c:pt idx="391">
                  <c:v>40775.022118055553</c:v>
                </c:pt>
                <c:pt idx="392">
                  <c:v>40778.025069444448</c:v>
                </c:pt>
                <c:pt idx="393">
                  <c:v>40778.025069444448</c:v>
                </c:pt>
                <c:pt idx="394">
                  <c:v>40779.019756944443</c:v>
                </c:pt>
                <c:pt idx="395">
                  <c:v>40780.02480324074</c:v>
                </c:pt>
                <c:pt idx="396">
                  <c:v>40781.021307870367</c:v>
                </c:pt>
                <c:pt idx="397">
                  <c:v>40782.117662037039</c:v>
                </c:pt>
                <c:pt idx="398">
                  <c:v>40785.02716435185</c:v>
                </c:pt>
                <c:pt idx="399">
                  <c:v>40786.021516203706</c:v>
                </c:pt>
                <c:pt idx="400">
                  <c:v>40787.01902777778</c:v>
                </c:pt>
                <c:pt idx="401">
                  <c:v>40788.022291666668</c:v>
                </c:pt>
                <c:pt idx="402">
                  <c:v>40789.021678240744</c:v>
                </c:pt>
                <c:pt idx="403">
                  <c:v>40792.024525462963</c:v>
                </c:pt>
                <c:pt idx="404">
                  <c:v>40793.025682870371</c:v>
                </c:pt>
                <c:pt idx="405">
                  <c:v>40794.026238425926</c:v>
                </c:pt>
                <c:pt idx="406">
                  <c:v>40795.019131944442</c:v>
                </c:pt>
                <c:pt idx="407">
                  <c:v>40797.052789351852</c:v>
                </c:pt>
                <c:pt idx="408">
                  <c:v>40799.024513888886</c:v>
                </c:pt>
                <c:pt idx="409">
                  <c:v>40800.01966435185</c:v>
                </c:pt>
                <c:pt idx="410">
                  <c:v>40801.054050925923</c:v>
                </c:pt>
                <c:pt idx="411">
                  <c:v>40802.018263888887</c:v>
                </c:pt>
                <c:pt idx="412">
                  <c:v>40803.019270833334</c:v>
                </c:pt>
                <c:pt idx="413">
                  <c:v>40806.168726851851</c:v>
                </c:pt>
                <c:pt idx="414">
                  <c:v>40807.021226851852</c:v>
                </c:pt>
                <c:pt idx="415">
                  <c:v>40808.022187499999</c:v>
                </c:pt>
                <c:pt idx="416">
                  <c:v>40809.017824074072</c:v>
                </c:pt>
                <c:pt idx="417">
                  <c:v>40810.021689814814</c:v>
                </c:pt>
                <c:pt idx="418">
                  <c:v>40813.026400462964</c:v>
                </c:pt>
                <c:pt idx="419">
                  <c:v>40814.023078703707</c:v>
                </c:pt>
                <c:pt idx="420">
                  <c:v>40815.021701388891</c:v>
                </c:pt>
                <c:pt idx="421">
                  <c:v>40816.023449074077</c:v>
                </c:pt>
                <c:pt idx="422">
                  <c:v>40817.019421296296</c:v>
                </c:pt>
                <c:pt idx="423">
                  <c:v>40821.028634259259</c:v>
                </c:pt>
                <c:pt idx="424">
                  <c:v>40822.022499999999</c:v>
                </c:pt>
                <c:pt idx="425">
                  <c:v>40823.020173611112</c:v>
                </c:pt>
                <c:pt idx="426">
                  <c:v>40824.02275462963</c:v>
                </c:pt>
                <c:pt idx="427">
                  <c:v>40827.025879629633</c:v>
                </c:pt>
                <c:pt idx="428">
                  <c:v>40828.020879629628</c:v>
                </c:pt>
                <c:pt idx="429">
                  <c:v>40829.020868055559</c:v>
                </c:pt>
                <c:pt idx="430">
                  <c:v>40830.019641203704</c:v>
                </c:pt>
                <c:pt idx="431">
                  <c:v>40831.019629629627</c:v>
                </c:pt>
                <c:pt idx="432">
                  <c:v>40834.023518518516</c:v>
                </c:pt>
                <c:pt idx="433">
                  <c:v>40835.018958333334</c:v>
                </c:pt>
                <c:pt idx="434">
                  <c:v>40836.019571759258</c:v>
                </c:pt>
                <c:pt idx="435">
                  <c:v>40837.018680555557</c:v>
                </c:pt>
                <c:pt idx="436">
                  <c:v>40838.019826388889</c:v>
                </c:pt>
                <c:pt idx="437">
                  <c:v>40842.022800925923</c:v>
                </c:pt>
                <c:pt idx="438">
                  <c:v>40843.018495370372</c:v>
                </c:pt>
                <c:pt idx="439">
                  <c:v>40844.016145833331</c:v>
                </c:pt>
                <c:pt idx="440">
                  <c:v>40845.018946759257</c:v>
                </c:pt>
                <c:pt idx="441">
                  <c:v>40848.025370370371</c:v>
                </c:pt>
                <c:pt idx="442">
                  <c:v>40850.028969907406</c:v>
                </c:pt>
                <c:pt idx="443">
                  <c:v>40851.018379629626</c:v>
                </c:pt>
                <c:pt idx="444">
                  <c:v>40852.016863425924</c:v>
                </c:pt>
                <c:pt idx="445">
                  <c:v>40855.023090277777</c:v>
                </c:pt>
                <c:pt idx="446">
                  <c:v>40856.016724537039</c:v>
                </c:pt>
                <c:pt idx="447">
                  <c:v>40857.016712962963</c:v>
                </c:pt>
                <c:pt idx="448">
                  <c:v>40858.015833333331</c:v>
                </c:pt>
                <c:pt idx="449">
                  <c:v>40859.022476851853</c:v>
                </c:pt>
                <c:pt idx="450">
                  <c:v>40862.026863425926</c:v>
                </c:pt>
                <c:pt idx="451">
                  <c:v>40863.021458333336</c:v>
                </c:pt>
                <c:pt idx="452">
                  <c:v>40864.018958333334</c:v>
                </c:pt>
                <c:pt idx="453">
                  <c:v>40865.020069444443</c:v>
                </c:pt>
                <c:pt idx="454">
                  <c:v>40866.020497685182</c:v>
                </c:pt>
                <c:pt idx="455">
                  <c:v>40869.024791666663</c:v>
                </c:pt>
                <c:pt idx="456">
                  <c:v>40870.019803240742</c:v>
                </c:pt>
                <c:pt idx="457">
                  <c:v>40871.018912037034</c:v>
                </c:pt>
                <c:pt idx="458">
                  <c:v>40872.018912037034</c:v>
                </c:pt>
                <c:pt idx="459">
                  <c:v>40873.020810185182</c:v>
                </c:pt>
                <c:pt idx="460">
                  <c:v>40876.022638888891</c:v>
                </c:pt>
                <c:pt idx="461">
                  <c:v>40877.023136574076</c:v>
                </c:pt>
                <c:pt idx="462">
                  <c:v>40878.019918981481</c:v>
                </c:pt>
                <c:pt idx="463">
                  <c:v>40880.024953703702</c:v>
                </c:pt>
                <c:pt idx="464">
                  <c:v>40883.023564814815</c:v>
                </c:pt>
                <c:pt idx="465">
                  <c:v>40884.022175925929</c:v>
                </c:pt>
                <c:pt idx="466">
                  <c:v>40885.020069444443</c:v>
                </c:pt>
                <c:pt idx="467">
                  <c:v>40886.030428240738</c:v>
                </c:pt>
                <c:pt idx="468">
                  <c:v>40887.019895833335</c:v>
                </c:pt>
                <c:pt idx="469">
                  <c:v>40890.025462962964</c:v>
                </c:pt>
                <c:pt idx="470">
                  <c:v>40891.019965277781</c:v>
                </c:pt>
                <c:pt idx="471">
                  <c:v>40892.019629629627</c:v>
                </c:pt>
                <c:pt idx="472">
                  <c:v>40893.018703703703</c:v>
                </c:pt>
                <c:pt idx="473">
                  <c:v>40894.019444444442</c:v>
                </c:pt>
                <c:pt idx="474">
                  <c:v>40898.025104166663</c:v>
                </c:pt>
                <c:pt idx="475">
                  <c:v>40899.021678240744</c:v>
                </c:pt>
                <c:pt idx="476">
                  <c:v>40900.018634259257</c:v>
                </c:pt>
                <c:pt idx="477">
                  <c:v>40901.019409722219</c:v>
                </c:pt>
                <c:pt idx="478">
                  <c:v>40906.028090277781</c:v>
                </c:pt>
                <c:pt idx="479">
                  <c:v>40907.024097222224</c:v>
                </c:pt>
                <c:pt idx="480">
                  <c:v>40908.021956018521</c:v>
                </c:pt>
                <c:pt idx="481">
                  <c:v>40912.02306712963</c:v>
                </c:pt>
                <c:pt idx="482">
                  <c:v>40913.021157407406</c:v>
                </c:pt>
                <c:pt idx="483">
                  <c:v>40914.019004629627</c:v>
                </c:pt>
                <c:pt idx="484">
                  <c:v>40918.026620370372</c:v>
                </c:pt>
                <c:pt idx="485">
                  <c:v>40919.019432870373</c:v>
                </c:pt>
                <c:pt idx="486">
                  <c:v>40920.018831018519</c:v>
                </c:pt>
                <c:pt idx="487">
                  <c:v>40921.021435185183</c:v>
                </c:pt>
                <c:pt idx="488">
                  <c:v>40922.020324074074</c:v>
                </c:pt>
                <c:pt idx="489">
                  <c:v>40925.023796296293</c:v>
                </c:pt>
                <c:pt idx="490">
                  <c:v>40926.022256944445</c:v>
                </c:pt>
                <c:pt idx="491">
                  <c:v>40927.019270833334</c:v>
                </c:pt>
                <c:pt idx="492">
                  <c:v>40928.020752314813</c:v>
                </c:pt>
                <c:pt idx="493">
                  <c:v>40929.019756944443</c:v>
                </c:pt>
                <c:pt idx="494">
                  <c:v>40932.024884259263</c:v>
                </c:pt>
                <c:pt idx="495">
                  <c:v>40933.020497685182</c:v>
                </c:pt>
                <c:pt idx="496">
                  <c:v>40934.020115740743</c:v>
                </c:pt>
                <c:pt idx="497">
                  <c:v>40935.020046296297</c:v>
                </c:pt>
                <c:pt idx="498">
                  <c:v>40936.020729166667</c:v>
                </c:pt>
                <c:pt idx="499">
                  <c:v>40939.026064814818</c:v>
                </c:pt>
                <c:pt idx="500">
                  <c:v>40940.020810185182</c:v>
                </c:pt>
                <c:pt idx="501">
                  <c:v>40942.025659722225</c:v>
                </c:pt>
                <c:pt idx="502">
                  <c:v>40943.02070601852</c:v>
                </c:pt>
                <c:pt idx="503">
                  <c:v>40946.026145833333</c:v>
                </c:pt>
                <c:pt idx="504">
                  <c:v>40947.018923611111</c:v>
                </c:pt>
                <c:pt idx="505">
                  <c:v>40948.020358796297</c:v>
                </c:pt>
                <c:pt idx="506">
                  <c:v>40949.019606481481</c:v>
                </c:pt>
                <c:pt idx="507">
                  <c:v>40950.020104166666</c:v>
                </c:pt>
                <c:pt idx="508">
                  <c:v>40953.024375000001</c:v>
                </c:pt>
                <c:pt idx="509">
                  <c:v>40954.020254629628</c:v>
                </c:pt>
                <c:pt idx="510">
                  <c:v>40955.019594907404</c:v>
                </c:pt>
                <c:pt idx="511">
                  <c:v>40956.018831018519</c:v>
                </c:pt>
                <c:pt idx="512">
                  <c:v>40957.019826388889</c:v>
                </c:pt>
                <c:pt idx="513">
                  <c:v>40963.028657407405</c:v>
                </c:pt>
                <c:pt idx="514">
                  <c:v>40964.022951388892</c:v>
                </c:pt>
                <c:pt idx="515">
                  <c:v>40967.025729166664</c:v>
                </c:pt>
                <c:pt idx="516">
                  <c:v>40968.022314814814</c:v>
                </c:pt>
                <c:pt idx="517">
                  <c:v>40969.029398148145</c:v>
                </c:pt>
                <c:pt idx="518">
                  <c:v>40970.026331018518</c:v>
                </c:pt>
                <c:pt idx="519">
                  <c:v>40971.021087962959</c:v>
                </c:pt>
                <c:pt idx="520">
                  <c:v>40974.023009259261</c:v>
                </c:pt>
                <c:pt idx="521">
                  <c:v>40975.020671296297</c:v>
                </c:pt>
                <c:pt idx="522">
                  <c:v>40976.019074074073</c:v>
                </c:pt>
                <c:pt idx="523">
                  <c:v>40977.019189814811</c:v>
                </c:pt>
                <c:pt idx="524">
                  <c:v>40978.019652777781</c:v>
                </c:pt>
                <c:pt idx="525">
                  <c:v>40984.038090277776</c:v>
                </c:pt>
                <c:pt idx="526">
                  <c:v>40985.429386574076</c:v>
                </c:pt>
                <c:pt idx="527">
                  <c:v>40988.042013888888</c:v>
                </c:pt>
                <c:pt idx="528">
                  <c:v>40990.023020833331</c:v>
                </c:pt>
                <c:pt idx="529">
                  <c:v>40991.019456018519</c:v>
                </c:pt>
                <c:pt idx="530">
                  <c:v>40992.021724537037</c:v>
                </c:pt>
                <c:pt idx="531">
                  <c:v>40995.04215277778</c:v>
                </c:pt>
                <c:pt idx="532">
                  <c:v>40996.023715277777</c:v>
                </c:pt>
                <c:pt idx="533">
                  <c:v>40997.027812499997</c:v>
                </c:pt>
                <c:pt idx="534">
                  <c:v>40998.024953703702</c:v>
                </c:pt>
                <c:pt idx="535">
                  <c:v>41002.237835648149</c:v>
                </c:pt>
                <c:pt idx="536">
                  <c:v>41003.022881944446</c:v>
                </c:pt>
                <c:pt idx="537">
                  <c:v>41004.018865740742</c:v>
                </c:pt>
                <c:pt idx="538">
                  <c:v>41005.023298611108</c:v>
                </c:pt>
                <c:pt idx="539">
                  <c:v>41011.033171296294</c:v>
                </c:pt>
                <c:pt idx="540">
                  <c:v>41012.02548611111</c:v>
                </c:pt>
                <c:pt idx="541">
                  <c:v>41013.031643518516</c:v>
                </c:pt>
                <c:pt idx="542">
                  <c:v>41016.027326388888</c:v>
                </c:pt>
                <c:pt idx="543">
                  <c:v>41017.020474537036</c:v>
                </c:pt>
                <c:pt idx="544">
                  <c:v>41018.020752314813</c:v>
                </c:pt>
                <c:pt idx="545">
                  <c:v>41019.019907407404</c:v>
                </c:pt>
                <c:pt idx="546">
                  <c:v>41020.020509259259</c:v>
                </c:pt>
                <c:pt idx="547">
                  <c:v>41023.035127314812</c:v>
                </c:pt>
                <c:pt idx="548">
                  <c:v>41024.022592592592</c:v>
                </c:pt>
                <c:pt idx="549">
                  <c:v>41025.024687500001</c:v>
                </c:pt>
                <c:pt idx="550">
                  <c:v>41026.021481481483</c:v>
                </c:pt>
                <c:pt idx="551">
                  <c:v>41027.03328703704</c:v>
                </c:pt>
                <c:pt idx="552">
                  <c:v>41030.033634259256</c:v>
                </c:pt>
                <c:pt idx="553">
                  <c:v>41033.033807870372</c:v>
                </c:pt>
                <c:pt idx="554">
                  <c:v>41034.022997685184</c:v>
                </c:pt>
                <c:pt idx="555">
                  <c:v>41037.033877314818</c:v>
                </c:pt>
                <c:pt idx="556">
                  <c:v>41038.022962962961</c:v>
                </c:pt>
                <c:pt idx="557">
                  <c:v>41039.025648148148</c:v>
                </c:pt>
                <c:pt idx="558">
                  <c:v>41040.023229166669</c:v>
                </c:pt>
                <c:pt idx="559">
                  <c:v>41041.030127314814</c:v>
                </c:pt>
                <c:pt idx="560">
                  <c:v>41044.033472222225</c:v>
                </c:pt>
                <c:pt idx="561">
                  <c:v>41045.023414351854</c:v>
                </c:pt>
                <c:pt idx="562">
                  <c:v>41046.030740740738</c:v>
                </c:pt>
                <c:pt idx="563">
                  <c:v>41051.036493055559</c:v>
                </c:pt>
                <c:pt idx="564">
                  <c:v>41052.022453703707</c:v>
                </c:pt>
                <c:pt idx="565">
                  <c:v>41053.021527777775</c:v>
                </c:pt>
                <c:pt idx="566">
                  <c:v>41054.021053240744</c:v>
                </c:pt>
                <c:pt idx="567">
                  <c:v>41055.025092592594</c:v>
                </c:pt>
                <c:pt idx="568">
                  <c:v>41060.045624999999</c:v>
                </c:pt>
                <c:pt idx="569">
                  <c:v>41061.025127314817</c:v>
                </c:pt>
                <c:pt idx="570">
                  <c:v>41062.026087962964</c:v>
                </c:pt>
                <c:pt idx="571">
                  <c:v>41065.032766203702</c:v>
                </c:pt>
                <c:pt idx="572">
                  <c:v>41066.025682870371</c:v>
                </c:pt>
                <c:pt idx="573">
                  <c:v>41067.024444444447</c:v>
                </c:pt>
                <c:pt idx="574">
                  <c:v>41069.026493055557</c:v>
                </c:pt>
                <c:pt idx="575">
                  <c:v>41072.035636574074</c:v>
                </c:pt>
                <c:pt idx="576">
                  <c:v>41073.031145833331</c:v>
                </c:pt>
                <c:pt idx="577">
                  <c:v>41074.022314814814</c:v>
                </c:pt>
                <c:pt idx="578">
                  <c:v>41075.022719907407</c:v>
                </c:pt>
                <c:pt idx="579">
                  <c:v>41076.021469907406</c:v>
                </c:pt>
                <c:pt idx="580">
                  <c:v>41079.027743055558</c:v>
                </c:pt>
                <c:pt idx="581">
                  <c:v>41080.020381944443</c:v>
                </c:pt>
                <c:pt idx="582">
                  <c:v>41081.021273148152</c:v>
                </c:pt>
                <c:pt idx="583">
                  <c:v>41082.02103009259</c:v>
                </c:pt>
                <c:pt idx="584">
                  <c:v>41087.031608796293</c:v>
                </c:pt>
                <c:pt idx="585">
                  <c:v>41088.022094907406</c:v>
                </c:pt>
                <c:pt idx="586">
                  <c:v>41089.022951388892</c:v>
                </c:pt>
                <c:pt idx="587">
                  <c:v>41090.035624999997</c:v>
                </c:pt>
                <c:pt idx="588">
                  <c:v>41093.029687499999</c:v>
                </c:pt>
                <c:pt idx="589">
                  <c:v>41094.030243055553</c:v>
                </c:pt>
                <c:pt idx="590">
                  <c:v>41095.021550925929</c:v>
                </c:pt>
                <c:pt idx="591">
                  <c:v>41096.022164351853</c:v>
                </c:pt>
                <c:pt idx="592">
                  <c:v>41097.023240740738</c:v>
                </c:pt>
                <c:pt idx="593">
                  <c:v>41100.035752314812</c:v>
                </c:pt>
                <c:pt idx="594">
                  <c:v>41101.022280092591</c:v>
                </c:pt>
                <c:pt idx="595">
                  <c:v>41102.023831018516</c:v>
                </c:pt>
                <c:pt idx="596">
                  <c:v>41103.022592592592</c:v>
                </c:pt>
                <c:pt idx="597">
                  <c:v>41104.021793981483</c:v>
                </c:pt>
                <c:pt idx="598">
                  <c:v>41107.030624999999</c:v>
                </c:pt>
                <c:pt idx="599">
                  <c:v>41108.022557870368</c:v>
                </c:pt>
                <c:pt idx="600">
                  <c:v>41109.022465277776</c:v>
                </c:pt>
                <c:pt idx="601">
                  <c:v>41110.027118055557</c:v>
                </c:pt>
                <c:pt idx="602">
                  <c:v>41111.023078703707</c:v>
                </c:pt>
                <c:pt idx="603">
                  <c:v>41114.034548611111</c:v>
                </c:pt>
                <c:pt idx="604">
                  <c:v>41115.021724537037</c:v>
                </c:pt>
                <c:pt idx="605">
                  <c:v>41116.021249999998</c:v>
                </c:pt>
                <c:pt idx="606">
                  <c:v>41117.025451388887</c:v>
                </c:pt>
                <c:pt idx="607">
                  <c:v>41118.024270833332</c:v>
                </c:pt>
                <c:pt idx="608">
                  <c:v>41121.034872685188</c:v>
                </c:pt>
                <c:pt idx="609">
                  <c:v>41122.032106481478</c:v>
                </c:pt>
                <c:pt idx="610">
                  <c:v>41123.027465277781</c:v>
                </c:pt>
                <c:pt idx="611">
                  <c:v>41124.023715277777</c:v>
                </c:pt>
                <c:pt idx="612">
                  <c:v>41125.025243055556</c:v>
                </c:pt>
                <c:pt idx="613">
                  <c:v>41128.030671296299</c:v>
                </c:pt>
                <c:pt idx="614">
                  <c:v>41129.021840277775</c:v>
                </c:pt>
                <c:pt idx="615">
                  <c:v>41130.026516203703</c:v>
                </c:pt>
                <c:pt idx="616">
                  <c:v>41131.022719907407</c:v>
                </c:pt>
                <c:pt idx="617">
                  <c:v>41132.023032407407</c:v>
                </c:pt>
                <c:pt idx="618">
                  <c:v>41135.031018518515</c:v>
                </c:pt>
                <c:pt idx="619">
                  <c:v>41136.02275462963</c:v>
                </c:pt>
                <c:pt idx="620">
                  <c:v>41139.02747685185</c:v>
                </c:pt>
                <c:pt idx="621">
                  <c:v>41142.031030092592</c:v>
                </c:pt>
                <c:pt idx="622">
                  <c:v>41143.022210648145</c:v>
                </c:pt>
                <c:pt idx="623">
                  <c:v>41144.022349537037</c:v>
                </c:pt>
                <c:pt idx="624">
                  <c:v>41145.022928240738</c:v>
                </c:pt>
                <c:pt idx="625">
                  <c:v>41146.023530092592</c:v>
                </c:pt>
                <c:pt idx="626">
                  <c:v>41149.033506944441</c:v>
                </c:pt>
                <c:pt idx="627">
                  <c:v>41150.025057870371</c:v>
                </c:pt>
                <c:pt idx="628">
                  <c:v>41151.024398148147</c:v>
                </c:pt>
                <c:pt idx="629">
                  <c:v>41152.033495370371</c:v>
                </c:pt>
                <c:pt idx="630">
                  <c:v>41153.024016203701</c:v>
                </c:pt>
                <c:pt idx="631">
                  <c:v>41156.032418981478</c:v>
                </c:pt>
                <c:pt idx="632">
                  <c:v>41157.026921296296</c:v>
                </c:pt>
                <c:pt idx="633">
                  <c:v>41158.023078703707</c:v>
                </c:pt>
                <c:pt idx="634">
                  <c:v>41159.022546296299</c:v>
                </c:pt>
                <c:pt idx="635">
                  <c:v>41160.023194444446</c:v>
                </c:pt>
                <c:pt idx="636">
                  <c:v>41163.038611111115</c:v>
                </c:pt>
                <c:pt idx="637">
                  <c:v>41164.024756944447</c:v>
                </c:pt>
                <c:pt idx="638">
                  <c:v>41165.023842592593</c:v>
                </c:pt>
                <c:pt idx="639">
                  <c:v>41166.022673611114</c:v>
                </c:pt>
                <c:pt idx="640">
                  <c:v>41167.0231712963</c:v>
                </c:pt>
                <c:pt idx="641">
                  <c:v>41170.031736111108</c:v>
                </c:pt>
                <c:pt idx="642">
                  <c:v>41172.028067129628</c:v>
                </c:pt>
                <c:pt idx="643">
                  <c:v>41173.022372685184</c:v>
                </c:pt>
                <c:pt idx="644">
                  <c:v>41174.024155092593</c:v>
                </c:pt>
                <c:pt idx="645">
                  <c:v>41177.034907407404</c:v>
                </c:pt>
                <c:pt idx="646">
                  <c:v>41178.024444444447</c:v>
                </c:pt>
                <c:pt idx="647">
                  <c:v>41179.026053240741</c:v>
                </c:pt>
                <c:pt idx="648">
                  <c:v>41180.025057870371</c:v>
                </c:pt>
                <c:pt idx="649">
                  <c:v>41181.025706018518</c:v>
                </c:pt>
                <c:pt idx="650">
                  <c:v>41184.213425925926</c:v>
                </c:pt>
                <c:pt idx="651">
                  <c:v>41188.030416666668</c:v>
                </c:pt>
                <c:pt idx="652">
                  <c:v>41191.031099537038</c:v>
                </c:pt>
                <c:pt idx="653">
                  <c:v>41192.020567129628</c:v>
                </c:pt>
                <c:pt idx="654">
                  <c:v>41193.023125</c:v>
                </c:pt>
                <c:pt idx="655">
                  <c:v>41194.021990740737</c:v>
                </c:pt>
                <c:pt idx="656">
                  <c:v>41195.792210648149</c:v>
                </c:pt>
                <c:pt idx="657">
                  <c:v>41198.030405092592</c:v>
                </c:pt>
                <c:pt idx="658">
                  <c:v>41199.020578703705</c:v>
                </c:pt>
                <c:pt idx="659">
                  <c:v>41200.022465277776</c:v>
                </c:pt>
                <c:pt idx="660">
                  <c:v>41201.021064814813</c:v>
                </c:pt>
                <c:pt idx="661">
                  <c:v>41206.042939814812</c:v>
                </c:pt>
                <c:pt idx="662">
                  <c:v>41207.021504629629</c:v>
                </c:pt>
                <c:pt idx="663">
                  <c:v>41208.021701388891</c:v>
                </c:pt>
                <c:pt idx="664">
                  <c:v>41209.02548611111</c:v>
                </c:pt>
                <c:pt idx="665">
                  <c:v>41220.480636574073</c:v>
                </c:pt>
                <c:pt idx="666">
                  <c:v>41221.029166666667</c:v>
                </c:pt>
                <c:pt idx="667">
                  <c:v>41222.021539351852</c:v>
                </c:pt>
                <c:pt idx="668">
                  <c:v>41226.052916666667</c:v>
                </c:pt>
                <c:pt idx="669">
                  <c:v>41227.024583333332</c:v>
                </c:pt>
                <c:pt idx="670">
                  <c:v>41228.022152777776</c:v>
                </c:pt>
                <c:pt idx="671">
                  <c:v>41229.032048611109</c:v>
                </c:pt>
                <c:pt idx="672">
                  <c:v>41230.021168981482</c:v>
                </c:pt>
                <c:pt idx="673">
                  <c:v>41233.030243055553</c:v>
                </c:pt>
                <c:pt idx="674">
                  <c:v>41234.023310185185</c:v>
                </c:pt>
                <c:pt idx="675">
                  <c:v>41235.020300925928</c:v>
                </c:pt>
                <c:pt idx="676">
                  <c:v>41236.033148148148</c:v>
                </c:pt>
                <c:pt idx="677">
                  <c:v>41237.031157407408</c:v>
                </c:pt>
                <c:pt idx="678">
                  <c:v>41240.042523148149</c:v>
                </c:pt>
                <c:pt idx="679">
                  <c:v>41241.032766203702</c:v>
                </c:pt>
                <c:pt idx="680">
                  <c:v>41242.024537037039</c:v>
                </c:pt>
                <c:pt idx="681">
                  <c:v>41243.023981481485</c:v>
                </c:pt>
                <c:pt idx="682">
                  <c:v>41244.032766203702</c:v>
                </c:pt>
                <c:pt idx="683">
                  <c:v>41247.032037037039</c:v>
                </c:pt>
                <c:pt idx="684">
                  <c:v>41248.036493055559</c:v>
                </c:pt>
                <c:pt idx="685">
                  <c:v>41249.034722222219</c:v>
                </c:pt>
                <c:pt idx="686">
                  <c:v>41250.019282407404</c:v>
                </c:pt>
                <c:pt idx="687">
                  <c:v>41251.020451388889</c:v>
                </c:pt>
                <c:pt idx="688">
                  <c:v>41254.043946759259</c:v>
                </c:pt>
                <c:pt idx="689">
                  <c:v>41255.024305555555</c:v>
                </c:pt>
                <c:pt idx="690">
                  <c:v>41256.023888888885</c:v>
                </c:pt>
                <c:pt idx="691">
                  <c:v>41257.028425925928</c:v>
                </c:pt>
                <c:pt idx="692">
                  <c:v>41258.024293981478</c:v>
                </c:pt>
                <c:pt idx="693">
                  <c:v>41261.033506944441</c:v>
                </c:pt>
                <c:pt idx="694">
                  <c:v>41262.021678240744</c:v>
                </c:pt>
                <c:pt idx="695">
                  <c:v>41263.019479166665</c:v>
                </c:pt>
                <c:pt idx="696">
                  <c:v>41264.019583333335</c:v>
                </c:pt>
                <c:pt idx="697">
                  <c:v>41265.020671296297</c:v>
                </c:pt>
                <c:pt idx="698">
                  <c:v>41271.030833333331</c:v>
                </c:pt>
                <c:pt idx="699">
                  <c:v>41272.037997685184</c:v>
                </c:pt>
                <c:pt idx="700">
                  <c:v>41278.012986111113</c:v>
                </c:pt>
                <c:pt idx="701">
                  <c:v>41279.01662037037</c:v>
                </c:pt>
                <c:pt idx="702">
                  <c:v>41282.031388888892</c:v>
                </c:pt>
                <c:pt idx="703">
                  <c:v>41283.021145833336</c:v>
                </c:pt>
                <c:pt idx="704">
                  <c:v>41284.020046296297</c:v>
                </c:pt>
                <c:pt idx="705">
                  <c:v>41285.020787037036</c:v>
                </c:pt>
                <c:pt idx="706">
                  <c:v>41286.01766203704</c:v>
                </c:pt>
                <c:pt idx="707">
                  <c:v>41289.029548611114</c:v>
                </c:pt>
                <c:pt idx="708">
                  <c:v>41290.027939814812</c:v>
                </c:pt>
                <c:pt idx="709">
                  <c:v>41291.017245370371</c:v>
                </c:pt>
                <c:pt idx="710">
                  <c:v>41292.050000000003</c:v>
                </c:pt>
                <c:pt idx="711">
                  <c:v>41293.015266203707</c:v>
                </c:pt>
                <c:pt idx="712">
                  <c:v>41296.022974537038</c:v>
                </c:pt>
                <c:pt idx="713">
                  <c:v>41297.019814814812</c:v>
                </c:pt>
                <c:pt idx="714">
                  <c:v>41298.018229166664</c:v>
                </c:pt>
                <c:pt idx="715">
                  <c:v>41300.021122685182</c:v>
                </c:pt>
                <c:pt idx="716">
                  <c:v>41303.023611111108</c:v>
                </c:pt>
                <c:pt idx="717">
                  <c:v>41304.019201388888</c:v>
                </c:pt>
                <c:pt idx="718">
                  <c:v>41305.028298611112</c:v>
                </c:pt>
                <c:pt idx="719">
                  <c:v>41306.020185185182</c:v>
                </c:pt>
                <c:pt idx="720">
                  <c:v>41307.024768518517</c:v>
                </c:pt>
                <c:pt idx="721">
                  <c:v>41310.023321759261</c:v>
                </c:pt>
                <c:pt idx="722">
                  <c:v>41311.01767361111</c:v>
                </c:pt>
                <c:pt idx="723">
                  <c:v>41312.017175925925</c:v>
                </c:pt>
                <c:pt idx="724">
                  <c:v>41313.02207175926</c:v>
                </c:pt>
                <c:pt idx="725">
                  <c:v>41314.02003472222</c:v>
                </c:pt>
                <c:pt idx="726">
                  <c:v>41317.023113425923</c:v>
                </c:pt>
                <c:pt idx="727">
                  <c:v>41318.019178240742</c:v>
                </c:pt>
                <c:pt idx="728">
                  <c:v>41319.019363425927</c:v>
                </c:pt>
                <c:pt idx="729">
                  <c:v>41320.018206018518</c:v>
                </c:pt>
                <c:pt idx="730">
                  <c:v>41321.018217592595</c:v>
                </c:pt>
                <c:pt idx="731">
                  <c:v>41324.023020833331</c:v>
                </c:pt>
                <c:pt idx="732">
                  <c:v>41325.020775462966</c:v>
                </c:pt>
                <c:pt idx="733">
                  <c:v>41326.021273148152</c:v>
                </c:pt>
                <c:pt idx="734">
                  <c:v>41327.018090277779</c:v>
                </c:pt>
                <c:pt idx="735">
                  <c:v>41328.019814814812</c:v>
                </c:pt>
                <c:pt idx="736">
                  <c:v>41331.062581018516</c:v>
                </c:pt>
                <c:pt idx="737">
                  <c:v>41332.018506944441</c:v>
                </c:pt>
                <c:pt idx="738">
                  <c:v>41333.021898148145</c:v>
                </c:pt>
                <c:pt idx="739">
                  <c:v>41334.019108796296</c:v>
                </c:pt>
                <c:pt idx="740">
                  <c:v>41335.021157407406</c:v>
                </c:pt>
                <c:pt idx="741">
                  <c:v>41338.02238425926</c:v>
                </c:pt>
                <c:pt idx="742">
                  <c:v>41339.017534722225</c:v>
                </c:pt>
                <c:pt idx="743">
                  <c:v>41340.017245370371</c:v>
                </c:pt>
                <c:pt idx="744">
                  <c:v>41341.019224537034</c:v>
                </c:pt>
                <c:pt idx="745">
                  <c:v>41342.018414351849</c:v>
                </c:pt>
                <c:pt idx="746">
                  <c:v>41345.0237037037</c:v>
                </c:pt>
                <c:pt idx="747">
                  <c:v>41346.018472222226</c:v>
                </c:pt>
                <c:pt idx="748">
                  <c:v>41347.017847222225</c:v>
                </c:pt>
                <c:pt idx="749">
                  <c:v>41348.017708333333</c:v>
                </c:pt>
                <c:pt idx="750">
                  <c:v>41349.016585648147</c:v>
                </c:pt>
                <c:pt idx="751">
                  <c:v>41352.024710648147</c:v>
                </c:pt>
                <c:pt idx="752">
                  <c:v>41353.017858796295</c:v>
                </c:pt>
                <c:pt idx="753">
                  <c:v>41354.014363425929</c:v>
                </c:pt>
                <c:pt idx="754">
                  <c:v>41355.017523148148</c:v>
                </c:pt>
                <c:pt idx="755">
                  <c:v>41356.018206018518</c:v>
                </c:pt>
                <c:pt idx="756">
                  <c:v>41359.026504629626</c:v>
                </c:pt>
                <c:pt idx="757">
                  <c:v>41360.020335648151</c:v>
                </c:pt>
                <c:pt idx="758">
                  <c:v>41361.021608796298</c:v>
                </c:pt>
                <c:pt idx="759">
                  <c:v>41362.024305555555</c:v>
                </c:pt>
                <c:pt idx="760">
                  <c:v>41367.050219907411</c:v>
                </c:pt>
                <c:pt idx="761">
                  <c:v>41368.017557870371</c:v>
                </c:pt>
                <c:pt idx="762">
                  <c:v>41369.024895833332</c:v>
                </c:pt>
                <c:pt idx="763">
                  <c:v>41370.017685185187</c:v>
                </c:pt>
                <c:pt idx="764">
                  <c:v>41373.02239583333</c:v>
                </c:pt>
                <c:pt idx="765">
                  <c:v>41374.022199074076</c:v>
                </c:pt>
                <c:pt idx="766">
                  <c:v>41375.017731481479</c:v>
                </c:pt>
                <c:pt idx="767">
                  <c:v>41376.018090277779</c:v>
                </c:pt>
                <c:pt idx="768">
                  <c:v>41377.043495370373</c:v>
                </c:pt>
                <c:pt idx="769">
                  <c:v>41380.024282407408</c:v>
                </c:pt>
                <c:pt idx="770">
                  <c:v>41381.016053240739</c:v>
                </c:pt>
                <c:pt idx="771">
                  <c:v>41382.036296296297</c:v>
                </c:pt>
                <c:pt idx="772">
                  <c:v>41383.015543981484</c:v>
                </c:pt>
                <c:pt idx="773">
                  <c:v>41384.016793981478</c:v>
                </c:pt>
                <c:pt idx="774">
                  <c:v>41387.018090277779</c:v>
                </c:pt>
                <c:pt idx="775">
                  <c:v>41388.017314814817</c:v>
                </c:pt>
                <c:pt idx="776">
                  <c:v>41389.020486111112</c:v>
                </c:pt>
                <c:pt idx="777">
                  <c:v>41390.016701388886</c:v>
                </c:pt>
                <c:pt idx="778">
                  <c:v>41391.016967592594</c:v>
                </c:pt>
                <c:pt idx="779">
                  <c:v>41394.022164351853</c:v>
                </c:pt>
                <c:pt idx="780">
                  <c:v>41395.015127314815</c:v>
                </c:pt>
                <c:pt idx="781">
                  <c:v>41397.025000000001</c:v>
                </c:pt>
                <c:pt idx="782">
                  <c:v>41398.014837962961</c:v>
                </c:pt>
                <c:pt idx="783">
                  <c:v>41401.020960648151</c:v>
                </c:pt>
                <c:pt idx="784">
                  <c:v>41402.011921296296</c:v>
                </c:pt>
                <c:pt idx="785">
                  <c:v>41403.016493055555</c:v>
                </c:pt>
                <c:pt idx="786">
                  <c:v>41405.015613425923</c:v>
                </c:pt>
                <c:pt idx="787">
                  <c:v>41408.027407407404</c:v>
                </c:pt>
                <c:pt idx="788">
                  <c:v>41409.016493055555</c:v>
                </c:pt>
                <c:pt idx="789">
                  <c:v>41410.0159375</c:v>
                </c:pt>
                <c:pt idx="790">
                  <c:v>41411.022615740738</c:v>
                </c:pt>
                <c:pt idx="791">
                  <c:v>41412.015138888892</c:v>
                </c:pt>
                <c:pt idx="792">
                  <c:v>41416.021018518521</c:v>
                </c:pt>
                <c:pt idx="793">
                  <c:v>41417.014328703706</c:v>
                </c:pt>
                <c:pt idx="794">
                  <c:v>41418.014293981483</c:v>
                </c:pt>
                <c:pt idx="795">
                  <c:v>41419.016076388885</c:v>
                </c:pt>
                <c:pt idx="796">
                  <c:v>41422.023518518516</c:v>
                </c:pt>
                <c:pt idx="797">
                  <c:v>41423.015960648147</c:v>
                </c:pt>
                <c:pt idx="798">
                  <c:v>41424.015173611115</c:v>
                </c:pt>
                <c:pt idx="799">
                  <c:v>41427.796099537038</c:v>
                </c:pt>
                <c:pt idx="800">
                  <c:v>41429.048726851855</c:v>
                </c:pt>
                <c:pt idx="801">
                  <c:v>41430.015335648146</c:v>
                </c:pt>
                <c:pt idx="802">
                  <c:v>41431.022546296299</c:v>
                </c:pt>
                <c:pt idx="803">
                  <c:v>41432.013599537036</c:v>
                </c:pt>
                <c:pt idx="804">
                  <c:v>41433.015659722223</c:v>
                </c:pt>
                <c:pt idx="805">
                  <c:v>41436.023379629631</c:v>
                </c:pt>
                <c:pt idx="806">
                  <c:v>41437.013842592591</c:v>
                </c:pt>
                <c:pt idx="807">
                  <c:v>41438.016099537039</c:v>
                </c:pt>
                <c:pt idx="808">
                  <c:v>41439.014849537038</c:v>
                </c:pt>
                <c:pt idx="809">
                  <c:v>41440.014525462961</c:v>
                </c:pt>
                <c:pt idx="810">
                  <c:v>41443.016828703701</c:v>
                </c:pt>
                <c:pt idx="811">
                  <c:v>41444.01458333333</c:v>
                </c:pt>
                <c:pt idx="812">
                  <c:v>41445.014224537037</c:v>
                </c:pt>
                <c:pt idx="813">
                  <c:v>41446.015474537038</c:v>
                </c:pt>
                <c:pt idx="814">
                  <c:v>41447.015011574076</c:v>
                </c:pt>
                <c:pt idx="815">
                  <c:v>41450.018043981479</c:v>
                </c:pt>
                <c:pt idx="816">
                  <c:v>41451.017870370371</c:v>
                </c:pt>
                <c:pt idx="817">
                  <c:v>41452.021307870367</c:v>
                </c:pt>
                <c:pt idx="818">
                  <c:v>41453.016597222224</c:v>
                </c:pt>
                <c:pt idx="819">
                  <c:v>41454.01525462963</c:v>
                </c:pt>
                <c:pt idx="820">
                  <c:v>41457.039560185185</c:v>
                </c:pt>
                <c:pt idx="821">
                  <c:v>41458.015856481485</c:v>
                </c:pt>
                <c:pt idx="822">
                  <c:v>41459.017835648148</c:v>
                </c:pt>
                <c:pt idx="823">
                  <c:v>41460.013877314814</c:v>
                </c:pt>
                <c:pt idx="824">
                  <c:v>41461.0159375</c:v>
                </c:pt>
                <c:pt idx="825">
                  <c:v>41464.022743055553</c:v>
                </c:pt>
                <c:pt idx="826">
                  <c:v>41465.015115740738</c:v>
                </c:pt>
                <c:pt idx="827">
                  <c:v>41466.014502314814</c:v>
                </c:pt>
                <c:pt idx="828">
                  <c:v>41467.014814814815</c:v>
                </c:pt>
                <c:pt idx="829">
                  <c:v>41468.015069444446</c:v>
                </c:pt>
                <c:pt idx="830">
                  <c:v>41471.020983796298</c:v>
                </c:pt>
                <c:pt idx="831">
                  <c:v>41472.01458333333</c:v>
                </c:pt>
                <c:pt idx="832">
                  <c:v>41473.014247685183</c:v>
                </c:pt>
                <c:pt idx="833">
                  <c:v>41474.014826388891</c:v>
                </c:pt>
                <c:pt idx="834">
                  <c:v>41475.014062499999</c:v>
                </c:pt>
                <c:pt idx="835">
                  <c:v>41478.020324074074</c:v>
                </c:pt>
                <c:pt idx="836">
                  <c:v>41479.015902777777</c:v>
                </c:pt>
                <c:pt idx="837">
                  <c:v>41480.01494212963</c:v>
                </c:pt>
                <c:pt idx="838">
                  <c:v>41481.011701388888</c:v>
                </c:pt>
                <c:pt idx="839">
                  <c:v>41482.013240740744</c:v>
                </c:pt>
                <c:pt idx="840">
                  <c:v>41485.013738425929</c:v>
                </c:pt>
                <c:pt idx="841">
                  <c:v>41486.012812499997</c:v>
                </c:pt>
                <c:pt idx="842">
                  <c:v>41487.011759259258</c:v>
                </c:pt>
                <c:pt idx="843">
                  <c:v>41488.02584490741</c:v>
                </c:pt>
                <c:pt idx="844">
                  <c:v>41489.012476851851</c:v>
                </c:pt>
                <c:pt idx="845">
                  <c:v>41492.013229166667</c:v>
                </c:pt>
                <c:pt idx="846">
                  <c:v>41493.013831018521</c:v>
                </c:pt>
                <c:pt idx="847">
                  <c:v>41494.013726851852</c:v>
                </c:pt>
                <c:pt idx="848">
                  <c:v>41495.017893518518</c:v>
                </c:pt>
                <c:pt idx="849">
                  <c:v>41496.015462962961</c:v>
                </c:pt>
                <c:pt idx="850">
                  <c:v>41499.014386574076</c:v>
                </c:pt>
                <c:pt idx="851">
                  <c:v>41500.011493055557</c:v>
                </c:pt>
                <c:pt idx="852">
                  <c:v>41501.019224537034</c:v>
                </c:pt>
                <c:pt idx="853">
                  <c:v>41503.01295138889</c:v>
                </c:pt>
                <c:pt idx="854">
                  <c:v>41506.013541666667</c:v>
                </c:pt>
                <c:pt idx="855">
                  <c:v>41507.01185185185</c:v>
                </c:pt>
                <c:pt idx="856">
                  <c:v>41508.015173611115</c:v>
                </c:pt>
                <c:pt idx="857">
                  <c:v>41509.009467592594</c:v>
                </c:pt>
                <c:pt idx="858">
                  <c:v>41510.010266203702</c:v>
                </c:pt>
                <c:pt idx="859">
                  <c:v>41513.032500000001</c:v>
                </c:pt>
                <c:pt idx="860">
                  <c:v>41514.01321759259</c:v>
                </c:pt>
                <c:pt idx="861">
                  <c:v>41515.013182870367</c:v>
                </c:pt>
                <c:pt idx="862">
                  <c:v>41516.013078703705</c:v>
                </c:pt>
                <c:pt idx="863">
                  <c:v>41517.012789351851</c:v>
                </c:pt>
                <c:pt idx="864">
                  <c:v>41520.029398148145</c:v>
                </c:pt>
                <c:pt idx="865">
                  <c:v>41521.009305555555</c:v>
                </c:pt>
                <c:pt idx="866">
                  <c:v>41522.012152777781</c:v>
                </c:pt>
                <c:pt idx="867">
                  <c:v>41523.010949074072</c:v>
                </c:pt>
                <c:pt idx="868">
                  <c:v>41524.012314814812</c:v>
                </c:pt>
                <c:pt idx="869">
                  <c:v>41527.01158564815</c:v>
                </c:pt>
                <c:pt idx="870">
                  <c:v>41528.01353009259</c:v>
                </c:pt>
                <c:pt idx="871">
                  <c:v>41529.011296296296</c:v>
                </c:pt>
                <c:pt idx="872">
                  <c:v>41530.01295138889</c:v>
                </c:pt>
                <c:pt idx="873">
                  <c:v>41531.011446759258</c:v>
                </c:pt>
                <c:pt idx="874">
                  <c:v>41534.012650462966</c:v>
                </c:pt>
                <c:pt idx="875">
                  <c:v>41535.011099537034</c:v>
                </c:pt>
                <c:pt idx="876">
                  <c:v>41538.009247685186</c:v>
                </c:pt>
                <c:pt idx="877">
                  <c:v>41541.0077662037</c:v>
                </c:pt>
                <c:pt idx="878">
                  <c:v>41542.011886574073</c:v>
                </c:pt>
                <c:pt idx="879">
                  <c:v>41543.012071759258</c:v>
                </c:pt>
                <c:pt idx="880">
                  <c:v>41544.008877314816</c:v>
                </c:pt>
                <c:pt idx="881">
                  <c:v>41545.013229166667</c:v>
                </c:pt>
                <c:pt idx="882">
                  <c:v>41548.008761574078</c:v>
                </c:pt>
                <c:pt idx="883">
                  <c:v>41549.028831018521</c:v>
                </c:pt>
                <c:pt idx="884">
                  <c:v>41550.008310185185</c:v>
                </c:pt>
                <c:pt idx="885">
                  <c:v>41552.012071759258</c:v>
                </c:pt>
                <c:pt idx="886">
                  <c:v>41555.008101851854</c:v>
                </c:pt>
                <c:pt idx="887">
                  <c:v>41556.012511574074</c:v>
                </c:pt>
                <c:pt idx="888">
                  <c:v>41557.010636574072</c:v>
                </c:pt>
                <c:pt idx="889">
                  <c:v>41558.011979166666</c:v>
                </c:pt>
                <c:pt idx="890">
                  <c:v>41559.012187499997</c:v>
                </c:pt>
                <c:pt idx="891">
                  <c:v>41562.010023148148</c:v>
                </c:pt>
                <c:pt idx="892">
                  <c:v>41563.010520833333</c:v>
                </c:pt>
                <c:pt idx="893">
                  <c:v>41564.011238425926</c:v>
                </c:pt>
                <c:pt idx="894">
                  <c:v>41565.011620370373</c:v>
                </c:pt>
                <c:pt idx="895">
                  <c:v>41566.010335648149</c:v>
                </c:pt>
                <c:pt idx="896">
                  <c:v>41569.0080787037</c:v>
                </c:pt>
                <c:pt idx="897">
                  <c:v>41570.023553240739</c:v>
                </c:pt>
                <c:pt idx="898">
                  <c:v>41571.009988425925</c:v>
                </c:pt>
                <c:pt idx="899">
                  <c:v>41572.011284722219</c:v>
                </c:pt>
                <c:pt idx="900">
                  <c:v>41573.368368055555</c:v>
                </c:pt>
                <c:pt idx="901">
                  <c:v>41576.011874999997</c:v>
                </c:pt>
                <c:pt idx="902">
                  <c:v>41577.013449074075</c:v>
                </c:pt>
                <c:pt idx="903">
                  <c:v>41578.010625000003</c:v>
                </c:pt>
                <c:pt idx="904">
                  <c:v>41579.010960648149</c:v>
                </c:pt>
                <c:pt idx="905">
                  <c:v>41583.022291666668</c:v>
                </c:pt>
                <c:pt idx="906">
                  <c:v>41584.008055555554</c:v>
                </c:pt>
                <c:pt idx="907">
                  <c:v>41585.01122685185</c:v>
                </c:pt>
                <c:pt idx="908">
                  <c:v>41586.007060185184</c:v>
                </c:pt>
                <c:pt idx="909">
                  <c:v>41587.010821759257</c:v>
                </c:pt>
                <c:pt idx="910">
                  <c:v>41590.011840277781</c:v>
                </c:pt>
                <c:pt idx="911">
                  <c:v>41591.012233796297</c:v>
                </c:pt>
                <c:pt idx="912">
                  <c:v>41592.01226851852</c:v>
                </c:pt>
                <c:pt idx="913">
                  <c:v>41593.018923611111</c:v>
                </c:pt>
                <c:pt idx="914">
                  <c:v>41594.01667824074</c:v>
                </c:pt>
                <c:pt idx="915">
                  <c:v>41597.011122685188</c:v>
                </c:pt>
                <c:pt idx="916">
                  <c:v>41598.011377314811</c:v>
                </c:pt>
                <c:pt idx="917">
                  <c:v>41599.010682870372</c:v>
                </c:pt>
                <c:pt idx="918">
                  <c:v>41600.010497685187</c:v>
                </c:pt>
                <c:pt idx="919">
                  <c:v>41601.012083333335</c:v>
                </c:pt>
                <c:pt idx="920">
                  <c:v>41604.012291666666</c:v>
                </c:pt>
                <c:pt idx="921">
                  <c:v>41605.011724537035</c:v>
                </c:pt>
                <c:pt idx="922">
                  <c:v>41606.019317129627</c:v>
                </c:pt>
                <c:pt idx="923">
                  <c:v>41607.011435185188</c:v>
                </c:pt>
                <c:pt idx="924">
                  <c:v>41608.010567129626</c:v>
                </c:pt>
                <c:pt idx="925">
                  <c:v>41611.018761574072</c:v>
                </c:pt>
                <c:pt idx="926">
                  <c:v>41612.012673611112</c:v>
                </c:pt>
                <c:pt idx="927">
                  <c:v>41614.008321759262</c:v>
                </c:pt>
                <c:pt idx="928">
                  <c:v>41615.012187499997</c:v>
                </c:pt>
                <c:pt idx="929">
                  <c:v>41618.009722222225</c:v>
                </c:pt>
                <c:pt idx="930">
                  <c:v>41619.011620370373</c:v>
                </c:pt>
                <c:pt idx="931">
                  <c:v>41620.011550925927</c:v>
                </c:pt>
                <c:pt idx="932">
                  <c:v>41621.009363425925</c:v>
                </c:pt>
                <c:pt idx="933">
                  <c:v>41622.017395833333</c:v>
                </c:pt>
                <c:pt idx="934">
                  <c:v>41625.016909722224</c:v>
                </c:pt>
                <c:pt idx="935">
                  <c:v>41627.016226851854</c:v>
                </c:pt>
                <c:pt idx="936">
                  <c:v>41628.013136574074</c:v>
                </c:pt>
                <c:pt idx="937">
                  <c:v>41629.01152777778</c:v>
                </c:pt>
                <c:pt idx="938">
                  <c:v>41632.015127314815</c:v>
                </c:pt>
                <c:pt idx="939">
                  <c:v>41636.014247685183</c:v>
                </c:pt>
                <c:pt idx="940">
                  <c:v>41642.011238425926</c:v>
                </c:pt>
                <c:pt idx="941">
                  <c:v>41643.008483796293</c:v>
                </c:pt>
                <c:pt idx="942">
                  <c:v>41647.009814814817</c:v>
                </c:pt>
                <c:pt idx="943">
                  <c:v>41648.012499999997</c:v>
                </c:pt>
                <c:pt idx="944">
                  <c:v>41649.010717592595</c:v>
                </c:pt>
                <c:pt idx="945">
                  <c:v>41650.010289351849</c:v>
                </c:pt>
                <c:pt idx="946">
                  <c:v>41653.011122685188</c:v>
                </c:pt>
                <c:pt idx="947">
                  <c:v>41654.010474537034</c:v>
                </c:pt>
                <c:pt idx="948">
                  <c:v>41655.010520833333</c:v>
                </c:pt>
                <c:pt idx="949">
                  <c:v>41656.01321759259</c:v>
                </c:pt>
                <c:pt idx="950">
                  <c:v>41657.011990740742</c:v>
                </c:pt>
                <c:pt idx="951">
                  <c:v>41660.011608796296</c:v>
                </c:pt>
                <c:pt idx="952">
                  <c:v>41661.010682870372</c:v>
                </c:pt>
                <c:pt idx="953">
                  <c:v>41662.010370370372</c:v>
                </c:pt>
                <c:pt idx="954">
                  <c:v>41663.01290509259</c:v>
                </c:pt>
                <c:pt idx="955">
                  <c:v>41664.009259259263</c:v>
                </c:pt>
                <c:pt idx="956">
                  <c:v>41667.012453703705</c:v>
                </c:pt>
                <c:pt idx="957">
                  <c:v>41668.009641203702</c:v>
                </c:pt>
                <c:pt idx="958">
                  <c:v>41669.012291666666</c:v>
                </c:pt>
                <c:pt idx="959">
                  <c:v>41670.011192129627</c:v>
                </c:pt>
                <c:pt idx="960">
                  <c:v>41671.011828703704</c:v>
                </c:pt>
                <c:pt idx="961">
                  <c:v>41674.010127314818</c:v>
                </c:pt>
                <c:pt idx="962">
                  <c:v>41675.007256944446</c:v>
                </c:pt>
                <c:pt idx="963">
                  <c:v>41676.010231481479</c:v>
                </c:pt>
                <c:pt idx="964">
                  <c:v>41677.00712962963</c:v>
                </c:pt>
                <c:pt idx="965">
                  <c:v>41678.010995370372</c:v>
                </c:pt>
                <c:pt idx="966">
                  <c:v>41681.010104166664</c:v>
                </c:pt>
                <c:pt idx="967">
                  <c:v>41682.009421296294</c:v>
                </c:pt>
                <c:pt idx="968">
                  <c:v>41683.010416666664</c:v>
                </c:pt>
                <c:pt idx="969">
                  <c:v>41684.011319444442</c:v>
                </c:pt>
                <c:pt idx="970">
                  <c:v>41685.011134259257</c:v>
                </c:pt>
                <c:pt idx="971">
                  <c:v>41688.010682870372</c:v>
                </c:pt>
                <c:pt idx="972">
                  <c:v>41689.010208333333</c:v>
                </c:pt>
                <c:pt idx="973">
                  <c:v>41690.009791666664</c:v>
                </c:pt>
                <c:pt idx="974">
                  <c:v>41691.010138888887</c:v>
                </c:pt>
                <c:pt idx="975">
                  <c:v>41693.885092592594</c:v>
                </c:pt>
                <c:pt idx="976">
                  <c:v>41695.010648148149</c:v>
                </c:pt>
                <c:pt idx="977">
                  <c:v>41696.009155092594</c:v>
                </c:pt>
                <c:pt idx="978">
                  <c:v>41697.010289351849</c:v>
                </c:pt>
                <c:pt idx="979">
                  <c:v>41698.009398148148</c:v>
                </c:pt>
                <c:pt idx="980">
                  <c:v>41699.010393518518</c:v>
                </c:pt>
                <c:pt idx="981">
                  <c:v>41702.012002314812</c:v>
                </c:pt>
                <c:pt idx="982">
                  <c:v>41703.008067129631</c:v>
                </c:pt>
                <c:pt idx="983">
                  <c:v>41704.010057870371</c:v>
                </c:pt>
                <c:pt idx="984">
                  <c:v>41705.010347222225</c:v>
                </c:pt>
                <c:pt idx="985">
                  <c:v>41707.884097222224</c:v>
                </c:pt>
                <c:pt idx="986">
                  <c:v>41709.011041666665</c:v>
                </c:pt>
                <c:pt idx="987">
                  <c:v>41710.009571759256</c:v>
                </c:pt>
                <c:pt idx="988">
                  <c:v>41711.047361111108</c:v>
                </c:pt>
                <c:pt idx="989">
                  <c:v>41712.045567129629</c:v>
                </c:pt>
                <c:pt idx="990">
                  <c:v>41714.933518518519</c:v>
                </c:pt>
                <c:pt idx="991">
                  <c:v>41716.047326388885</c:v>
                </c:pt>
                <c:pt idx="992">
                  <c:v>41717.043715277781</c:v>
                </c:pt>
                <c:pt idx="993">
                  <c:v>41718.043020833335</c:v>
                </c:pt>
                <c:pt idx="994">
                  <c:v>41719.042291666665</c:v>
                </c:pt>
                <c:pt idx="995">
                  <c:v>41721.932870370372</c:v>
                </c:pt>
                <c:pt idx="996">
                  <c:v>41723.044895833336</c:v>
                </c:pt>
                <c:pt idx="997">
                  <c:v>41724.048379629632</c:v>
                </c:pt>
                <c:pt idx="998">
                  <c:v>41725.050706018519</c:v>
                </c:pt>
                <c:pt idx="999">
                  <c:v>41726.046932870369</c:v>
                </c:pt>
                <c:pt idx="1000">
                  <c:v>41728.931504629632</c:v>
                </c:pt>
                <c:pt idx="1001">
                  <c:v>41730.069594907407</c:v>
                </c:pt>
                <c:pt idx="1002">
                  <c:v>41731.4378125</c:v>
                </c:pt>
                <c:pt idx="1003">
                  <c:v>41732.069791666669</c:v>
                </c:pt>
                <c:pt idx="1004">
                  <c:v>41732.069803240738</c:v>
                </c:pt>
                <c:pt idx="1005">
                  <c:v>41735.931666666664</c:v>
                </c:pt>
                <c:pt idx="1006">
                  <c:v>41737.044085648151</c:v>
                </c:pt>
                <c:pt idx="1007">
                  <c:v>41738.04546296296</c:v>
                </c:pt>
                <c:pt idx="1008">
                  <c:v>41739.043703703705</c:v>
                </c:pt>
                <c:pt idx="1009">
                  <c:v>41740.044918981483</c:v>
                </c:pt>
                <c:pt idx="1010">
                  <c:v>41742.931527777779</c:v>
                </c:pt>
                <c:pt idx="1011">
                  <c:v>41744.057442129626</c:v>
                </c:pt>
                <c:pt idx="1012">
                  <c:v>41745.073784722219</c:v>
                </c:pt>
                <c:pt idx="1013">
                  <c:v>41746.06144675926</c:v>
                </c:pt>
                <c:pt idx="1014">
                  <c:v>41747.056481481479</c:v>
                </c:pt>
                <c:pt idx="1015">
                  <c:v>41752.077974537038</c:v>
                </c:pt>
                <c:pt idx="1016">
                  <c:v>41753.055509259262</c:v>
                </c:pt>
                <c:pt idx="1017">
                  <c:v>41754.085081018522</c:v>
                </c:pt>
                <c:pt idx="1018">
                  <c:v>41756.928749999999</c:v>
                </c:pt>
                <c:pt idx="1019">
                  <c:v>41758.058599537035</c:v>
                </c:pt>
                <c:pt idx="1020">
                  <c:v>41759.059560185182</c:v>
                </c:pt>
                <c:pt idx="1021">
                  <c:v>41760.063761574071</c:v>
                </c:pt>
                <c:pt idx="1022">
                  <c:v>41765.110231481478</c:v>
                </c:pt>
                <c:pt idx="1023">
                  <c:v>41766.057152777779</c:v>
                </c:pt>
                <c:pt idx="1024">
                  <c:v>41767.081712962965</c:v>
                </c:pt>
                <c:pt idx="1025">
                  <c:v>41768.043807870374</c:v>
                </c:pt>
                <c:pt idx="1026">
                  <c:v>41772.065717592595</c:v>
                </c:pt>
                <c:pt idx="1027">
                  <c:v>41773.063842592594</c:v>
                </c:pt>
                <c:pt idx="1028">
                  <c:v>41774.052858796298</c:v>
                </c:pt>
                <c:pt idx="1029">
                  <c:v>41775.053171296298</c:v>
                </c:pt>
                <c:pt idx="1030">
                  <c:v>41777.931689814817</c:v>
                </c:pt>
                <c:pt idx="1031">
                  <c:v>41779.047430555554</c:v>
                </c:pt>
                <c:pt idx="1032">
                  <c:v>41780.046678240738</c:v>
                </c:pt>
                <c:pt idx="1033">
                  <c:v>41781.051238425927</c:v>
                </c:pt>
                <c:pt idx="1034">
                  <c:v>41782.064629629633</c:v>
                </c:pt>
                <c:pt idx="1035">
                  <c:v>41784.93445601852</c:v>
                </c:pt>
                <c:pt idx="1036">
                  <c:v>41786.064791666664</c:v>
                </c:pt>
                <c:pt idx="1037">
                  <c:v>41787.045405092591</c:v>
                </c:pt>
                <c:pt idx="1038">
                  <c:v>41790.064976851849</c:v>
                </c:pt>
                <c:pt idx="1039">
                  <c:v>41792.57916666667</c:v>
                </c:pt>
                <c:pt idx="1040">
                  <c:v>41793.423726851855</c:v>
                </c:pt>
                <c:pt idx="1041">
                  <c:v>41794.068472222221</c:v>
                </c:pt>
                <c:pt idx="1042">
                  <c:v>41795.062893518516</c:v>
                </c:pt>
                <c:pt idx="1043">
                  <c:v>41796.077523148146</c:v>
                </c:pt>
                <c:pt idx="1044">
                  <c:v>41798.928807870368</c:v>
                </c:pt>
                <c:pt idx="1045">
                  <c:v>41802.070069444446</c:v>
                </c:pt>
                <c:pt idx="1046">
                  <c:v>41803.079606481479</c:v>
                </c:pt>
                <c:pt idx="1047">
                  <c:v>41805.933298611111</c:v>
                </c:pt>
                <c:pt idx="1048">
                  <c:v>41807.065335648149</c:v>
                </c:pt>
                <c:pt idx="1049">
                  <c:v>41808.070219907408</c:v>
                </c:pt>
                <c:pt idx="1050">
                  <c:v>41809.058009259257</c:v>
                </c:pt>
                <c:pt idx="1051">
                  <c:v>41812.936782407407</c:v>
                </c:pt>
                <c:pt idx="1052">
                  <c:v>41814.043287037035</c:v>
                </c:pt>
                <c:pt idx="1053">
                  <c:v>41815.053402777776</c:v>
                </c:pt>
                <c:pt idx="1054">
                  <c:v>41816.093715277777</c:v>
                </c:pt>
                <c:pt idx="1055">
                  <c:v>41817.063877314817</c:v>
                </c:pt>
                <c:pt idx="1056">
                  <c:v>41819.931400462963</c:v>
                </c:pt>
                <c:pt idx="1057">
                  <c:v>41821.067314814813</c:v>
                </c:pt>
                <c:pt idx="1058">
                  <c:v>41822.059398148151</c:v>
                </c:pt>
                <c:pt idx="1059">
                  <c:v>41823.07739583333</c:v>
                </c:pt>
                <c:pt idx="1060">
                  <c:v>41824.059594907405</c:v>
                </c:pt>
                <c:pt idx="1061">
                  <c:v>41826.931203703702</c:v>
                </c:pt>
                <c:pt idx="1062">
                  <c:v>41828.079479166663</c:v>
                </c:pt>
                <c:pt idx="1063">
                  <c:v>41829.051944444444</c:v>
                </c:pt>
                <c:pt idx="1064">
                  <c:v>41830.061388888891</c:v>
                </c:pt>
                <c:pt idx="1065">
                  <c:v>41831.064803240741</c:v>
                </c:pt>
                <c:pt idx="1066">
                  <c:v>41833.928124999999</c:v>
                </c:pt>
                <c:pt idx="1067">
                  <c:v>41835.086921296293</c:v>
                </c:pt>
                <c:pt idx="1068">
                  <c:v>41836.065381944441</c:v>
                </c:pt>
                <c:pt idx="1069">
                  <c:v>41837.063680555555</c:v>
                </c:pt>
                <c:pt idx="1070">
                  <c:v>41838.063194444447</c:v>
                </c:pt>
                <c:pt idx="1071">
                  <c:v>41840.932754629626</c:v>
                </c:pt>
                <c:pt idx="1072">
                  <c:v>41842.066145833334</c:v>
                </c:pt>
                <c:pt idx="1073">
                  <c:v>41843.063333333332</c:v>
                </c:pt>
                <c:pt idx="1074">
                  <c:v>41844.054074074076</c:v>
                </c:pt>
                <c:pt idx="1075">
                  <c:v>41845.067187499997</c:v>
                </c:pt>
                <c:pt idx="1076">
                  <c:v>41847.933078703703</c:v>
                </c:pt>
                <c:pt idx="1077">
                  <c:v>41849.096597222226</c:v>
                </c:pt>
                <c:pt idx="1078">
                  <c:v>41850.069456018522</c:v>
                </c:pt>
                <c:pt idx="1079">
                  <c:v>41851.056006944447</c:v>
                </c:pt>
                <c:pt idx="1080">
                  <c:v>41852.063379629632</c:v>
                </c:pt>
                <c:pt idx="1081">
                  <c:v>41853.072858796295</c:v>
                </c:pt>
                <c:pt idx="1082">
                  <c:v>41856.097372685188</c:v>
                </c:pt>
                <c:pt idx="1083">
                  <c:v>41856.097372685188</c:v>
                </c:pt>
                <c:pt idx="1084">
                  <c:v>41857.066574074073</c:v>
                </c:pt>
                <c:pt idx="1085">
                  <c:v>41858.077384259261</c:v>
                </c:pt>
                <c:pt idx="1086">
                  <c:v>41859.058564814812</c:v>
                </c:pt>
                <c:pt idx="1087">
                  <c:v>41861.934363425928</c:v>
                </c:pt>
                <c:pt idx="1088">
                  <c:v>41863.047164351854</c:v>
                </c:pt>
                <c:pt idx="1089">
                  <c:v>41864.057280092595</c:v>
                </c:pt>
                <c:pt idx="1090">
                  <c:v>41865.063657407409</c:v>
                </c:pt>
                <c:pt idx="1091">
                  <c:v>41866.067048611112</c:v>
                </c:pt>
                <c:pt idx="1092">
                  <c:v>41870.096655092595</c:v>
                </c:pt>
                <c:pt idx="1093">
                  <c:v>41871.094166666669</c:v>
                </c:pt>
                <c:pt idx="1094">
                  <c:v>41872.063796296294</c:v>
                </c:pt>
                <c:pt idx="1095">
                  <c:v>41873.093009259261</c:v>
                </c:pt>
                <c:pt idx="1096">
                  <c:v>41877.071122685185</c:v>
                </c:pt>
                <c:pt idx="1097">
                  <c:v>41878.095682870371</c:v>
                </c:pt>
                <c:pt idx="1098">
                  <c:v>41879.077037037037</c:v>
                </c:pt>
                <c:pt idx="1099">
                  <c:v>41880.068749999999</c:v>
                </c:pt>
                <c:pt idx="1100">
                  <c:v>41881.080416666664</c:v>
                </c:pt>
                <c:pt idx="1101">
                  <c:v>41884.076111111113</c:v>
                </c:pt>
                <c:pt idx="1102">
                  <c:v>41885.090555555558</c:v>
                </c:pt>
                <c:pt idx="1103">
                  <c:v>41886.062245370369</c:v>
                </c:pt>
                <c:pt idx="1104">
                  <c:v>41887.072870370372</c:v>
                </c:pt>
                <c:pt idx="1105">
                  <c:v>41889.93304398148</c:v>
                </c:pt>
                <c:pt idx="1106">
                  <c:v>41891.091053240743</c:v>
                </c:pt>
                <c:pt idx="1107">
                  <c:v>41892.06355324074</c:v>
                </c:pt>
                <c:pt idx="1108">
                  <c:v>41893.080104166664</c:v>
                </c:pt>
                <c:pt idx="1109">
                  <c:v>41894.084999999999</c:v>
                </c:pt>
                <c:pt idx="1110">
                  <c:v>41896.932210648149</c:v>
                </c:pt>
                <c:pt idx="1111">
                  <c:v>41898.066932870373</c:v>
                </c:pt>
                <c:pt idx="1112">
                  <c:v>41899.087013888886</c:v>
                </c:pt>
                <c:pt idx="1113">
                  <c:v>41900.054872685185</c:v>
                </c:pt>
                <c:pt idx="1114">
                  <c:v>41901.060300925928</c:v>
                </c:pt>
                <c:pt idx="1115">
                  <c:v>41903.932025462964</c:v>
                </c:pt>
                <c:pt idx="1116">
                  <c:v>41905.064710648148</c:v>
                </c:pt>
                <c:pt idx="1117">
                  <c:v>41906.060787037037</c:v>
                </c:pt>
                <c:pt idx="1118">
                  <c:v>41907.062349537038</c:v>
                </c:pt>
                <c:pt idx="1119">
                  <c:v>41908.095879629633</c:v>
                </c:pt>
                <c:pt idx="1120">
                  <c:v>41910.93167824074</c:v>
                </c:pt>
                <c:pt idx="1121">
                  <c:v>41912.058877314812</c:v>
                </c:pt>
                <c:pt idx="1122">
                  <c:v>41913.071446759262</c:v>
                </c:pt>
                <c:pt idx="1123">
                  <c:v>41914.084328703706</c:v>
                </c:pt>
                <c:pt idx="1124">
                  <c:v>41915.08258101852</c:v>
                </c:pt>
                <c:pt idx="1125">
                  <c:v>41919.099236111113</c:v>
                </c:pt>
                <c:pt idx="1126">
                  <c:v>41920.066643518519</c:v>
                </c:pt>
                <c:pt idx="1127">
                  <c:v>41921.078506944446</c:v>
                </c:pt>
                <c:pt idx="1128">
                  <c:v>41922.081597222219</c:v>
                </c:pt>
                <c:pt idx="1129">
                  <c:v>41924.935763888891</c:v>
                </c:pt>
                <c:pt idx="1130">
                  <c:v>41926.062083333331</c:v>
                </c:pt>
                <c:pt idx="1131">
                  <c:v>41927.064363425925</c:v>
                </c:pt>
                <c:pt idx="1132">
                  <c:v>41928.060486111113</c:v>
                </c:pt>
                <c:pt idx="1133">
                  <c:v>41929.059027777781</c:v>
                </c:pt>
                <c:pt idx="1134">
                  <c:v>41931.931689814817</c:v>
                </c:pt>
                <c:pt idx="1135">
                  <c:v>41933.100578703707</c:v>
                </c:pt>
                <c:pt idx="1136">
                  <c:v>41934.059675925928</c:v>
                </c:pt>
                <c:pt idx="1137">
                  <c:v>41935.070914351854</c:v>
                </c:pt>
                <c:pt idx="1138">
                  <c:v>41936.055833333332</c:v>
                </c:pt>
                <c:pt idx="1139">
                  <c:v>41939.403611111113</c:v>
                </c:pt>
                <c:pt idx="1140">
                  <c:v>41940.058217592596</c:v>
                </c:pt>
                <c:pt idx="1141">
                  <c:v>41941.069780092592</c:v>
                </c:pt>
                <c:pt idx="1142">
                  <c:v>41942.064849537041</c:v>
                </c:pt>
                <c:pt idx="1143">
                  <c:v>41943.062083333331</c:v>
                </c:pt>
                <c:pt idx="1144">
                  <c:v>41944.062210648146</c:v>
                </c:pt>
                <c:pt idx="1145">
                  <c:v>41947.082199074073</c:v>
                </c:pt>
                <c:pt idx="1146">
                  <c:v>41948.095520833333</c:v>
                </c:pt>
                <c:pt idx="1147">
                  <c:v>41949.061701388891</c:v>
                </c:pt>
                <c:pt idx="1148">
                  <c:v>41950.082025462965</c:v>
                </c:pt>
                <c:pt idx="1149">
                  <c:v>41952.930960648147</c:v>
                </c:pt>
                <c:pt idx="1150">
                  <c:v>41954.096064814818</c:v>
                </c:pt>
                <c:pt idx="1151">
                  <c:v>41955.074803240743</c:v>
                </c:pt>
                <c:pt idx="1152">
                  <c:v>41956.065868055557</c:v>
                </c:pt>
                <c:pt idx="1153">
                  <c:v>41957.064942129633</c:v>
                </c:pt>
                <c:pt idx="1154">
                  <c:v>41959.932488425926</c:v>
                </c:pt>
                <c:pt idx="1155">
                  <c:v>41961.070011574076</c:v>
                </c:pt>
                <c:pt idx="1156">
                  <c:v>41962.066087962965</c:v>
                </c:pt>
                <c:pt idx="1157">
                  <c:v>41963.065451388888</c:v>
                </c:pt>
                <c:pt idx="1158">
                  <c:v>41964.072442129633</c:v>
                </c:pt>
                <c:pt idx="1159">
                  <c:v>41966.93167824074</c:v>
                </c:pt>
                <c:pt idx="1160">
                  <c:v>41968.071331018517</c:v>
                </c:pt>
                <c:pt idx="1161">
                  <c:v>41969.067337962966</c:v>
                </c:pt>
                <c:pt idx="1162">
                  <c:v>41970.06659722222</c:v>
                </c:pt>
                <c:pt idx="1163">
                  <c:v>41971.062731481485</c:v>
                </c:pt>
                <c:pt idx="1164">
                  <c:v>41972.069780092592</c:v>
                </c:pt>
                <c:pt idx="1165">
                  <c:v>41975.117303240739</c:v>
                </c:pt>
                <c:pt idx="1166">
                  <c:v>41976.092187499999</c:v>
                </c:pt>
                <c:pt idx="1167">
                  <c:v>41977.070150462961</c:v>
                </c:pt>
                <c:pt idx="1168">
                  <c:v>41978.135659722226</c:v>
                </c:pt>
                <c:pt idx="1169">
                  <c:v>41980.933240740742</c:v>
                </c:pt>
                <c:pt idx="1170">
                  <c:v>41982.097777777781</c:v>
                </c:pt>
                <c:pt idx="1171">
                  <c:v>41983.097604166665</c:v>
                </c:pt>
                <c:pt idx="1172">
                  <c:v>41984.097511574073</c:v>
                </c:pt>
                <c:pt idx="1173">
                  <c:v>41985.105914351851</c:v>
                </c:pt>
                <c:pt idx="1174">
                  <c:v>41987.940208333333</c:v>
                </c:pt>
                <c:pt idx="1175">
                  <c:v>41989.046597222223</c:v>
                </c:pt>
                <c:pt idx="1176">
                  <c:v>41990.046712962961</c:v>
                </c:pt>
                <c:pt idx="1177">
                  <c:v>41991.045416666668</c:v>
                </c:pt>
                <c:pt idx="1178">
                  <c:v>41992.048356481479</c:v>
                </c:pt>
                <c:pt idx="1179">
                  <c:v>41994.933900462966</c:v>
                </c:pt>
                <c:pt idx="1180">
                  <c:v>41996.064016203702</c:v>
                </c:pt>
                <c:pt idx="1181">
                  <c:v>41997.04619212963</c:v>
                </c:pt>
                <c:pt idx="1182">
                  <c:v>42003.100358796299</c:v>
                </c:pt>
                <c:pt idx="1183">
                  <c:v>42004.054895833331</c:v>
                </c:pt>
                <c:pt idx="1184">
                  <c:v>42007.444976851853</c:v>
                </c:pt>
                <c:pt idx="1185">
                  <c:v>42010.07644675926</c:v>
                </c:pt>
                <c:pt idx="1186">
                  <c:v>42012.068749999999</c:v>
                </c:pt>
                <c:pt idx="1187">
                  <c:v>42013.077048611114</c:v>
                </c:pt>
                <c:pt idx="1188">
                  <c:v>42015.933217592596</c:v>
                </c:pt>
                <c:pt idx="1189">
                  <c:v>42017.109976851854</c:v>
                </c:pt>
                <c:pt idx="1190">
                  <c:v>42018.050891203704</c:v>
                </c:pt>
                <c:pt idx="1191">
                  <c:v>42019.057384259257</c:v>
                </c:pt>
                <c:pt idx="1192">
                  <c:v>42020.04787037037</c:v>
                </c:pt>
                <c:pt idx="1193">
                  <c:v>42022.933368055557</c:v>
                </c:pt>
                <c:pt idx="1194">
                  <c:v>42024.141597222224</c:v>
                </c:pt>
                <c:pt idx="1195">
                  <c:v>42025.04855324074</c:v>
                </c:pt>
                <c:pt idx="1196">
                  <c:v>42026.09171296296</c:v>
                </c:pt>
                <c:pt idx="1197">
                  <c:v>42027.116342592592</c:v>
                </c:pt>
                <c:pt idx="1198">
                  <c:v>42029.934467592589</c:v>
                </c:pt>
                <c:pt idx="1199">
                  <c:v>42031.109340277777</c:v>
                </c:pt>
                <c:pt idx="1200">
                  <c:v>42032.097581018519</c:v>
                </c:pt>
                <c:pt idx="1201">
                  <c:v>42033.048229166663</c:v>
                </c:pt>
                <c:pt idx="1202">
                  <c:v>42034.047256944446</c:v>
                </c:pt>
                <c:pt idx="1203">
                  <c:v>42035.06590277778</c:v>
                </c:pt>
                <c:pt idx="1204">
                  <c:v>42038.088553240741</c:v>
                </c:pt>
                <c:pt idx="1205">
                  <c:v>42039.071689814817</c:v>
                </c:pt>
                <c:pt idx="1206">
                  <c:v>42040.101620370369</c:v>
                </c:pt>
                <c:pt idx="1207">
                  <c:v>42041.046006944445</c:v>
                </c:pt>
                <c:pt idx="1208">
                  <c:v>42043.933009259257</c:v>
                </c:pt>
                <c:pt idx="1209">
                  <c:v>42045.052534722221</c:v>
                </c:pt>
                <c:pt idx="1210">
                  <c:v>42046.045289351852</c:v>
                </c:pt>
                <c:pt idx="1211">
                  <c:v>42047.045277777775</c:v>
                </c:pt>
                <c:pt idx="1212">
                  <c:v>42048.049849537034</c:v>
                </c:pt>
                <c:pt idx="1213">
                  <c:v>42050.931562500002</c:v>
                </c:pt>
                <c:pt idx="1214">
                  <c:v>42052.0469212963</c:v>
                </c:pt>
                <c:pt idx="1215">
                  <c:v>42053.044803240744</c:v>
                </c:pt>
                <c:pt idx="1216">
                  <c:v>42054.045810185184</c:v>
                </c:pt>
                <c:pt idx="1217">
                  <c:v>42055.044803240744</c:v>
                </c:pt>
                <c:pt idx="1218">
                  <c:v>42057.932291666664</c:v>
                </c:pt>
                <c:pt idx="1219">
                  <c:v>42059.047060185185</c:v>
                </c:pt>
                <c:pt idx="1220">
                  <c:v>42060.045219907406</c:v>
                </c:pt>
                <c:pt idx="1221">
                  <c:v>42061.055949074071</c:v>
                </c:pt>
                <c:pt idx="1222">
                  <c:v>42062.049143518518</c:v>
                </c:pt>
                <c:pt idx="1223">
                  <c:v>42063.061261574076</c:v>
                </c:pt>
                <c:pt idx="1224">
                  <c:v>42066.050312500003</c:v>
                </c:pt>
                <c:pt idx="1225">
                  <c:v>42067.07403935185</c:v>
                </c:pt>
                <c:pt idx="1226">
                  <c:v>42068.044652777775</c:v>
                </c:pt>
                <c:pt idx="1227">
                  <c:v>42069.057812500003</c:v>
                </c:pt>
                <c:pt idx="1228">
                  <c:v>42071.935023148151</c:v>
                </c:pt>
                <c:pt idx="1229">
                  <c:v>42073.044849537036</c:v>
                </c:pt>
                <c:pt idx="1230">
                  <c:v>42074.04283564815</c:v>
                </c:pt>
                <c:pt idx="1231">
                  <c:v>42075.042638888888</c:v>
                </c:pt>
                <c:pt idx="1232">
                  <c:v>42076.047314814816</c:v>
                </c:pt>
                <c:pt idx="1233">
                  <c:v>42078.930138888885</c:v>
                </c:pt>
                <c:pt idx="1234">
                  <c:v>42080.043414351851</c:v>
                </c:pt>
                <c:pt idx="1235">
                  <c:v>42081.043437499997</c:v>
                </c:pt>
                <c:pt idx="1236">
                  <c:v>42082.045034722221</c:v>
                </c:pt>
                <c:pt idx="1237">
                  <c:v>42083.043425925927</c:v>
                </c:pt>
                <c:pt idx="1238">
                  <c:v>42085.929629629631</c:v>
                </c:pt>
                <c:pt idx="1239">
                  <c:v>42087.042222222219</c:v>
                </c:pt>
                <c:pt idx="1240">
                  <c:v>42088.042083333334</c:v>
                </c:pt>
                <c:pt idx="1241">
                  <c:v>42089.049097222225</c:v>
                </c:pt>
                <c:pt idx="1242">
                  <c:v>42090.047013888892</c:v>
                </c:pt>
                <c:pt idx="1243">
                  <c:v>42092.931168981479</c:v>
                </c:pt>
                <c:pt idx="1244">
                  <c:v>42094.042094907411</c:v>
                </c:pt>
                <c:pt idx="1245">
                  <c:v>42095.050879629627</c:v>
                </c:pt>
                <c:pt idx="1246">
                  <c:v>42096.046724537038</c:v>
                </c:pt>
                <c:pt idx="1247">
                  <c:v>42097.066990740743</c:v>
                </c:pt>
                <c:pt idx="1248">
                  <c:v>42102.076527777775</c:v>
                </c:pt>
                <c:pt idx="1249">
                  <c:v>42103.045949074076</c:v>
                </c:pt>
                <c:pt idx="1250">
                  <c:v>42104.044386574074</c:v>
                </c:pt>
                <c:pt idx="1251">
                  <c:v>42106.931296296294</c:v>
                </c:pt>
                <c:pt idx="1252">
                  <c:v>42108.044490740744</c:v>
                </c:pt>
                <c:pt idx="1253">
                  <c:v>42109.043020833335</c:v>
                </c:pt>
                <c:pt idx="1254">
                  <c:v>42110.043634259258</c:v>
                </c:pt>
                <c:pt idx="1255">
                  <c:v>42111.043692129628</c:v>
                </c:pt>
                <c:pt idx="1256">
                  <c:v>42113.930393518516</c:v>
                </c:pt>
                <c:pt idx="1257">
                  <c:v>42115.043402777781</c:v>
                </c:pt>
                <c:pt idx="1258">
                  <c:v>42116.043425925927</c:v>
                </c:pt>
                <c:pt idx="1259">
                  <c:v>42117.044178240743</c:v>
                </c:pt>
                <c:pt idx="1260">
                  <c:v>42118.045671296299</c:v>
                </c:pt>
                <c:pt idx="1261">
                  <c:v>42120.931481481479</c:v>
                </c:pt>
                <c:pt idx="1262">
                  <c:v>42122.047800925924</c:v>
                </c:pt>
                <c:pt idx="1263">
                  <c:v>42123.045046296298</c:v>
                </c:pt>
                <c:pt idx="1264">
                  <c:v>42124.04310185185</c:v>
                </c:pt>
                <c:pt idx="1265">
                  <c:v>42125.048206018517</c:v>
                </c:pt>
                <c:pt idx="1266">
                  <c:v>42129.293298611112</c:v>
                </c:pt>
                <c:pt idx="1267">
                  <c:v>42130.062476851854</c:v>
                </c:pt>
                <c:pt idx="1268">
                  <c:v>42131.044328703705</c:v>
                </c:pt>
                <c:pt idx="1269">
                  <c:v>42132.044930555552</c:v>
                </c:pt>
                <c:pt idx="1270">
                  <c:v>42134.932581018518</c:v>
                </c:pt>
                <c:pt idx="1271">
                  <c:v>42136.055659722224</c:v>
                </c:pt>
                <c:pt idx="1272">
                  <c:v>42137.044861111113</c:v>
                </c:pt>
                <c:pt idx="1273">
                  <c:v>42138.046331018515</c:v>
                </c:pt>
                <c:pt idx="1274">
                  <c:v>42141.936851851853</c:v>
                </c:pt>
                <c:pt idx="1275">
                  <c:v>42143.044479166667</c:v>
                </c:pt>
                <c:pt idx="1276">
                  <c:v>42144.043240740742</c:v>
                </c:pt>
                <c:pt idx="1277">
                  <c:v>42145.080949074072</c:v>
                </c:pt>
                <c:pt idx="1278">
                  <c:v>42146.045092592591</c:v>
                </c:pt>
                <c:pt idx="1279">
                  <c:v>42148.938483796293</c:v>
                </c:pt>
                <c:pt idx="1280">
                  <c:v>42151.049131944441</c:v>
                </c:pt>
                <c:pt idx="1281">
                  <c:v>42152.04283564815</c:v>
                </c:pt>
                <c:pt idx="1282">
                  <c:v>42153.042430555557</c:v>
                </c:pt>
                <c:pt idx="1283">
                  <c:v>42154.047037037039</c:v>
                </c:pt>
                <c:pt idx="1284">
                  <c:v>42157.056863425925</c:v>
                </c:pt>
                <c:pt idx="1285">
                  <c:v>42158.057083333333</c:v>
                </c:pt>
                <c:pt idx="1286">
                  <c:v>42161.057928240742</c:v>
                </c:pt>
                <c:pt idx="1287">
                  <c:v>42164.044629629629</c:v>
                </c:pt>
                <c:pt idx="1288">
                  <c:v>42165.042384259257</c:v>
                </c:pt>
                <c:pt idx="1289">
                  <c:v>42166.041030092594</c:v>
                </c:pt>
                <c:pt idx="1290">
                  <c:v>42167.047430555554</c:v>
                </c:pt>
                <c:pt idx="1291">
                  <c:v>42169.924467592595</c:v>
                </c:pt>
                <c:pt idx="1292">
                  <c:v>42172.046354166669</c:v>
                </c:pt>
                <c:pt idx="1293">
                  <c:v>42174.04415509259</c:v>
                </c:pt>
                <c:pt idx="1294">
                  <c:v>42176.92465277778</c:v>
                </c:pt>
                <c:pt idx="1295">
                  <c:v>42178.039687500001</c:v>
                </c:pt>
                <c:pt idx="1296">
                  <c:v>42179.038865740738</c:v>
                </c:pt>
                <c:pt idx="1297">
                  <c:v>42180.04478009259</c:v>
                </c:pt>
                <c:pt idx="1298">
                  <c:v>42181.039965277778</c:v>
                </c:pt>
                <c:pt idx="1299">
                  <c:v>42183.92324074074</c:v>
                </c:pt>
                <c:pt idx="1300">
                  <c:v>42185.037453703706</c:v>
                </c:pt>
                <c:pt idx="1301">
                  <c:v>42186.038599537038</c:v>
                </c:pt>
                <c:pt idx="1302">
                  <c:v>42187.040555555555</c:v>
                </c:pt>
                <c:pt idx="1303">
                  <c:v>42188.072812500002</c:v>
                </c:pt>
                <c:pt idx="1304">
                  <c:v>42190.924293981479</c:v>
                </c:pt>
                <c:pt idx="1305">
                  <c:v>42192.035300925927</c:v>
                </c:pt>
                <c:pt idx="1306">
                  <c:v>42193.040358796294</c:v>
                </c:pt>
                <c:pt idx="1307">
                  <c:v>42194.039155092592</c:v>
                </c:pt>
                <c:pt idx="1308">
                  <c:v>42195.044016203705</c:v>
                </c:pt>
                <c:pt idx="1309">
                  <c:v>42197.923472222225</c:v>
                </c:pt>
                <c:pt idx="1310">
                  <c:v>42199.037997685184</c:v>
                </c:pt>
                <c:pt idx="1311">
                  <c:v>42200.042870370373</c:v>
                </c:pt>
                <c:pt idx="1312">
                  <c:v>42201.039826388886</c:v>
                </c:pt>
                <c:pt idx="1313">
                  <c:v>42202.045671296299</c:v>
                </c:pt>
                <c:pt idx="1314">
                  <c:v>42204.922118055554</c:v>
                </c:pt>
                <c:pt idx="1315">
                  <c:v>42206.037210648145</c:v>
                </c:pt>
                <c:pt idx="1316">
                  <c:v>42207.037187499998</c:v>
                </c:pt>
                <c:pt idx="1317">
                  <c:v>42208.039942129632</c:v>
                </c:pt>
                <c:pt idx="1318">
                  <c:v>42209.036585648151</c:v>
                </c:pt>
                <c:pt idx="1319">
                  <c:v>42211.935254629629</c:v>
                </c:pt>
                <c:pt idx="1320">
                  <c:v>42213.038726851853</c:v>
                </c:pt>
                <c:pt idx="1321">
                  <c:v>42214.037118055552</c:v>
                </c:pt>
                <c:pt idx="1322">
                  <c:v>42215.037349537037</c:v>
                </c:pt>
                <c:pt idx="1323">
                  <c:v>42216.037511574075</c:v>
                </c:pt>
                <c:pt idx="1324">
                  <c:v>42217.041226851848</c:v>
                </c:pt>
                <c:pt idx="1325">
                  <c:v>42220.063217592593</c:v>
                </c:pt>
                <c:pt idx="1326">
                  <c:v>42221.05840277778</c:v>
                </c:pt>
                <c:pt idx="1327">
                  <c:v>42222.037245370368</c:v>
                </c:pt>
                <c:pt idx="1328">
                  <c:v>42223.036354166667</c:v>
                </c:pt>
                <c:pt idx="1329">
                  <c:v>42225.923668981479</c:v>
                </c:pt>
                <c:pt idx="1330">
                  <c:v>42227.039571759262</c:v>
                </c:pt>
                <c:pt idx="1331">
                  <c:v>42228.037638888891</c:v>
                </c:pt>
                <c:pt idx="1332">
                  <c:v>42229.047465277778</c:v>
                </c:pt>
                <c:pt idx="1333">
                  <c:v>42230.043622685182</c:v>
                </c:pt>
                <c:pt idx="1334">
                  <c:v>42232.93273148148</c:v>
                </c:pt>
                <c:pt idx="1335">
                  <c:v>42234.139513888891</c:v>
                </c:pt>
                <c:pt idx="1336">
                  <c:v>42235.038402777776</c:v>
                </c:pt>
                <c:pt idx="1337">
                  <c:v>42236.041168981479</c:v>
                </c:pt>
                <c:pt idx="1338">
                  <c:v>42237.040462962963</c:v>
                </c:pt>
                <c:pt idx="1339">
                  <c:v>42239.926203703704</c:v>
                </c:pt>
                <c:pt idx="1340">
                  <c:v>42241.150902777779</c:v>
                </c:pt>
                <c:pt idx="1341">
                  <c:v>42242.06958333333</c:v>
                </c:pt>
                <c:pt idx="1342">
                  <c:v>42243.037881944445</c:v>
                </c:pt>
                <c:pt idx="1343">
                  <c:v>42244.038483796299</c:v>
                </c:pt>
                <c:pt idx="1344">
                  <c:v>42246.929965277777</c:v>
                </c:pt>
                <c:pt idx="1345">
                  <c:v>42248.039351851854</c:v>
                </c:pt>
                <c:pt idx="1346">
                  <c:v>42249.063414351855</c:v>
                </c:pt>
                <c:pt idx="1347">
                  <c:v>42250.073159722226</c:v>
                </c:pt>
                <c:pt idx="1348">
                  <c:v>42251.047094907408</c:v>
                </c:pt>
                <c:pt idx="1349">
                  <c:v>42253.92628472222</c:v>
                </c:pt>
                <c:pt idx="1350">
                  <c:v>42255.03802083333</c:v>
                </c:pt>
                <c:pt idx="1351">
                  <c:v>42256.040532407409</c:v>
                </c:pt>
                <c:pt idx="1352">
                  <c:v>42257.038935185185</c:v>
                </c:pt>
                <c:pt idx="1353">
                  <c:v>42258.036851851852</c:v>
                </c:pt>
                <c:pt idx="1354">
                  <c:v>42260.924849537034</c:v>
                </c:pt>
                <c:pt idx="1355">
                  <c:v>42262.038784722223</c:v>
                </c:pt>
                <c:pt idx="1356">
                  <c:v>42263.039039351854</c:v>
                </c:pt>
                <c:pt idx="1357">
                  <c:v>42264.036805555559</c:v>
                </c:pt>
                <c:pt idx="1358">
                  <c:v>42265.037581018521</c:v>
                </c:pt>
                <c:pt idx="1359">
                  <c:v>42267.923506944448</c:v>
                </c:pt>
                <c:pt idx="1360">
                  <c:v>42269.04</c:v>
                </c:pt>
                <c:pt idx="1361">
                  <c:v>42270.036064814813</c:v>
                </c:pt>
                <c:pt idx="1362">
                  <c:v>42271.036805555559</c:v>
                </c:pt>
                <c:pt idx="1363">
                  <c:v>42272.04142361111</c:v>
                </c:pt>
                <c:pt idx="1364">
                  <c:v>42274.926365740743</c:v>
                </c:pt>
                <c:pt idx="1365">
                  <c:v>42276.038553240738</c:v>
                </c:pt>
                <c:pt idx="1366">
                  <c:v>42277.037060185183</c:v>
                </c:pt>
                <c:pt idx="1367">
                  <c:v>42278.039386574077</c:v>
                </c:pt>
                <c:pt idx="1368">
                  <c:v>42279.060277777775</c:v>
                </c:pt>
                <c:pt idx="1369">
                  <c:v>42281.926678240743</c:v>
                </c:pt>
                <c:pt idx="1370">
                  <c:v>42283.039212962962</c:v>
                </c:pt>
                <c:pt idx="1371">
                  <c:v>42284.058738425927</c:v>
                </c:pt>
                <c:pt idx="1372">
                  <c:v>42285.045949074076</c:v>
                </c:pt>
                <c:pt idx="1373">
                  <c:v>42286.022835648146</c:v>
                </c:pt>
                <c:pt idx="1374">
                  <c:v>42288.930023148147</c:v>
                </c:pt>
                <c:pt idx="1375">
                  <c:v>42290.040960648148</c:v>
                </c:pt>
                <c:pt idx="1376">
                  <c:v>42291.037094907406</c:v>
                </c:pt>
                <c:pt idx="1377">
                  <c:v>42292.035231481481</c:v>
                </c:pt>
                <c:pt idx="1378">
                  <c:v>42293.037361111114</c:v>
                </c:pt>
                <c:pt idx="1379">
                  <c:v>42295.923020833332</c:v>
                </c:pt>
                <c:pt idx="1380">
                  <c:v>42297.038877314815</c:v>
                </c:pt>
                <c:pt idx="1381">
                  <c:v>42298.035046296296</c:v>
                </c:pt>
                <c:pt idx="1382">
                  <c:v>42299.036354166667</c:v>
                </c:pt>
                <c:pt idx="1383">
                  <c:v>42300.039629629631</c:v>
                </c:pt>
                <c:pt idx="1384">
                  <c:v>42302.918622685182</c:v>
                </c:pt>
                <c:pt idx="1385">
                  <c:v>42304.034803240742</c:v>
                </c:pt>
                <c:pt idx="1386">
                  <c:v>42305.037314814814</c:v>
                </c:pt>
                <c:pt idx="1387">
                  <c:v>42306.034629629627</c:v>
                </c:pt>
                <c:pt idx="1388">
                  <c:v>42307.033842592595</c:v>
                </c:pt>
                <c:pt idx="1389">
                  <c:v>42308.034247685187</c:v>
                </c:pt>
                <c:pt idx="1390">
                  <c:v>42311.054837962962</c:v>
                </c:pt>
                <c:pt idx="1391">
                  <c:v>42312.067731481482</c:v>
                </c:pt>
                <c:pt idx="1392">
                  <c:v>42313.034849537034</c:v>
                </c:pt>
                <c:pt idx="1393">
                  <c:v>42314.032812500001</c:v>
                </c:pt>
                <c:pt idx="1394">
                  <c:v>42316.916539351849</c:v>
                </c:pt>
                <c:pt idx="1395">
                  <c:v>42318.037881944445</c:v>
                </c:pt>
                <c:pt idx="1396">
                  <c:v>42319.03638888889</c:v>
                </c:pt>
                <c:pt idx="1397">
                  <c:v>42320.036192129628</c:v>
                </c:pt>
                <c:pt idx="1398">
                  <c:v>42321.03429398148</c:v>
                </c:pt>
                <c:pt idx="1399">
                  <c:v>42323.915000000001</c:v>
                </c:pt>
                <c:pt idx="1400">
                  <c:v>42325.031493055554</c:v>
                </c:pt>
                <c:pt idx="1401">
                  <c:v>42326.03266203704</c:v>
                </c:pt>
                <c:pt idx="1402">
                  <c:v>42327.033530092594</c:v>
                </c:pt>
                <c:pt idx="1403">
                  <c:v>42328.033993055556</c:v>
                </c:pt>
                <c:pt idx="1404">
                  <c:v>42330.917824074073</c:v>
                </c:pt>
                <c:pt idx="1405">
                  <c:v>42332.036469907405</c:v>
                </c:pt>
                <c:pt idx="1406">
                  <c:v>42333.037604166668</c:v>
                </c:pt>
                <c:pt idx="1407">
                  <c:v>42334.040243055555</c:v>
                </c:pt>
                <c:pt idx="1408">
                  <c:v>42335.036898148152</c:v>
                </c:pt>
                <c:pt idx="1409">
                  <c:v>42337.917210648149</c:v>
                </c:pt>
                <c:pt idx="1410">
                  <c:v>42339.037488425929</c:v>
                </c:pt>
                <c:pt idx="1411">
                  <c:v>42340.079108796293</c:v>
                </c:pt>
                <c:pt idx="1412">
                  <c:v>42341.057384259257</c:v>
                </c:pt>
                <c:pt idx="1413">
                  <c:v>42342.138182870367</c:v>
                </c:pt>
                <c:pt idx="1414">
                  <c:v>42344.917650462965</c:v>
                </c:pt>
                <c:pt idx="1415">
                  <c:v>42346.101759259262</c:v>
                </c:pt>
                <c:pt idx="1416">
                  <c:v>42347.071226851855</c:v>
                </c:pt>
                <c:pt idx="1417">
                  <c:v>42348.09615740741</c:v>
                </c:pt>
                <c:pt idx="1418">
                  <c:v>42349.070821759262</c:v>
                </c:pt>
                <c:pt idx="1419">
                  <c:v>42351.918668981481</c:v>
                </c:pt>
                <c:pt idx="1420">
                  <c:v>42353.098587962966</c:v>
                </c:pt>
                <c:pt idx="1421">
                  <c:v>42354.082939814813</c:v>
                </c:pt>
                <c:pt idx="1422">
                  <c:v>42355.084861111114</c:v>
                </c:pt>
                <c:pt idx="1423">
                  <c:v>42356.097696759258</c:v>
                </c:pt>
                <c:pt idx="1424">
                  <c:v>42358.917233796295</c:v>
                </c:pt>
                <c:pt idx="1425">
                  <c:v>42360.037557870368</c:v>
                </c:pt>
                <c:pt idx="1426">
                  <c:v>42361.034618055557</c:v>
                </c:pt>
                <c:pt idx="1427">
                  <c:v>42362.041388888887</c:v>
                </c:pt>
                <c:pt idx="1428">
                  <c:v>42367.037546296298</c:v>
                </c:pt>
                <c:pt idx="1429">
                  <c:v>42368.036817129629</c:v>
                </c:pt>
                <c:pt idx="1430">
                  <c:v>42369.03802083333</c:v>
                </c:pt>
                <c:pt idx="1431">
                  <c:v>42374.069374999999</c:v>
                </c:pt>
                <c:pt idx="1432">
                  <c:v>42375.064097222225</c:v>
                </c:pt>
                <c:pt idx="1433">
                  <c:v>42377.041076388887</c:v>
                </c:pt>
                <c:pt idx="1434">
                  <c:v>42379.966817129629</c:v>
                </c:pt>
                <c:pt idx="1435">
                  <c:v>42381.139560185184</c:v>
                </c:pt>
                <c:pt idx="1436">
                  <c:v>42382.044166666667</c:v>
                </c:pt>
                <c:pt idx="1437">
                  <c:v>42383.054456018515</c:v>
                </c:pt>
                <c:pt idx="1438">
                  <c:v>42384.048460648148</c:v>
                </c:pt>
                <c:pt idx="1439">
                  <c:v>42386.919791666667</c:v>
                </c:pt>
                <c:pt idx="1440">
                  <c:v>42388.044872685183</c:v>
                </c:pt>
                <c:pt idx="1441">
                  <c:v>42389.036736111113</c:v>
                </c:pt>
                <c:pt idx="1442">
                  <c:v>42390.041215277779</c:v>
                </c:pt>
                <c:pt idx="1443">
                  <c:v>42391.076840277776</c:v>
                </c:pt>
                <c:pt idx="1444">
                  <c:v>42393.918298611112</c:v>
                </c:pt>
                <c:pt idx="1445">
                  <c:v>42395.039270833331</c:v>
                </c:pt>
                <c:pt idx="1446">
                  <c:v>42396.040555555555</c:v>
                </c:pt>
                <c:pt idx="1447">
                  <c:v>42397.037199074075</c:v>
                </c:pt>
                <c:pt idx="1448">
                  <c:v>42398.035914351851</c:v>
                </c:pt>
                <c:pt idx="1449">
                  <c:v>42399.037418981483</c:v>
                </c:pt>
                <c:pt idx="1450">
                  <c:v>42402.092037037037</c:v>
                </c:pt>
                <c:pt idx="1451">
                  <c:v>42403.080196759256</c:v>
                </c:pt>
                <c:pt idx="1452">
                  <c:v>42404.037962962961</c:v>
                </c:pt>
                <c:pt idx="1453">
                  <c:v>42405.034803240742</c:v>
                </c:pt>
                <c:pt idx="1454">
                  <c:v>42407.921099537038</c:v>
                </c:pt>
                <c:pt idx="1455">
                  <c:v>42409.083449074074</c:v>
                </c:pt>
                <c:pt idx="1456">
                  <c:v>42410.039386574077</c:v>
                </c:pt>
                <c:pt idx="1457">
                  <c:v>42411.037743055553</c:v>
                </c:pt>
                <c:pt idx="1458">
                  <c:v>42412.036400462966</c:v>
                </c:pt>
                <c:pt idx="1459">
                  <c:v>42414.91883101852</c:v>
                </c:pt>
                <c:pt idx="1460">
                  <c:v>42416.044745370367</c:v>
                </c:pt>
                <c:pt idx="1461">
                  <c:v>42417.039629629631</c:v>
                </c:pt>
                <c:pt idx="1462">
                  <c:v>42418.037106481483</c:v>
                </c:pt>
                <c:pt idx="1463">
                  <c:v>42419.038877314815</c:v>
                </c:pt>
                <c:pt idx="1464">
                  <c:v>42421.917719907404</c:v>
                </c:pt>
                <c:pt idx="1465">
                  <c:v>42423.045486111114</c:v>
                </c:pt>
                <c:pt idx="1466">
                  <c:v>42424.046076388891</c:v>
                </c:pt>
                <c:pt idx="1467">
                  <c:v>42425.046805555554</c:v>
                </c:pt>
                <c:pt idx="1468">
                  <c:v>42426.051620370374</c:v>
                </c:pt>
                <c:pt idx="1469">
                  <c:v>42428.91783564815</c:v>
                </c:pt>
                <c:pt idx="1470">
                  <c:v>42430.042546296296</c:v>
                </c:pt>
                <c:pt idx="1471">
                  <c:v>42431.046886574077</c:v>
                </c:pt>
                <c:pt idx="1472">
                  <c:v>42432.074305555558</c:v>
                </c:pt>
                <c:pt idx="1473">
                  <c:v>42433.035902777781</c:v>
                </c:pt>
                <c:pt idx="1474">
                  <c:v>42435.912222222221</c:v>
                </c:pt>
                <c:pt idx="1475">
                  <c:v>42437.036990740744</c:v>
                </c:pt>
                <c:pt idx="1476">
                  <c:v>42438.035300925927</c:v>
                </c:pt>
                <c:pt idx="1477">
                  <c:v>42439.217847222222</c:v>
                </c:pt>
                <c:pt idx="1478">
                  <c:v>42440.268946759257</c:v>
                </c:pt>
                <c:pt idx="1479">
                  <c:v>42444.042094907411</c:v>
                </c:pt>
                <c:pt idx="1480">
                  <c:v>42445.010462962964</c:v>
                </c:pt>
                <c:pt idx="1481">
                  <c:v>42446.008101851854</c:v>
                </c:pt>
                <c:pt idx="1482">
                  <c:v>42447.0075462963</c:v>
                </c:pt>
                <c:pt idx="1483">
                  <c:v>42451.011932870373</c:v>
                </c:pt>
                <c:pt idx="1484">
                  <c:v>42452.009965277779</c:v>
                </c:pt>
                <c:pt idx="1485">
                  <c:v>42453.038761574076</c:v>
                </c:pt>
                <c:pt idx="1486">
                  <c:v>42454.007326388892</c:v>
                </c:pt>
                <c:pt idx="1487">
                  <c:v>42459.017546296294</c:v>
                </c:pt>
                <c:pt idx="1488">
                  <c:v>42460.007962962962</c:v>
                </c:pt>
                <c:pt idx="1489">
                  <c:v>42461.011331018519</c:v>
                </c:pt>
                <c:pt idx="1490">
                  <c:v>42462.009016203701</c:v>
                </c:pt>
                <c:pt idx="1491">
                  <c:v>42465.080138888887</c:v>
                </c:pt>
                <c:pt idx="1492">
                  <c:v>42466.004872685182</c:v>
                </c:pt>
                <c:pt idx="1493">
                  <c:v>42467.018275462964</c:v>
                </c:pt>
                <c:pt idx="1494">
                  <c:v>42468.007025462961</c:v>
                </c:pt>
                <c:pt idx="1495">
                  <c:v>42470.888009259259</c:v>
                </c:pt>
                <c:pt idx="1496">
                  <c:v>42472.009930555556</c:v>
                </c:pt>
                <c:pt idx="1497">
                  <c:v>42473.006481481483</c:v>
                </c:pt>
                <c:pt idx="1498">
                  <c:v>42474.008101851854</c:v>
                </c:pt>
                <c:pt idx="1499">
                  <c:v>42475.009571759256</c:v>
                </c:pt>
                <c:pt idx="1500">
                  <c:v>42477.881076388891</c:v>
                </c:pt>
                <c:pt idx="1501">
                  <c:v>42479.008946759262</c:v>
                </c:pt>
                <c:pt idx="1502">
                  <c:v>42480.005370370367</c:v>
                </c:pt>
                <c:pt idx="1503">
                  <c:v>42481.008553240739</c:v>
                </c:pt>
                <c:pt idx="1504">
                  <c:v>42482.011990740742</c:v>
                </c:pt>
                <c:pt idx="1505">
                  <c:v>42484.882048611114</c:v>
                </c:pt>
                <c:pt idx="1506">
                  <c:v>42486.008194444446</c:v>
                </c:pt>
                <c:pt idx="1507">
                  <c:v>42487.007719907408</c:v>
                </c:pt>
                <c:pt idx="1508">
                  <c:v>42488.006053240744</c:v>
                </c:pt>
                <c:pt idx="1509">
                  <c:v>42489.053263888891</c:v>
                </c:pt>
                <c:pt idx="1510">
                  <c:v>42490.009733796294</c:v>
                </c:pt>
                <c:pt idx="1511">
                  <c:v>42493.007476851853</c:v>
                </c:pt>
                <c:pt idx="1512">
                  <c:v>42493.007488425923</c:v>
                </c:pt>
                <c:pt idx="1513">
                  <c:v>42494.051261574074</c:v>
                </c:pt>
                <c:pt idx="1514">
                  <c:v>42495.00712962963</c:v>
                </c:pt>
                <c:pt idx="1515">
                  <c:v>42498.887280092589</c:v>
                </c:pt>
                <c:pt idx="1516">
                  <c:v>42500.023379629631</c:v>
                </c:pt>
                <c:pt idx="1517">
                  <c:v>42501.00372685185</c:v>
                </c:pt>
                <c:pt idx="1518">
                  <c:v>42502.006967592592</c:v>
                </c:pt>
                <c:pt idx="1519">
                  <c:v>42503.013993055552</c:v>
                </c:pt>
                <c:pt idx="1520">
                  <c:v>42505.885914351849</c:v>
                </c:pt>
                <c:pt idx="1521">
                  <c:v>42508.005011574074</c:v>
                </c:pt>
                <c:pt idx="1522">
                  <c:v>42509.007476851853</c:v>
                </c:pt>
                <c:pt idx="1523">
                  <c:v>42510.007210648146</c:v>
                </c:pt>
                <c:pt idx="1524">
                  <c:v>42512.880624999998</c:v>
                </c:pt>
                <c:pt idx="1525">
                  <c:v>42514.012002314812</c:v>
                </c:pt>
                <c:pt idx="1526">
                  <c:v>42515.008483796293</c:v>
                </c:pt>
                <c:pt idx="1527">
                  <c:v>42516.008391203701</c:v>
                </c:pt>
                <c:pt idx="1528">
                  <c:v>42519.879548611112</c:v>
                </c:pt>
                <c:pt idx="1529">
                  <c:v>42521.015706018516</c:v>
                </c:pt>
                <c:pt idx="1530">
                  <c:v>42522.009293981479</c:v>
                </c:pt>
                <c:pt idx="1531">
                  <c:v>42523.01017361111</c:v>
                </c:pt>
                <c:pt idx="1532">
                  <c:v>42524.006319444445</c:v>
                </c:pt>
                <c:pt idx="1533">
                  <c:v>42524.006319444445</c:v>
                </c:pt>
                <c:pt idx="1534">
                  <c:v>42526.881018518521</c:v>
                </c:pt>
                <c:pt idx="1535">
                  <c:v>42528.007430555554</c:v>
                </c:pt>
                <c:pt idx="1536">
                  <c:v>42529.006319444445</c:v>
                </c:pt>
                <c:pt idx="1537">
                  <c:v>42530.014108796298</c:v>
                </c:pt>
                <c:pt idx="1538">
                  <c:v>42531.023425925923</c:v>
                </c:pt>
                <c:pt idx="1539">
                  <c:v>42533.881273148145</c:v>
                </c:pt>
                <c:pt idx="1540">
                  <c:v>42535.005844907406</c:v>
                </c:pt>
                <c:pt idx="1541">
                  <c:v>42536.00886574074</c:v>
                </c:pt>
                <c:pt idx="1542">
                  <c:v>42537.006620370368</c:v>
                </c:pt>
                <c:pt idx="1543">
                  <c:v>42538.007222222222</c:v>
                </c:pt>
                <c:pt idx="1544">
                  <c:v>42540.880555555559</c:v>
                </c:pt>
                <c:pt idx="1545">
                  <c:v>42542.031180555554</c:v>
                </c:pt>
                <c:pt idx="1546">
                  <c:v>42543.006990740738</c:v>
                </c:pt>
                <c:pt idx="1547">
                  <c:v>42544.00644675926</c:v>
                </c:pt>
                <c:pt idx="1548">
                  <c:v>42545.005416666667</c:v>
                </c:pt>
                <c:pt idx="1549">
                  <c:v>42547.880914351852</c:v>
                </c:pt>
                <c:pt idx="1550">
                  <c:v>42549.012083333335</c:v>
                </c:pt>
                <c:pt idx="1551">
                  <c:v>42550.006886574076</c:v>
                </c:pt>
                <c:pt idx="1552">
                  <c:v>42551.008298611108</c:v>
                </c:pt>
                <c:pt idx="1553">
                  <c:v>42552.009513888886</c:v>
                </c:pt>
                <c:pt idx="1554">
                  <c:v>42553.024444444447</c:v>
                </c:pt>
                <c:pt idx="1555">
                  <c:v>42556.004895833335</c:v>
                </c:pt>
                <c:pt idx="1556">
                  <c:v>42557.005243055559</c:v>
                </c:pt>
                <c:pt idx="1557">
                  <c:v>42558.00708333333</c:v>
                </c:pt>
                <c:pt idx="1558">
                  <c:v>42559.00849537037</c:v>
                </c:pt>
                <c:pt idx="1559">
                  <c:v>42561.881655092591</c:v>
                </c:pt>
                <c:pt idx="1560">
                  <c:v>42563.013124999998</c:v>
                </c:pt>
                <c:pt idx="1561">
                  <c:v>42564.005624999998</c:v>
                </c:pt>
                <c:pt idx="1562">
                  <c:v>42565.007314814815</c:v>
                </c:pt>
                <c:pt idx="1563">
                  <c:v>42566.006990740738</c:v>
                </c:pt>
                <c:pt idx="1564">
                  <c:v>42568.879374999997</c:v>
                </c:pt>
                <c:pt idx="1565">
                  <c:v>42570.003599537034</c:v>
                </c:pt>
                <c:pt idx="1566">
                  <c:v>42571.004444444443</c:v>
                </c:pt>
                <c:pt idx="1567">
                  <c:v>42572.004930555559</c:v>
                </c:pt>
                <c:pt idx="1568">
                  <c:v>42573.003206018519</c:v>
                </c:pt>
                <c:pt idx="1569">
                  <c:v>42575.879270833335</c:v>
                </c:pt>
                <c:pt idx="1570">
                  <c:v>42577.004791666666</c:v>
                </c:pt>
                <c:pt idx="1571">
                  <c:v>42578.003437500003</c:v>
                </c:pt>
                <c:pt idx="1572">
                  <c:v>42579.007384259261</c:v>
                </c:pt>
                <c:pt idx="1573">
                  <c:v>42580.004016203704</c:v>
                </c:pt>
                <c:pt idx="1574">
                  <c:v>42581.006516203706</c:v>
                </c:pt>
                <c:pt idx="1575">
                  <c:v>42584.007048611114</c:v>
                </c:pt>
                <c:pt idx="1576">
                  <c:v>42585.003553240742</c:v>
                </c:pt>
                <c:pt idx="1577">
                  <c:v>42586.004236111112</c:v>
                </c:pt>
                <c:pt idx="1578">
                  <c:v>42587.003576388888</c:v>
                </c:pt>
                <c:pt idx="1579">
                  <c:v>42589.879074074073</c:v>
                </c:pt>
                <c:pt idx="1580">
                  <c:v>42592.004641203705</c:v>
                </c:pt>
                <c:pt idx="1581">
                  <c:v>42593.003645833334</c:v>
                </c:pt>
                <c:pt idx="1582">
                  <c:v>42596.880196759259</c:v>
                </c:pt>
                <c:pt idx="1583">
                  <c:v>42599.006655092591</c:v>
                </c:pt>
                <c:pt idx="1584">
                  <c:v>42600.00271990741</c:v>
                </c:pt>
                <c:pt idx="1585">
                  <c:v>42601.003530092596</c:v>
                </c:pt>
                <c:pt idx="1586">
                  <c:v>42603.87804398148</c:v>
                </c:pt>
                <c:pt idx="1587">
                  <c:v>42605.004953703705</c:v>
                </c:pt>
                <c:pt idx="1588">
                  <c:v>42606.0075</c:v>
                </c:pt>
                <c:pt idx="1589">
                  <c:v>42607.004328703704</c:v>
                </c:pt>
                <c:pt idx="1590">
                  <c:v>42608.004814814813</c:v>
                </c:pt>
                <c:pt idx="1591">
                  <c:v>42610.878495370373</c:v>
                </c:pt>
                <c:pt idx="1592">
                  <c:v>42612.005219907405</c:v>
                </c:pt>
                <c:pt idx="1593">
                  <c:v>42614.004803240743</c:v>
                </c:pt>
                <c:pt idx="1594">
                  <c:v>42615.003298611111</c:v>
                </c:pt>
                <c:pt idx="1595">
                  <c:v>42617.87908564815</c:v>
                </c:pt>
                <c:pt idx="1596">
                  <c:v>42619.004525462966</c:v>
                </c:pt>
                <c:pt idx="1597">
                  <c:v>42620.003981481481</c:v>
                </c:pt>
                <c:pt idx="1598">
                  <c:v>42621.004050925927</c:v>
                </c:pt>
                <c:pt idx="1599">
                  <c:v>42622.004826388889</c:v>
                </c:pt>
                <c:pt idx="1600">
                  <c:v>42624.878252314818</c:v>
                </c:pt>
                <c:pt idx="1601">
                  <c:v>42626.010717592595</c:v>
                </c:pt>
                <c:pt idx="1602">
                  <c:v>42627.005520833336</c:v>
                </c:pt>
                <c:pt idx="1603">
                  <c:v>42628.003761574073</c:v>
                </c:pt>
                <c:pt idx="1604">
                  <c:v>42629.003425925926</c:v>
                </c:pt>
                <c:pt idx="1605">
                  <c:v>42631.879351851851</c:v>
                </c:pt>
                <c:pt idx="1606">
                  <c:v>42633.005370370367</c:v>
                </c:pt>
                <c:pt idx="1607">
                  <c:v>42634.002395833333</c:v>
                </c:pt>
                <c:pt idx="1608">
                  <c:v>42635.003344907411</c:v>
                </c:pt>
                <c:pt idx="1609">
                  <c:v>42636.00408564815</c:v>
                </c:pt>
                <c:pt idx="1610">
                  <c:v>42638.879826388889</c:v>
                </c:pt>
                <c:pt idx="1611">
                  <c:v>42640.004189814812</c:v>
                </c:pt>
                <c:pt idx="1612">
                  <c:v>42641.005150462966</c:v>
                </c:pt>
                <c:pt idx="1613">
                  <c:v>42642.025902777779</c:v>
                </c:pt>
                <c:pt idx="1614">
                  <c:v>42643.004594907405</c:v>
                </c:pt>
                <c:pt idx="1615">
                  <c:v>42644.007627314815</c:v>
                </c:pt>
                <c:pt idx="1616">
                  <c:v>42648.004247685189</c:v>
                </c:pt>
                <c:pt idx="1617">
                  <c:v>42649.004710648151</c:v>
                </c:pt>
                <c:pt idx="1618">
                  <c:v>42650.004305555558</c:v>
                </c:pt>
                <c:pt idx="1619">
                  <c:v>42652.880069444444</c:v>
                </c:pt>
                <c:pt idx="1620">
                  <c:v>42654.006932870368</c:v>
                </c:pt>
                <c:pt idx="1621">
                  <c:v>42655.006851851853</c:v>
                </c:pt>
                <c:pt idx="1622">
                  <c:v>42656.003622685188</c:v>
                </c:pt>
                <c:pt idx="1623">
                  <c:v>42657.00818287037</c:v>
                </c:pt>
                <c:pt idx="1624">
                  <c:v>42660.390925925924</c:v>
                </c:pt>
                <c:pt idx="1625">
                  <c:v>42661.004467592589</c:v>
                </c:pt>
                <c:pt idx="1626">
                  <c:v>42662.001770833333</c:v>
                </c:pt>
                <c:pt idx="1627">
                  <c:v>42663.005219907405</c:v>
                </c:pt>
                <c:pt idx="1628">
                  <c:v>42664.004444444443</c:v>
                </c:pt>
                <c:pt idx="1629">
                  <c:v>42666.877604166664</c:v>
                </c:pt>
                <c:pt idx="1630">
                  <c:v>42668.007708333331</c:v>
                </c:pt>
                <c:pt idx="1631">
                  <c:v>42669.004988425928</c:v>
                </c:pt>
                <c:pt idx="1632">
                  <c:v>42670.004606481481</c:v>
                </c:pt>
                <c:pt idx="1633">
                  <c:v>42671.005231481482</c:v>
                </c:pt>
                <c:pt idx="1634">
                  <c:v>42673.880543981482</c:v>
                </c:pt>
                <c:pt idx="1635">
                  <c:v>42675.007881944446</c:v>
                </c:pt>
                <c:pt idx="1636">
                  <c:v>42677.008344907408</c:v>
                </c:pt>
                <c:pt idx="1637">
                  <c:v>42678.003298611111</c:v>
                </c:pt>
                <c:pt idx="1638">
                  <c:v>42680.880902777775</c:v>
                </c:pt>
                <c:pt idx="1639">
                  <c:v>42682.005740740744</c:v>
                </c:pt>
                <c:pt idx="1640">
                  <c:v>42683.010358796295</c:v>
                </c:pt>
                <c:pt idx="1641">
                  <c:v>42684.008356481485</c:v>
                </c:pt>
                <c:pt idx="1642">
                  <c:v>42685.021666666667</c:v>
                </c:pt>
                <c:pt idx="1643">
                  <c:v>42687.879224537035</c:v>
                </c:pt>
                <c:pt idx="1644">
                  <c:v>42689.004374999997</c:v>
                </c:pt>
                <c:pt idx="1645">
                  <c:v>42690.003981481481</c:v>
                </c:pt>
                <c:pt idx="1646">
                  <c:v>42691.00439814815</c:v>
                </c:pt>
                <c:pt idx="1647">
                  <c:v>42692.003854166665</c:v>
                </c:pt>
                <c:pt idx="1648">
                  <c:v>42694.878252314818</c:v>
                </c:pt>
                <c:pt idx="1649">
                  <c:v>42696.013148148151</c:v>
                </c:pt>
                <c:pt idx="1650">
                  <c:v>42697.018136574072</c:v>
                </c:pt>
                <c:pt idx="1651">
                  <c:v>42698.011192129627</c:v>
                </c:pt>
                <c:pt idx="1652">
                  <c:v>42699.012812499997</c:v>
                </c:pt>
                <c:pt idx="1653">
                  <c:v>42701.879074074073</c:v>
                </c:pt>
                <c:pt idx="1654">
                  <c:v>42703.010104166664</c:v>
                </c:pt>
                <c:pt idx="1655">
                  <c:v>42704.014062499999</c:v>
                </c:pt>
                <c:pt idx="1656">
                  <c:v>42705.01458333333</c:v>
                </c:pt>
                <c:pt idx="1657">
                  <c:v>42706.012939814813</c:v>
                </c:pt>
                <c:pt idx="1658">
                  <c:v>42708.879062499997</c:v>
                </c:pt>
                <c:pt idx="1659">
                  <c:v>42710.010833333334</c:v>
                </c:pt>
                <c:pt idx="1660">
                  <c:v>42711.009733796294</c:v>
                </c:pt>
                <c:pt idx="1661">
                  <c:v>42712.011874999997</c:v>
                </c:pt>
                <c:pt idx="1662">
                  <c:v>42713.006157407406</c:v>
                </c:pt>
                <c:pt idx="1663">
                  <c:v>42715.879050925927</c:v>
                </c:pt>
                <c:pt idx="1664">
                  <c:v>42717.005844907406</c:v>
                </c:pt>
                <c:pt idx="1665">
                  <c:v>42718.011006944442</c:v>
                </c:pt>
                <c:pt idx="1666">
                  <c:v>42719.009097222224</c:v>
                </c:pt>
                <c:pt idx="1667">
                  <c:v>42720.007210648146</c:v>
                </c:pt>
                <c:pt idx="1668">
                  <c:v>42722.87809027778</c:v>
                </c:pt>
                <c:pt idx="1669">
                  <c:v>42724.010509259257</c:v>
                </c:pt>
                <c:pt idx="1670">
                  <c:v>42725.009212962963</c:v>
                </c:pt>
                <c:pt idx="1671">
                  <c:v>42726.010393518518</c:v>
                </c:pt>
                <c:pt idx="1672">
                  <c:v>42727.003807870373</c:v>
                </c:pt>
                <c:pt idx="1673">
                  <c:v>42729.877916666665</c:v>
                </c:pt>
                <c:pt idx="1674">
                  <c:v>42732.004374999997</c:v>
                </c:pt>
                <c:pt idx="1675">
                  <c:v>42733.004120370373</c:v>
                </c:pt>
                <c:pt idx="1676">
                  <c:v>42734.010104166664</c:v>
                </c:pt>
                <c:pt idx="1677">
                  <c:v>42735.002881944441</c:v>
                </c:pt>
                <c:pt idx="1678">
                  <c:v>42738.005682870367</c:v>
                </c:pt>
                <c:pt idx="1679">
                  <c:v>42739.001956018517</c:v>
                </c:pt>
                <c:pt idx="1680">
                  <c:v>42740.00271990741</c:v>
                </c:pt>
                <c:pt idx="1681">
                  <c:v>42741.004780092589</c:v>
                </c:pt>
                <c:pt idx="1682">
                  <c:v>42745.005694444444</c:v>
                </c:pt>
                <c:pt idx="1683">
                  <c:v>42746.004907407405</c:v>
                </c:pt>
                <c:pt idx="1684">
                  <c:v>42747.014050925929</c:v>
                </c:pt>
                <c:pt idx="1685">
                  <c:v>42748.009942129633</c:v>
                </c:pt>
                <c:pt idx="1686">
                  <c:v>42750.877766203703</c:v>
                </c:pt>
                <c:pt idx="1687">
                  <c:v>42752.004328703704</c:v>
                </c:pt>
                <c:pt idx="1688">
                  <c:v>42753.009699074071</c:v>
                </c:pt>
                <c:pt idx="1689">
                  <c:v>42754.012523148151</c:v>
                </c:pt>
                <c:pt idx="1690">
                  <c:v>42755.004212962966</c:v>
                </c:pt>
                <c:pt idx="1691">
                  <c:v>42757.878055555557</c:v>
                </c:pt>
                <c:pt idx="1692">
                  <c:v>42759.003055555557</c:v>
                </c:pt>
                <c:pt idx="1693">
                  <c:v>42760.003668981481</c:v>
                </c:pt>
                <c:pt idx="1694">
                  <c:v>42761.005416666667</c:v>
                </c:pt>
                <c:pt idx="1695">
                  <c:v>42762.003472222219</c:v>
                </c:pt>
                <c:pt idx="1696">
                  <c:v>42764.883437500001</c:v>
                </c:pt>
                <c:pt idx="1697">
                  <c:v>42766.003101851849</c:v>
                </c:pt>
                <c:pt idx="1698">
                  <c:v>42767.00540509259</c:v>
                </c:pt>
                <c:pt idx="1699">
                  <c:v>42768.004236111112</c:v>
                </c:pt>
                <c:pt idx="1700">
                  <c:v>42769.002708333333</c:v>
                </c:pt>
                <c:pt idx="1701">
                  <c:v>42769.002708333333</c:v>
                </c:pt>
                <c:pt idx="1702">
                  <c:v>42771.878634259258</c:v>
                </c:pt>
                <c:pt idx="1703">
                  <c:v>42773.004178240742</c:v>
                </c:pt>
                <c:pt idx="1704">
                  <c:v>42774.003865740742</c:v>
                </c:pt>
                <c:pt idx="1705">
                  <c:v>42775.003819444442</c:v>
                </c:pt>
                <c:pt idx="1706">
                  <c:v>42776.017523148148</c:v>
                </c:pt>
                <c:pt idx="1707">
                  <c:v>42778.878854166665</c:v>
                </c:pt>
                <c:pt idx="1708">
                  <c:v>42780.004074074073</c:v>
                </c:pt>
                <c:pt idx="1709">
                  <c:v>42781.01703703704</c:v>
                </c:pt>
                <c:pt idx="1710">
                  <c:v>42782.003518518519</c:v>
                </c:pt>
                <c:pt idx="1711">
                  <c:v>42783.004212962966</c:v>
                </c:pt>
                <c:pt idx="1712">
                  <c:v>42785.877835648149</c:v>
                </c:pt>
                <c:pt idx="1713">
                  <c:v>42787.010763888888</c:v>
                </c:pt>
                <c:pt idx="1714">
                  <c:v>42788.003668981481</c:v>
                </c:pt>
                <c:pt idx="1715">
                  <c:v>42789.003391203703</c:v>
                </c:pt>
                <c:pt idx="1716">
                  <c:v>42790.010335648149</c:v>
                </c:pt>
                <c:pt idx="1717">
                  <c:v>42792.878807870373</c:v>
                </c:pt>
                <c:pt idx="1718">
                  <c:v>42794.003993055558</c:v>
                </c:pt>
                <c:pt idx="1719">
                  <c:v>42795.003425925926</c:v>
                </c:pt>
                <c:pt idx="1720">
                  <c:v>42796.00571759259</c:v>
                </c:pt>
                <c:pt idx="1721">
                  <c:v>42797.003217592595</c:v>
                </c:pt>
                <c:pt idx="1722">
                  <c:v>42799.880219907405</c:v>
                </c:pt>
                <c:pt idx="1723">
                  <c:v>42801.004895833335</c:v>
                </c:pt>
                <c:pt idx="1724">
                  <c:v>42802.002847222226</c:v>
                </c:pt>
                <c:pt idx="1725">
                  <c:v>42803.012986111113</c:v>
                </c:pt>
                <c:pt idx="1726">
                  <c:v>42804.01153935185</c:v>
                </c:pt>
                <c:pt idx="1727">
                  <c:v>42806.877789351849</c:v>
                </c:pt>
                <c:pt idx="1728">
                  <c:v>42808.004212962966</c:v>
                </c:pt>
                <c:pt idx="1729">
                  <c:v>42809.002939814818</c:v>
                </c:pt>
                <c:pt idx="1730">
                  <c:v>42810.004872685182</c:v>
                </c:pt>
                <c:pt idx="1731">
                  <c:v>42811.002754629626</c:v>
                </c:pt>
                <c:pt idx="1732">
                  <c:v>42813.879826388889</c:v>
                </c:pt>
                <c:pt idx="1733">
                  <c:v>42815.003506944442</c:v>
                </c:pt>
                <c:pt idx="1734">
                  <c:v>42816.003657407404</c:v>
                </c:pt>
                <c:pt idx="1735">
                  <c:v>42817.003622685188</c:v>
                </c:pt>
                <c:pt idx="1736">
                  <c:v>42818.003368055557</c:v>
                </c:pt>
                <c:pt idx="1737">
                  <c:v>42820.878148148149</c:v>
                </c:pt>
                <c:pt idx="1738">
                  <c:v>42822.003854166665</c:v>
                </c:pt>
                <c:pt idx="1739">
                  <c:v>42823.003518518519</c:v>
                </c:pt>
                <c:pt idx="1740">
                  <c:v>42824.005486111113</c:v>
                </c:pt>
                <c:pt idx="1741">
                  <c:v>42825.003958333335</c:v>
                </c:pt>
                <c:pt idx="1742">
                  <c:v>42826.004629629628</c:v>
                </c:pt>
                <c:pt idx="1743">
                  <c:v>42829.005150462966</c:v>
                </c:pt>
                <c:pt idx="1744">
                  <c:v>42830.001886574071</c:v>
                </c:pt>
                <c:pt idx="1745">
                  <c:v>42831.003159722219</c:v>
                </c:pt>
                <c:pt idx="1746">
                  <c:v>42832.003472222219</c:v>
                </c:pt>
                <c:pt idx="1747">
                  <c:v>42834.878981481481</c:v>
                </c:pt>
                <c:pt idx="1748">
                  <c:v>42836.014652777776</c:v>
                </c:pt>
                <c:pt idx="1749">
                  <c:v>42837.038182870368</c:v>
                </c:pt>
                <c:pt idx="1750">
                  <c:v>42838.00408564815</c:v>
                </c:pt>
                <c:pt idx="1751">
                  <c:v>42839.003136574072</c:v>
                </c:pt>
                <c:pt idx="1752">
                  <c:v>42844.005914351852</c:v>
                </c:pt>
                <c:pt idx="1753">
                  <c:v>42845.002395833333</c:v>
                </c:pt>
                <c:pt idx="1754">
                  <c:v>42846.00335648148</c:v>
                </c:pt>
                <c:pt idx="1755">
                  <c:v>42848.879247685189</c:v>
                </c:pt>
                <c:pt idx="1756">
                  <c:v>42850.00409722222</c:v>
                </c:pt>
                <c:pt idx="1757">
                  <c:v>42851.003888888888</c:v>
                </c:pt>
                <c:pt idx="1758">
                  <c:v>42852.003182870372</c:v>
                </c:pt>
                <c:pt idx="1759">
                  <c:v>42853.002858796295</c:v>
                </c:pt>
                <c:pt idx="1760">
                  <c:v>42854.004016203704</c:v>
                </c:pt>
                <c:pt idx="1761">
                  <c:v>42858.005173611113</c:v>
                </c:pt>
                <c:pt idx="1762">
                  <c:v>42859.003101851849</c:v>
                </c:pt>
                <c:pt idx="1763">
                  <c:v>42860.002835648149</c:v>
                </c:pt>
                <c:pt idx="1764">
                  <c:v>42862.87877314815</c:v>
                </c:pt>
                <c:pt idx="1765">
                  <c:v>42864.005532407406</c:v>
                </c:pt>
                <c:pt idx="1766">
                  <c:v>42865.003333333334</c:v>
                </c:pt>
                <c:pt idx="1767">
                  <c:v>42866.006354166668</c:v>
                </c:pt>
                <c:pt idx="1768">
                  <c:v>42867.003171296295</c:v>
                </c:pt>
                <c:pt idx="1769">
                  <c:v>42869.879282407404</c:v>
                </c:pt>
                <c:pt idx="1770">
                  <c:v>42871.018113425926</c:v>
                </c:pt>
                <c:pt idx="1771">
                  <c:v>42872.004212962966</c:v>
                </c:pt>
                <c:pt idx="1772">
                  <c:v>42873.001203703701</c:v>
                </c:pt>
                <c:pt idx="1773">
                  <c:v>42874.003553240742</c:v>
                </c:pt>
                <c:pt idx="1774">
                  <c:v>42876.878472222219</c:v>
                </c:pt>
                <c:pt idx="1775">
                  <c:v>42878.003865740742</c:v>
                </c:pt>
                <c:pt idx="1776">
                  <c:v>42879.002060185187</c:v>
                </c:pt>
                <c:pt idx="1777">
                  <c:v>42880.015185185184</c:v>
                </c:pt>
                <c:pt idx="1778">
                  <c:v>42883.878564814811</c:v>
                </c:pt>
                <c:pt idx="1779">
                  <c:v>42885.002164351848</c:v>
                </c:pt>
                <c:pt idx="1780">
                  <c:v>42886.002291666664</c:v>
                </c:pt>
                <c:pt idx="1781">
                  <c:v>42887.003784722219</c:v>
                </c:pt>
                <c:pt idx="1782">
                  <c:v>42888.003935185188</c:v>
                </c:pt>
                <c:pt idx="1783">
                  <c:v>42890.879224537035</c:v>
                </c:pt>
                <c:pt idx="1784">
                  <c:v>42893.003888888888</c:v>
                </c:pt>
                <c:pt idx="1785">
                  <c:v>42894.002858796295</c:v>
                </c:pt>
                <c:pt idx="1786">
                  <c:v>42895.003032407411</c:v>
                </c:pt>
                <c:pt idx="1787">
                  <c:v>42897.877418981479</c:v>
                </c:pt>
                <c:pt idx="1788">
                  <c:v>42899.007256944446</c:v>
                </c:pt>
                <c:pt idx="1789">
                  <c:v>42900.005509259259</c:v>
                </c:pt>
                <c:pt idx="1790">
                  <c:v>42901.004699074074</c:v>
                </c:pt>
                <c:pt idx="1791">
                  <c:v>42904.878275462965</c:v>
                </c:pt>
                <c:pt idx="1792">
                  <c:v>42906.002187500002</c:v>
                </c:pt>
                <c:pt idx="1793">
                  <c:v>42907.003460648149</c:v>
                </c:pt>
                <c:pt idx="1794">
                  <c:v>42908.002187500002</c:v>
                </c:pt>
                <c:pt idx="1795">
                  <c:v>42909.003692129627</c:v>
                </c:pt>
                <c:pt idx="1796">
                  <c:v>42911.881053240744</c:v>
                </c:pt>
                <c:pt idx="1797">
                  <c:v>42913.003425925926</c:v>
                </c:pt>
                <c:pt idx="1798">
                  <c:v>42914.003912037035</c:v>
                </c:pt>
                <c:pt idx="1799">
                  <c:v>42915.00403935185</c:v>
                </c:pt>
                <c:pt idx="1800">
                  <c:v>42916.002152777779</c:v>
                </c:pt>
                <c:pt idx="1801">
                  <c:v>42917.003599537034</c:v>
                </c:pt>
                <c:pt idx="1802">
                  <c:v>42920.003611111111</c:v>
                </c:pt>
                <c:pt idx="1803">
                  <c:v>42921.001921296294</c:v>
                </c:pt>
                <c:pt idx="1804">
                  <c:v>42922.002395833333</c:v>
                </c:pt>
                <c:pt idx="1805">
                  <c:v>42923.002835648149</c:v>
                </c:pt>
                <c:pt idx="1806">
                  <c:v>42925.878009259257</c:v>
                </c:pt>
                <c:pt idx="1807">
                  <c:v>42927.002638888887</c:v>
                </c:pt>
                <c:pt idx="1808">
                  <c:v>42928.003182870372</c:v>
                </c:pt>
                <c:pt idx="1809">
                  <c:v>42929.002835648149</c:v>
                </c:pt>
                <c:pt idx="1810">
                  <c:v>42930.002766203703</c:v>
                </c:pt>
                <c:pt idx="1811">
                  <c:v>42932.878113425926</c:v>
                </c:pt>
                <c:pt idx="1812">
                  <c:v>42934.002546296295</c:v>
                </c:pt>
                <c:pt idx="1813">
                  <c:v>42935.00199074074</c:v>
                </c:pt>
                <c:pt idx="1814">
                  <c:v>42936.003125000003</c:v>
                </c:pt>
                <c:pt idx="1815">
                  <c:v>42937.002187500002</c:v>
                </c:pt>
                <c:pt idx="1816">
                  <c:v>42939.878240740742</c:v>
                </c:pt>
                <c:pt idx="1817">
                  <c:v>42941.003333333334</c:v>
                </c:pt>
                <c:pt idx="1818">
                  <c:v>42942.00371527778</c:v>
                </c:pt>
                <c:pt idx="1819">
                  <c:v>42943.003275462965</c:v>
                </c:pt>
                <c:pt idx="1820">
                  <c:v>42944.002546296295</c:v>
                </c:pt>
                <c:pt idx="1821">
                  <c:v>42946.878101851849</c:v>
                </c:pt>
                <c:pt idx="1822">
                  <c:v>42948.004293981481</c:v>
                </c:pt>
                <c:pt idx="1823">
                  <c:v>42949.005243055559</c:v>
                </c:pt>
                <c:pt idx="1824">
                  <c:v>42950.002986111111</c:v>
                </c:pt>
                <c:pt idx="1825">
                  <c:v>42951.002129629633</c:v>
                </c:pt>
                <c:pt idx="1826">
                  <c:v>42953.878680555557</c:v>
                </c:pt>
                <c:pt idx="1827">
                  <c:v>42955.002893518518</c:v>
                </c:pt>
                <c:pt idx="1828">
                  <c:v>42956.003981481481</c:v>
                </c:pt>
                <c:pt idx="1829">
                  <c:v>42957.024224537039</c:v>
                </c:pt>
                <c:pt idx="1830">
                  <c:v>42958.003611111111</c:v>
                </c:pt>
                <c:pt idx="1831">
                  <c:v>42960.878692129627</c:v>
                </c:pt>
                <c:pt idx="1832">
                  <c:v>42962.002349537041</c:v>
                </c:pt>
                <c:pt idx="1833">
                  <c:v>42964.008831018517</c:v>
                </c:pt>
                <c:pt idx="1834">
                  <c:v>42965.003530092596</c:v>
                </c:pt>
                <c:pt idx="1835">
                  <c:v>42967.878182870372</c:v>
                </c:pt>
                <c:pt idx="1836">
                  <c:v>42969.003287037034</c:v>
                </c:pt>
                <c:pt idx="1837">
                  <c:v>42970.004664351851</c:v>
                </c:pt>
                <c:pt idx="1838">
                  <c:v>42971.002083333333</c:v>
                </c:pt>
                <c:pt idx="1839">
                  <c:v>42972.003159722219</c:v>
                </c:pt>
                <c:pt idx="1840">
                  <c:v>42974.878518518519</c:v>
                </c:pt>
                <c:pt idx="1841">
                  <c:v>42976.003217592595</c:v>
                </c:pt>
                <c:pt idx="1842">
                  <c:v>42977.002592592595</c:v>
                </c:pt>
                <c:pt idx="1843">
                  <c:v>42978.002523148149</c:v>
                </c:pt>
                <c:pt idx="1844">
                  <c:v>42979.004826388889</c:v>
                </c:pt>
                <c:pt idx="1845">
                  <c:v>42980.005682870367</c:v>
                </c:pt>
                <c:pt idx="1846">
                  <c:v>42983.002268518518</c:v>
                </c:pt>
                <c:pt idx="1847">
                  <c:v>42984.014050925929</c:v>
                </c:pt>
                <c:pt idx="1848">
                  <c:v>42985.002060185187</c:v>
                </c:pt>
                <c:pt idx="1849">
                  <c:v>42986.002708333333</c:v>
                </c:pt>
                <c:pt idx="1850">
                  <c:v>42988.880810185183</c:v>
                </c:pt>
                <c:pt idx="1851">
                  <c:v>42990.006631944445</c:v>
                </c:pt>
                <c:pt idx="1852">
                  <c:v>42991.003101851849</c:v>
                </c:pt>
                <c:pt idx="1853">
                  <c:v>42992.002743055556</c:v>
                </c:pt>
                <c:pt idx="1854">
                  <c:v>42993.001759259256</c:v>
                </c:pt>
                <c:pt idx="1855">
                  <c:v>42995.879756944443</c:v>
                </c:pt>
                <c:pt idx="1856">
                  <c:v>42997.003217592595</c:v>
                </c:pt>
                <c:pt idx="1857">
                  <c:v>42998.002997685187</c:v>
                </c:pt>
                <c:pt idx="1858">
                  <c:v>42999.00209490741</c:v>
                </c:pt>
                <c:pt idx="1859">
                  <c:v>43000.003379629627</c:v>
                </c:pt>
                <c:pt idx="1860">
                  <c:v>43002.878252314818</c:v>
                </c:pt>
                <c:pt idx="1861">
                  <c:v>43004.003113425926</c:v>
                </c:pt>
                <c:pt idx="1862">
                  <c:v>43005.002210648148</c:v>
                </c:pt>
                <c:pt idx="1863">
                  <c:v>43006.003611111111</c:v>
                </c:pt>
                <c:pt idx="1864">
                  <c:v>43007.002418981479</c:v>
                </c:pt>
                <c:pt idx="1865">
                  <c:v>43008.003240740742</c:v>
                </c:pt>
                <c:pt idx="1866">
                  <c:v>43011.003946759258</c:v>
                </c:pt>
                <c:pt idx="1867">
                  <c:v>43013.002615740741</c:v>
                </c:pt>
                <c:pt idx="1868">
                  <c:v>43014.001435185186</c:v>
                </c:pt>
                <c:pt idx="1869">
                  <c:v>43016.878009259257</c:v>
                </c:pt>
                <c:pt idx="1870">
                  <c:v>43018.018287037034</c:v>
                </c:pt>
                <c:pt idx="1871">
                  <c:v>43019.000914351855</c:v>
                </c:pt>
                <c:pt idx="1872">
                  <c:v>43020.001296296294</c:v>
                </c:pt>
                <c:pt idx="1873">
                  <c:v>43021.002511574072</c:v>
                </c:pt>
                <c:pt idx="1874">
                  <c:v>43023.879108796296</c:v>
                </c:pt>
                <c:pt idx="1875">
                  <c:v>43025.00199074074</c:v>
                </c:pt>
                <c:pt idx="1876">
                  <c:v>43026.000648148147</c:v>
                </c:pt>
                <c:pt idx="1877">
                  <c:v>43027.00377314815</c:v>
                </c:pt>
                <c:pt idx="1878">
                  <c:v>43028.001562500001</c:v>
                </c:pt>
                <c:pt idx="1879">
                  <c:v>43030.876932870371</c:v>
                </c:pt>
                <c:pt idx="1880">
                  <c:v>43032.005185185182</c:v>
                </c:pt>
                <c:pt idx="1881">
                  <c:v>43033.001828703702</c:v>
                </c:pt>
                <c:pt idx="1882">
                  <c:v>43034.00335648148</c:v>
                </c:pt>
                <c:pt idx="1883">
                  <c:v>43035.000381944446</c:v>
                </c:pt>
                <c:pt idx="1884">
                  <c:v>43037.877986111111</c:v>
                </c:pt>
                <c:pt idx="1885">
                  <c:v>43039.003194444442</c:v>
                </c:pt>
                <c:pt idx="1886">
                  <c:v>43042.002916666665</c:v>
                </c:pt>
                <c:pt idx="1887">
                  <c:v>43044.877303240741</c:v>
                </c:pt>
                <c:pt idx="1888">
                  <c:v>43046.002164351848</c:v>
                </c:pt>
                <c:pt idx="1889">
                  <c:v>43047.002256944441</c:v>
                </c:pt>
                <c:pt idx="1890">
                  <c:v>43048.000497685185</c:v>
                </c:pt>
                <c:pt idx="1891">
                  <c:v>43049.002337962964</c:v>
                </c:pt>
                <c:pt idx="1892">
                  <c:v>43051.878344907411</c:v>
                </c:pt>
                <c:pt idx="1893">
                  <c:v>43053.002766203703</c:v>
                </c:pt>
                <c:pt idx="1894">
                  <c:v>43054.004710648151</c:v>
                </c:pt>
                <c:pt idx="1895">
                  <c:v>43055.001655092594</c:v>
                </c:pt>
                <c:pt idx="1896">
                  <c:v>43056.001307870371</c:v>
                </c:pt>
                <c:pt idx="1897">
                  <c:v>43058.877002314817</c:v>
                </c:pt>
                <c:pt idx="1898">
                  <c:v>43060.002905092595</c:v>
                </c:pt>
                <c:pt idx="1899">
                  <c:v>43061.001620370371</c:v>
                </c:pt>
                <c:pt idx="1900">
                  <c:v>43062.001458333332</c:v>
                </c:pt>
                <c:pt idx="1901">
                  <c:v>43063.002858796295</c:v>
                </c:pt>
                <c:pt idx="1902">
                  <c:v>43065.881076388891</c:v>
                </c:pt>
                <c:pt idx="1903">
                  <c:v>43067.002187500002</c:v>
                </c:pt>
                <c:pt idx="1904">
                  <c:v>43068.002465277779</c:v>
                </c:pt>
                <c:pt idx="1905">
                  <c:v>43069.002025462964</c:v>
                </c:pt>
                <c:pt idx="1906">
                  <c:v>43070.009363425925</c:v>
                </c:pt>
                <c:pt idx="1907">
                  <c:v>43071.010509259257</c:v>
                </c:pt>
                <c:pt idx="1908">
                  <c:v>43074.002141203702</c:v>
                </c:pt>
                <c:pt idx="1909">
                  <c:v>43075.002118055556</c:v>
                </c:pt>
                <c:pt idx="1910">
                  <c:v>43076.002013888887</c:v>
                </c:pt>
                <c:pt idx="1911">
                  <c:v>43077.003738425927</c:v>
                </c:pt>
                <c:pt idx="1912">
                  <c:v>43079.879618055558</c:v>
                </c:pt>
                <c:pt idx="1913">
                  <c:v>43081.002152777779</c:v>
                </c:pt>
                <c:pt idx="1914">
                  <c:v>43082.026319444441</c:v>
                </c:pt>
                <c:pt idx="1915">
                  <c:v>43083.00072916667</c:v>
                </c:pt>
                <c:pt idx="1916">
                  <c:v>43084.001284722224</c:v>
                </c:pt>
                <c:pt idx="1917">
                  <c:v>43088.001886574071</c:v>
                </c:pt>
                <c:pt idx="1918">
                  <c:v>43088.001886574071</c:v>
                </c:pt>
                <c:pt idx="1919">
                  <c:v>43089.001712962963</c:v>
                </c:pt>
                <c:pt idx="1920">
                  <c:v>43090.001956018517</c:v>
                </c:pt>
                <c:pt idx="1921">
                  <c:v>43091.002638888887</c:v>
                </c:pt>
                <c:pt idx="1922">
                  <c:v>43093.879236111112</c:v>
                </c:pt>
                <c:pt idx="1923">
                  <c:v>43097.001655092594</c:v>
                </c:pt>
                <c:pt idx="1924">
                  <c:v>43098.001736111109</c:v>
                </c:pt>
                <c:pt idx="1925">
                  <c:v>43099.002800925926</c:v>
                </c:pt>
                <c:pt idx="1926">
                  <c:v>43103.002476851849</c:v>
                </c:pt>
                <c:pt idx="1927">
                  <c:v>43104.001979166664</c:v>
                </c:pt>
                <c:pt idx="1928">
                  <c:v>43105.001203703701</c:v>
                </c:pt>
                <c:pt idx="1929">
                  <c:v>43107.877812500003</c:v>
                </c:pt>
                <c:pt idx="1930">
                  <c:v>43109.005185185182</c:v>
                </c:pt>
                <c:pt idx="1931">
                  <c:v>43110.001851851855</c:v>
                </c:pt>
                <c:pt idx="1932">
                  <c:v>43111.001597222225</c:v>
                </c:pt>
                <c:pt idx="1933">
                  <c:v>43112.001666666663</c:v>
                </c:pt>
                <c:pt idx="1934">
                  <c:v>43114.879317129627</c:v>
                </c:pt>
                <c:pt idx="1935">
                  <c:v>43116.001701388886</c:v>
                </c:pt>
                <c:pt idx="1936">
                  <c:v>43117.001122685186</c:v>
                </c:pt>
                <c:pt idx="1937">
                  <c:v>43118.001979166664</c:v>
                </c:pt>
                <c:pt idx="1938">
                  <c:v>43119.004027777781</c:v>
                </c:pt>
                <c:pt idx="1939">
                  <c:v>43121.878368055557</c:v>
                </c:pt>
                <c:pt idx="1940">
                  <c:v>43123.003125000003</c:v>
                </c:pt>
                <c:pt idx="1941">
                  <c:v>43124.003020833334</c:v>
                </c:pt>
                <c:pt idx="1942">
                  <c:v>43125.003240740742</c:v>
                </c:pt>
                <c:pt idx="1943">
                  <c:v>43126.002060185187</c:v>
                </c:pt>
                <c:pt idx="1944">
                  <c:v>43128.878668981481</c:v>
                </c:pt>
                <c:pt idx="1945">
                  <c:v>43130.007175925923</c:v>
                </c:pt>
                <c:pt idx="1946">
                  <c:v>43131.00199074074</c:v>
                </c:pt>
                <c:pt idx="1947">
                  <c:v>43132.001944444448</c:v>
                </c:pt>
                <c:pt idx="1948">
                  <c:v>43133.005613425928</c:v>
                </c:pt>
                <c:pt idx="1949">
                  <c:v>43135.87840277778</c:v>
                </c:pt>
                <c:pt idx="1950">
                  <c:v>43137.003252314818</c:v>
                </c:pt>
                <c:pt idx="1951">
                  <c:v>43138.001747685186</c:v>
                </c:pt>
                <c:pt idx="1952">
                  <c:v>43139.002569444441</c:v>
                </c:pt>
                <c:pt idx="1953">
                  <c:v>43140.002314814818</c:v>
                </c:pt>
                <c:pt idx="1954">
                  <c:v>43142.877997685187</c:v>
                </c:pt>
                <c:pt idx="1955">
                  <c:v>43144.001921296294</c:v>
                </c:pt>
                <c:pt idx="1956">
                  <c:v>43145.001875000002</c:v>
                </c:pt>
                <c:pt idx="1957">
                  <c:v>43146.003750000003</c:v>
                </c:pt>
                <c:pt idx="1958">
                  <c:v>43147.001666666663</c:v>
                </c:pt>
                <c:pt idx="1959">
                  <c:v>43149.879155092596</c:v>
                </c:pt>
                <c:pt idx="1960">
                  <c:v>43151.002210648148</c:v>
                </c:pt>
                <c:pt idx="1961">
                  <c:v>43152.001585648148</c:v>
                </c:pt>
                <c:pt idx="1962">
                  <c:v>43153.001712962963</c:v>
                </c:pt>
                <c:pt idx="1963">
                  <c:v>43154.002118055556</c:v>
                </c:pt>
                <c:pt idx="1964">
                  <c:v>43156.878217592595</c:v>
                </c:pt>
                <c:pt idx="1965">
                  <c:v>43158.002465277779</c:v>
                </c:pt>
                <c:pt idx="1966">
                  <c:v>43159.001076388886</c:v>
                </c:pt>
                <c:pt idx="1967">
                  <c:v>43160.003067129626</c:v>
                </c:pt>
                <c:pt idx="1968">
                  <c:v>43161.002152777779</c:v>
                </c:pt>
                <c:pt idx="1969">
                  <c:v>43163.878171296295</c:v>
                </c:pt>
                <c:pt idx="1970">
                  <c:v>43165.001238425924</c:v>
                </c:pt>
                <c:pt idx="1971">
                  <c:v>43166.001701388886</c:v>
                </c:pt>
                <c:pt idx="1972">
                  <c:v>43167.002604166664</c:v>
                </c:pt>
                <c:pt idx="1973">
                  <c:v>43168.00172453704</c:v>
                </c:pt>
                <c:pt idx="1974">
                  <c:v>43170.878784722219</c:v>
                </c:pt>
                <c:pt idx="1975">
                  <c:v>43172.002650462964</c:v>
                </c:pt>
                <c:pt idx="1976">
                  <c:v>43173.005694444444</c:v>
                </c:pt>
                <c:pt idx="1977">
                  <c:v>43174.001979166664</c:v>
                </c:pt>
                <c:pt idx="1978">
                  <c:v>43175.001168981478</c:v>
                </c:pt>
                <c:pt idx="1979">
                  <c:v>43177.878368055557</c:v>
                </c:pt>
                <c:pt idx="1980">
                  <c:v>43179.001481481479</c:v>
                </c:pt>
                <c:pt idx="1981">
                  <c:v>43180.00409722222</c:v>
                </c:pt>
                <c:pt idx="1982">
                  <c:v>43181.005543981482</c:v>
                </c:pt>
                <c:pt idx="1983">
                  <c:v>43182.001932870371</c:v>
                </c:pt>
                <c:pt idx="1984">
                  <c:v>43184.878159722219</c:v>
                </c:pt>
                <c:pt idx="1985">
                  <c:v>43186.001944444448</c:v>
                </c:pt>
                <c:pt idx="1986">
                  <c:v>43187.003344907411</c:v>
                </c:pt>
                <c:pt idx="1987">
                  <c:v>43188.001226851855</c:v>
                </c:pt>
                <c:pt idx="1988">
                  <c:v>43189.003310185188</c:v>
                </c:pt>
                <c:pt idx="1989">
                  <c:v>43194.008564814816</c:v>
                </c:pt>
                <c:pt idx="1990">
                  <c:v>43195.001759259256</c:v>
                </c:pt>
                <c:pt idx="1991">
                  <c:v>43196.001967592594</c:v>
                </c:pt>
                <c:pt idx="1992">
                  <c:v>43198.877581018518</c:v>
                </c:pt>
                <c:pt idx="1993">
                  <c:v>43200.001666666663</c:v>
                </c:pt>
                <c:pt idx="1994">
                  <c:v>43201.003923611112</c:v>
                </c:pt>
                <c:pt idx="1995">
                  <c:v>43202.000810185185</c:v>
                </c:pt>
                <c:pt idx="1996">
                  <c:v>43203.003622685188</c:v>
                </c:pt>
                <c:pt idx="1997">
                  <c:v>43205.877060185187</c:v>
                </c:pt>
                <c:pt idx="1998">
                  <c:v>43207.002395833333</c:v>
                </c:pt>
                <c:pt idx="1999">
                  <c:v>43208.00068287037</c:v>
                </c:pt>
                <c:pt idx="2000">
                  <c:v>43209.003252314818</c:v>
                </c:pt>
                <c:pt idx="2001">
                  <c:v>43210.000833333332</c:v>
                </c:pt>
                <c:pt idx="2002">
                  <c:v>43212.877557870372</c:v>
                </c:pt>
                <c:pt idx="2003">
                  <c:v>43214.003437500003</c:v>
                </c:pt>
                <c:pt idx="2004">
                  <c:v>43215.013194444444</c:v>
                </c:pt>
                <c:pt idx="2005">
                  <c:v>43216.002060185187</c:v>
                </c:pt>
                <c:pt idx="2006">
                  <c:v>43217.00409722222</c:v>
                </c:pt>
                <c:pt idx="2007">
                  <c:v>43219.879756944443</c:v>
                </c:pt>
                <c:pt idx="2008">
                  <c:v>43221.002928240741</c:v>
                </c:pt>
                <c:pt idx="2009">
                  <c:v>43224.001435185186</c:v>
                </c:pt>
                <c:pt idx="2010">
                  <c:v>43226.877500000002</c:v>
                </c:pt>
                <c:pt idx="2011">
                  <c:v>43228.008171296293</c:v>
                </c:pt>
                <c:pt idx="2012">
                  <c:v>43229.000937500001</c:v>
                </c:pt>
                <c:pt idx="2013">
                  <c:v>43230.003333333334</c:v>
                </c:pt>
                <c:pt idx="2014">
                  <c:v>43233.877418981479</c:v>
                </c:pt>
                <c:pt idx="2015">
                  <c:v>43235.003240740742</c:v>
                </c:pt>
                <c:pt idx="2016">
                  <c:v>43236.004259259258</c:v>
                </c:pt>
                <c:pt idx="2017">
                  <c:v>43237.00409722222</c:v>
                </c:pt>
                <c:pt idx="2018">
                  <c:v>43238.004131944443</c:v>
                </c:pt>
                <c:pt idx="2019">
                  <c:v>43240.877534722225</c:v>
                </c:pt>
                <c:pt idx="2020">
                  <c:v>43243.00273148148</c:v>
                </c:pt>
                <c:pt idx="2021">
                  <c:v>43244.005520833336</c:v>
                </c:pt>
                <c:pt idx="2022">
                  <c:v>43245.004618055558</c:v>
                </c:pt>
                <c:pt idx="2023">
                  <c:v>43247.877974537034</c:v>
                </c:pt>
                <c:pt idx="2024">
                  <c:v>43249.005497685182</c:v>
                </c:pt>
                <c:pt idx="2025">
                  <c:v>43251.005416666667</c:v>
                </c:pt>
                <c:pt idx="2026">
                  <c:v>43253.005312499998</c:v>
                </c:pt>
                <c:pt idx="2027">
                  <c:v>43256.003750000003</c:v>
                </c:pt>
                <c:pt idx="2028">
                  <c:v>43257.002858796295</c:v>
                </c:pt>
                <c:pt idx="2029">
                  <c:v>43258.004062499997</c:v>
                </c:pt>
                <c:pt idx="2030">
                  <c:v>43259.002754629626</c:v>
                </c:pt>
                <c:pt idx="2031">
                  <c:v>43261.87667824074</c:v>
                </c:pt>
                <c:pt idx="2032">
                  <c:v>43263.004074074073</c:v>
                </c:pt>
                <c:pt idx="2033">
                  <c:v>43264.004282407404</c:v>
                </c:pt>
                <c:pt idx="2034">
                  <c:v>43265.003206018519</c:v>
                </c:pt>
                <c:pt idx="2035">
                  <c:v>43266.012372685182</c:v>
                </c:pt>
                <c:pt idx="2036">
                  <c:v>43268.877442129633</c:v>
                </c:pt>
                <c:pt idx="2037">
                  <c:v>43270.00204861111</c:v>
                </c:pt>
                <c:pt idx="2038">
                  <c:v>43271.00105324074</c:v>
                </c:pt>
                <c:pt idx="2039">
                  <c:v>43272.00068287037</c:v>
                </c:pt>
                <c:pt idx="2040">
                  <c:v>43273.000949074078</c:v>
                </c:pt>
                <c:pt idx="2041">
                  <c:v>43275.878217592595</c:v>
                </c:pt>
                <c:pt idx="2042">
                  <c:v>43277.029722222222</c:v>
                </c:pt>
                <c:pt idx="2043">
                  <c:v>43278.001828703702</c:v>
                </c:pt>
                <c:pt idx="2044">
                  <c:v>43279.000740740739</c:v>
                </c:pt>
                <c:pt idx="2045">
                  <c:v>43280.001631944448</c:v>
                </c:pt>
                <c:pt idx="2046">
                  <c:v>43281.001921296294</c:v>
                </c:pt>
                <c:pt idx="2047">
                  <c:v>43284.004189814812</c:v>
                </c:pt>
                <c:pt idx="2048">
                  <c:v>43285.000914351855</c:v>
                </c:pt>
                <c:pt idx="2049">
                  <c:v>43286.001388888886</c:v>
                </c:pt>
                <c:pt idx="2050">
                  <c:v>43287.00072916667</c:v>
                </c:pt>
                <c:pt idx="2051">
                  <c:v>43289.877187500002</c:v>
                </c:pt>
                <c:pt idx="2052">
                  <c:v>43291.000914351855</c:v>
                </c:pt>
                <c:pt idx="2053">
                  <c:v>43292.00141203704</c:v>
                </c:pt>
                <c:pt idx="2054">
                  <c:v>43293.022187499999</c:v>
                </c:pt>
                <c:pt idx="2055">
                  <c:v>43294.000520833331</c:v>
                </c:pt>
                <c:pt idx="2056">
                  <c:v>43296.878113425926</c:v>
                </c:pt>
                <c:pt idx="2057">
                  <c:v>43298.007152777776</c:v>
                </c:pt>
                <c:pt idx="2058">
                  <c:v>43299.001840277779</c:v>
                </c:pt>
                <c:pt idx="2059">
                  <c:v>43300.001550925925</c:v>
                </c:pt>
                <c:pt idx="2060">
                  <c:v>43301.001574074071</c:v>
                </c:pt>
                <c:pt idx="2061">
                  <c:v>43303.877881944441</c:v>
                </c:pt>
                <c:pt idx="2062">
                  <c:v>43305.001655092594</c:v>
                </c:pt>
                <c:pt idx="2063">
                  <c:v>43306.001493055555</c:v>
                </c:pt>
                <c:pt idx="2064">
                  <c:v>43307.000590277778</c:v>
                </c:pt>
                <c:pt idx="2065">
                  <c:v>43308.002453703702</c:v>
                </c:pt>
                <c:pt idx="2066">
                  <c:v>43310.878946759258</c:v>
                </c:pt>
                <c:pt idx="2067">
                  <c:v>43312.000520833331</c:v>
                </c:pt>
                <c:pt idx="2068">
                  <c:v>43313.002245370371</c:v>
                </c:pt>
                <c:pt idx="2069">
                  <c:v>43314.003981481481</c:v>
                </c:pt>
                <c:pt idx="2070">
                  <c:v>43315.001006944447</c:v>
                </c:pt>
                <c:pt idx="2071">
                  <c:v>43317.877743055556</c:v>
                </c:pt>
                <c:pt idx="2072">
                  <c:v>43319.000868055555</c:v>
                </c:pt>
                <c:pt idx="2073">
                  <c:v>43320.001238425924</c:v>
                </c:pt>
                <c:pt idx="2074">
                  <c:v>43321.001076388886</c:v>
                </c:pt>
                <c:pt idx="2075">
                  <c:v>43322.001064814816</c:v>
                </c:pt>
                <c:pt idx="2076">
                  <c:v>43324.876770833333</c:v>
                </c:pt>
                <c:pt idx="2077">
                  <c:v>43326.002326388887</c:v>
                </c:pt>
                <c:pt idx="2078">
                  <c:v>43327.00509259259</c:v>
                </c:pt>
                <c:pt idx="2079">
                  <c:v>43329.000416666669</c:v>
                </c:pt>
                <c:pt idx="2080">
                  <c:v>43331.877268518518</c:v>
                </c:pt>
                <c:pt idx="2081">
                  <c:v>43333.001516203702</c:v>
                </c:pt>
                <c:pt idx="2082">
                  <c:v>43334.000879629632</c:v>
                </c:pt>
                <c:pt idx="2083">
                  <c:v>43335.001435185186</c:v>
                </c:pt>
                <c:pt idx="2084">
                  <c:v>43336.000509259262</c:v>
                </c:pt>
                <c:pt idx="2085">
                  <c:v>43338.877025462964</c:v>
                </c:pt>
                <c:pt idx="2086">
                  <c:v>43340.000879629632</c:v>
                </c:pt>
                <c:pt idx="2087">
                  <c:v>43341.00099537037</c:v>
                </c:pt>
                <c:pt idx="2088">
                  <c:v>43342.001215277778</c:v>
                </c:pt>
                <c:pt idx="2089">
                  <c:v>43343.000914351855</c:v>
                </c:pt>
                <c:pt idx="2090">
                  <c:v>43344.003564814811</c:v>
                </c:pt>
                <c:pt idx="2091">
                  <c:v>43347.002743055556</c:v>
                </c:pt>
                <c:pt idx="2092">
                  <c:v>43348.001793981479</c:v>
                </c:pt>
                <c:pt idx="2093">
                  <c:v>43349.001157407409</c:v>
                </c:pt>
                <c:pt idx="2094">
                  <c:v>43350.000497685185</c:v>
                </c:pt>
                <c:pt idx="2095">
                  <c:v>43352.876875000002</c:v>
                </c:pt>
                <c:pt idx="2096">
                  <c:v>43354.000416666669</c:v>
                </c:pt>
                <c:pt idx="2097">
                  <c:v>43355.001192129632</c:v>
                </c:pt>
                <c:pt idx="2098">
                  <c:v>43356.002175925925</c:v>
                </c:pt>
                <c:pt idx="2099">
                  <c:v>43357.002175925925</c:v>
                </c:pt>
                <c:pt idx="2100">
                  <c:v>43359.877071759256</c:v>
                </c:pt>
                <c:pt idx="2101">
                  <c:v>43361.002326388887</c:v>
                </c:pt>
                <c:pt idx="2102">
                  <c:v>43362.001886574071</c:v>
                </c:pt>
                <c:pt idx="2103">
                  <c:v>43363.001840277779</c:v>
                </c:pt>
                <c:pt idx="2104">
                  <c:v>43364.002743055556</c:v>
                </c:pt>
                <c:pt idx="2105">
                  <c:v>43366.877500000002</c:v>
                </c:pt>
                <c:pt idx="2106">
                  <c:v>43368.001122685186</c:v>
                </c:pt>
                <c:pt idx="2107">
                  <c:v>43369.000787037039</c:v>
                </c:pt>
                <c:pt idx="2108">
                  <c:v>43370.000671296293</c:v>
                </c:pt>
                <c:pt idx="2109">
                  <c:v>43371.000798611109</c:v>
                </c:pt>
                <c:pt idx="2110">
                  <c:v>43372.001828703702</c:v>
                </c:pt>
                <c:pt idx="2111">
                  <c:v>43375.004999999997</c:v>
                </c:pt>
                <c:pt idx="2112">
                  <c:v>43376.001180555555</c:v>
                </c:pt>
                <c:pt idx="2113">
                  <c:v>43377.999756944446</c:v>
                </c:pt>
                <c:pt idx="2114">
                  <c:v>43380.878391203703</c:v>
                </c:pt>
                <c:pt idx="2115">
                  <c:v>43382.001168981478</c:v>
                </c:pt>
                <c:pt idx="2116">
                  <c:v>43383.001909722225</c:v>
                </c:pt>
                <c:pt idx="2117">
                  <c:v>43384.002592592595</c:v>
                </c:pt>
                <c:pt idx="2118">
                  <c:v>43385.000937500001</c:v>
                </c:pt>
                <c:pt idx="2119">
                  <c:v>43387.876400462963</c:v>
                </c:pt>
                <c:pt idx="2120">
                  <c:v>43389.000960648147</c:v>
                </c:pt>
                <c:pt idx="2121">
                  <c:v>43390.000879629632</c:v>
                </c:pt>
                <c:pt idx="2122">
                  <c:v>43391.004756944443</c:v>
                </c:pt>
                <c:pt idx="2123">
                  <c:v>43392.000532407408</c:v>
                </c:pt>
                <c:pt idx="2124">
                  <c:v>43394.877476851849</c:v>
                </c:pt>
                <c:pt idx="2125">
                  <c:v>43396.003391203703</c:v>
                </c:pt>
                <c:pt idx="2126">
                  <c:v>43397.00167824074</c:v>
                </c:pt>
                <c:pt idx="2127">
                  <c:v>43398.001585648148</c:v>
                </c:pt>
                <c:pt idx="2128">
                  <c:v>43399.007615740738</c:v>
                </c:pt>
                <c:pt idx="2129">
                  <c:v>43401.876516203702</c:v>
                </c:pt>
                <c:pt idx="2130">
                  <c:v>43403.00172453704</c:v>
                </c:pt>
                <c:pt idx="2131">
                  <c:v>43404.003078703703</c:v>
                </c:pt>
                <c:pt idx="2132">
                  <c:v>43405.003842592596</c:v>
                </c:pt>
                <c:pt idx="2133">
                  <c:v>43407.003310185188</c:v>
                </c:pt>
                <c:pt idx="2134">
                  <c:v>43410.000914351855</c:v>
                </c:pt>
                <c:pt idx="2135">
                  <c:v>43411.000833333332</c:v>
                </c:pt>
                <c:pt idx="2136">
                  <c:v>43412.001481481479</c:v>
                </c:pt>
                <c:pt idx="2137">
                  <c:v>43415.878368055557</c:v>
                </c:pt>
                <c:pt idx="2138">
                  <c:v>43417.00267361111</c:v>
                </c:pt>
                <c:pt idx="2139">
                  <c:v>43418.008437500001</c:v>
                </c:pt>
                <c:pt idx="2140">
                  <c:v>43419.001898148148</c:v>
                </c:pt>
                <c:pt idx="2141">
                  <c:v>43420.001863425925</c:v>
                </c:pt>
                <c:pt idx="2142">
                  <c:v>43422.878368055557</c:v>
                </c:pt>
                <c:pt idx="2143">
                  <c:v>43424.001979166664</c:v>
                </c:pt>
                <c:pt idx="2144">
                  <c:v>43425.002511574072</c:v>
                </c:pt>
                <c:pt idx="2145">
                  <c:v>43426.001574074071</c:v>
                </c:pt>
                <c:pt idx="2146">
                  <c:v>43427.001018518517</c:v>
                </c:pt>
                <c:pt idx="2147">
                  <c:v>43429.877743055556</c:v>
                </c:pt>
                <c:pt idx="2148">
                  <c:v>43431.005960648145</c:v>
                </c:pt>
                <c:pt idx="2149">
                  <c:v>43432.001932870371</c:v>
                </c:pt>
                <c:pt idx="2150">
                  <c:v>43433.002013888887</c:v>
                </c:pt>
                <c:pt idx="2151">
                  <c:v>43434.00199074074</c:v>
                </c:pt>
                <c:pt idx="2152">
                  <c:v>43435.002442129633</c:v>
                </c:pt>
                <c:pt idx="2153">
                  <c:v>43438.003935185188</c:v>
                </c:pt>
                <c:pt idx="2154">
                  <c:v>43439.005046296297</c:v>
                </c:pt>
                <c:pt idx="2155">
                  <c:v>43440.001458333332</c:v>
                </c:pt>
                <c:pt idx="2156">
                  <c:v>43441.001226851855</c:v>
                </c:pt>
                <c:pt idx="2157">
                  <c:v>43443.879444444443</c:v>
                </c:pt>
                <c:pt idx="2158">
                  <c:v>43445.043969907405</c:v>
                </c:pt>
                <c:pt idx="2159">
                  <c:v>43446.002488425926</c:v>
                </c:pt>
                <c:pt idx="2160">
                  <c:v>43447.000555555554</c:v>
                </c:pt>
                <c:pt idx="2161">
                  <c:v>43448.001770833333</c:v>
                </c:pt>
                <c:pt idx="2162">
                  <c:v>43450.87636574074</c:v>
                </c:pt>
                <c:pt idx="2163">
                  <c:v>43452.002523148149</c:v>
                </c:pt>
                <c:pt idx="2164">
                  <c:v>43453.000613425924</c:v>
                </c:pt>
                <c:pt idx="2165">
                  <c:v>43454.000717592593</c:v>
                </c:pt>
                <c:pt idx="2166">
                  <c:v>43455.001296296294</c:v>
                </c:pt>
                <c:pt idx="2167">
                  <c:v>43457.885092592594</c:v>
                </c:pt>
                <c:pt idx="2168">
                  <c:v>43462.000891203701</c:v>
                </c:pt>
                <c:pt idx="2169">
                  <c:v>43463.003842592596</c:v>
                </c:pt>
                <c:pt idx="2170">
                  <c:v>43468.003935185188</c:v>
                </c:pt>
                <c:pt idx="2171">
                  <c:v>43469.00072916667</c:v>
                </c:pt>
                <c:pt idx="2172">
                  <c:v>43471.877847222226</c:v>
                </c:pt>
                <c:pt idx="2173">
                  <c:v>43473.002939814818</c:v>
                </c:pt>
                <c:pt idx="2174">
                  <c:v>43474.002442129633</c:v>
                </c:pt>
              </c:numCache>
            </c:numRef>
          </c:cat>
          <c:val>
            <c:numRef>
              <c:f>'Der Alpha'!$B$4553:$B$6727</c:f>
              <c:numCache>
                <c:formatCode>General</c:formatCode>
                <c:ptCount val="2175"/>
                <c:pt idx="0">
                  <c:v>5.49</c:v>
                </c:pt>
                <c:pt idx="1">
                  <c:v>0.11</c:v>
                </c:pt>
                <c:pt idx="2">
                  <c:v>0.08</c:v>
                </c:pt>
                <c:pt idx="3">
                  <c:v>0.02</c:v>
                </c:pt>
                <c:pt idx="5">
                  <c:v>0.09</c:v>
                </c:pt>
                <c:pt idx="6">
                  <c:v>0.16</c:v>
                </c:pt>
                <c:pt idx="7">
                  <c:v>0.09</c:v>
                </c:pt>
                <c:pt idx="8">
                  <c:v>0.09</c:v>
                </c:pt>
                <c:pt idx="9">
                  <c:v>1.92</c:v>
                </c:pt>
                <c:pt idx="10">
                  <c:v>0.03</c:v>
                </c:pt>
                <c:pt idx="11">
                  <c:v>0.01</c:v>
                </c:pt>
                <c:pt idx="12">
                  <c:v>0.02</c:v>
                </c:pt>
                <c:pt idx="13">
                  <c:v>0.01</c:v>
                </c:pt>
                <c:pt idx="14">
                  <c:v>0.03</c:v>
                </c:pt>
                <c:pt idx="15">
                  <c:v>0.02</c:v>
                </c:pt>
                <c:pt idx="17">
                  <c:v>0.04</c:v>
                </c:pt>
                <c:pt idx="18">
                  <c:v>0.01</c:v>
                </c:pt>
                <c:pt idx="21">
                  <c:v>0.02</c:v>
                </c:pt>
                <c:pt idx="22">
                  <c:v>0.06</c:v>
                </c:pt>
                <c:pt idx="25">
                  <c:v>4.9800000000000004</c:v>
                </c:pt>
                <c:pt idx="26">
                  <c:v>0.1</c:v>
                </c:pt>
                <c:pt idx="27">
                  <c:v>0.09</c:v>
                </c:pt>
                <c:pt idx="30">
                  <c:v>0.21</c:v>
                </c:pt>
                <c:pt idx="31">
                  <c:v>0.08</c:v>
                </c:pt>
                <c:pt idx="32">
                  <c:v>0.1</c:v>
                </c:pt>
                <c:pt idx="33">
                  <c:v>0.05</c:v>
                </c:pt>
                <c:pt idx="34">
                  <c:v>0.14000000000000001</c:v>
                </c:pt>
                <c:pt idx="35">
                  <c:v>0.15</c:v>
                </c:pt>
                <c:pt idx="36">
                  <c:v>0.3</c:v>
                </c:pt>
                <c:pt idx="37">
                  <c:v>0.09</c:v>
                </c:pt>
                <c:pt idx="38">
                  <c:v>7.0000000000000007E-2</c:v>
                </c:pt>
                <c:pt idx="39">
                  <c:v>0.16</c:v>
                </c:pt>
                <c:pt idx="42">
                  <c:v>0.01</c:v>
                </c:pt>
                <c:pt idx="43">
                  <c:v>5.18</c:v>
                </c:pt>
                <c:pt idx="44">
                  <c:v>0.15</c:v>
                </c:pt>
                <c:pt idx="45">
                  <c:v>0.03</c:v>
                </c:pt>
                <c:pt idx="46">
                  <c:v>0.11</c:v>
                </c:pt>
                <c:pt idx="47">
                  <c:v>0.32</c:v>
                </c:pt>
                <c:pt idx="48">
                  <c:v>0.28000000000000003</c:v>
                </c:pt>
                <c:pt idx="49">
                  <c:v>0.05</c:v>
                </c:pt>
                <c:pt idx="50">
                  <c:v>0.19</c:v>
                </c:pt>
                <c:pt idx="51">
                  <c:v>0.15</c:v>
                </c:pt>
                <c:pt idx="52">
                  <c:v>0.05</c:v>
                </c:pt>
                <c:pt idx="54">
                  <c:v>0.08</c:v>
                </c:pt>
                <c:pt idx="55">
                  <c:v>0.17</c:v>
                </c:pt>
                <c:pt idx="56">
                  <c:v>7.0000000000000007E-2</c:v>
                </c:pt>
                <c:pt idx="57">
                  <c:v>0.09</c:v>
                </c:pt>
                <c:pt idx="58">
                  <c:v>0.1</c:v>
                </c:pt>
                <c:pt idx="59">
                  <c:v>0.5</c:v>
                </c:pt>
                <c:pt idx="60">
                  <c:v>0.22</c:v>
                </c:pt>
                <c:pt idx="61">
                  <c:v>0.19</c:v>
                </c:pt>
                <c:pt idx="62">
                  <c:v>0.02</c:v>
                </c:pt>
                <c:pt idx="63">
                  <c:v>7.0000000000000007E-2</c:v>
                </c:pt>
                <c:pt idx="64">
                  <c:v>0.16</c:v>
                </c:pt>
                <c:pt idx="65">
                  <c:v>0.09</c:v>
                </c:pt>
                <c:pt idx="66">
                  <c:v>5.1100000000000003</c:v>
                </c:pt>
                <c:pt idx="67">
                  <c:v>0.38</c:v>
                </c:pt>
                <c:pt idx="68">
                  <c:v>7.0000000000000007E-2</c:v>
                </c:pt>
                <c:pt idx="69">
                  <c:v>0.1</c:v>
                </c:pt>
                <c:pt idx="70">
                  <c:v>0.39</c:v>
                </c:pt>
                <c:pt idx="72">
                  <c:v>7.0000000000000007E-2</c:v>
                </c:pt>
                <c:pt idx="73">
                  <c:v>0.17</c:v>
                </c:pt>
                <c:pt idx="74">
                  <c:v>0.21</c:v>
                </c:pt>
                <c:pt idx="75">
                  <c:v>0.05</c:v>
                </c:pt>
                <c:pt idx="76">
                  <c:v>0.16</c:v>
                </c:pt>
                <c:pt idx="77">
                  <c:v>0.89</c:v>
                </c:pt>
                <c:pt idx="78">
                  <c:v>0.24</c:v>
                </c:pt>
                <c:pt idx="79">
                  <c:v>0.09</c:v>
                </c:pt>
                <c:pt idx="80">
                  <c:v>0.52</c:v>
                </c:pt>
                <c:pt idx="81">
                  <c:v>0.34</c:v>
                </c:pt>
                <c:pt idx="83">
                  <c:v>0.08</c:v>
                </c:pt>
                <c:pt idx="84">
                  <c:v>0.56000000000000005</c:v>
                </c:pt>
                <c:pt idx="85">
                  <c:v>2.84</c:v>
                </c:pt>
                <c:pt idx="86">
                  <c:v>0.09</c:v>
                </c:pt>
                <c:pt idx="87">
                  <c:v>1.37</c:v>
                </c:pt>
                <c:pt idx="88">
                  <c:v>0.18</c:v>
                </c:pt>
                <c:pt idx="89">
                  <c:v>0.46</c:v>
                </c:pt>
                <c:pt idx="95">
                  <c:v>0.44</c:v>
                </c:pt>
                <c:pt idx="96">
                  <c:v>0.8</c:v>
                </c:pt>
                <c:pt idx="97">
                  <c:v>0.3</c:v>
                </c:pt>
                <c:pt idx="98">
                  <c:v>0.28000000000000003</c:v>
                </c:pt>
                <c:pt idx="100">
                  <c:v>4.66</c:v>
                </c:pt>
                <c:pt idx="101">
                  <c:v>0.46</c:v>
                </c:pt>
                <c:pt idx="102">
                  <c:v>0.86</c:v>
                </c:pt>
                <c:pt idx="104">
                  <c:v>0.11</c:v>
                </c:pt>
                <c:pt idx="105">
                  <c:v>0.24</c:v>
                </c:pt>
                <c:pt idx="106">
                  <c:v>0.52</c:v>
                </c:pt>
                <c:pt idx="107">
                  <c:v>0.69</c:v>
                </c:pt>
                <c:pt idx="108">
                  <c:v>0.44</c:v>
                </c:pt>
                <c:pt idx="109">
                  <c:v>0.11</c:v>
                </c:pt>
                <c:pt idx="110">
                  <c:v>0.35</c:v>
                </c:pt>
                <c:pt idx="112">
                  <c:v>0.24</c:v>
                </c:pt>
                <c:pt idx="114">
                  <c:v>2634.79</c:v>
                </c:pt>
                <c:pt idx="122">
                  <c:v>4.1900000000000004</c:v>
                </c:pt>
                <c:pt idx="123">
                  <c:v>28.8</c:v>
                </c:pt>
                <c:pt idx="125">
                  <c:v>55.79</c:v>
                </c:pt>
                <c:pt idx="126">
                  <c:v>19.420000000000002</c:v>
                </c:pt>
                <c:pt idx="127">
                  <c:v>4.9800000000000004</c:v>
                </c:pt>
                <c:pt idx="128">
                  <c:v>20.75</c:v>
                </c:pt>
                <c:pt idx="129">
                  <c:v>10.42</c:v>
                </c:pt>
                <c:pt idx="135">
                  <c:v>7.56</c:v>
                </c:pt>
                <c:pt idx="136">
                  <c:v>24.4</c:v>
                </c:pt>
                <c:pt idx="137">
                  <c:v>24.22</c:v>
                </c:pt>
                <c:pt idx="138">
                  <c:v>1.86</c:v>
                </c:pt>
                <c:pt idx="139">
                  <c:v>1.94</c:v>
                </c:pt>
                <c:pt idx="140">
                  <c:v>32.5</c:v>
                </c:pt>
                <c:pt idx="141">
                  <c:v>3.34</c:v>
                </c:pt>
                <c:pt idx="142">
                  <c:v>26.6</c:v>
                </c:pt>
                <c:pt idx="144">
                  <c:v>0.76</c:v>
                </c:pt>
                <c:pt idx="149">
                  <c:v>3.23</c:v>
                </c:pt>
                <c:pt idx="150">
                  <c:v>16.13</c:v>
                </c:pt>
                <c:pt idx="151">
                  <c:v>14.9</c:v>
                </c:pt>
                <c:pt idx="153">
                  <c:v>6.32</c:v>
                </c:pt>
                <c:pt idx="156">
                  <c:v>6.79</c:v>
                </c:pt>
                <c:pt idx="157">
                  <c:v>2.65</c:v>
                </c:pt>
                <c:pt idx="158">
                  <c:v>26.57</c:v>
                </c:pt>
                <c:pt idx="160">
                  <c:v>19.5</c:v>
                </c:pt>
                <c:pt idx="161">
                  <c:v>28.65</c:v>
                </c:pt>
                <c:pt idx="162">
                  <c:v>13.85</c:v>
                </c:pt>
                <c:pt idx="163">
                  <c:v>18.13</c:v>
                </c:pt>
                <c:pt idx="165">
                  <c:v>0.03</c:v>
                </c:pt>
                <c:pt idx="166">
                  <c:v>8.24</c:v>
                </c:pt>
                <c:pt idx="167">
                  <c:v>8.39</c:v>
                </c:pt>
                <c:pt idx="168">
                  <c:v>14.5</c:v>
                </c:pt>
                <c:pt idx="170">
                  <c:v>16.2</c:v>
                </c:pt>
                <c:pt idx="172">
                  <c:v>5.14</c:v>
                </c:pt>
                <c:pt idx="174">
                  <c:v>19.28</c:v>
                </c:pt>
                <c:pt idx="177">
                  <c:v>2.37</c:v>
                </c:pt>
                <c:pt idx="178">
                  <c:v>17.559999999999999</c:v>
                </c:pt>
                <c:pt idx="183">
                  <c:v>4.1399999999999997</c:v>
                </c:pt>
                <c:pt idx="185">
                  <c:v>27.62</c:v>
                </c:pt>
                <c:pt idx="188">
                  <c:v>6.13</c:v>
                </c:pt>
                <c:pt idx="190">
                  <c:v>22.04</c:v>
                </c:pt>
                <c:pt idx="191">
                  <c:v>14.17</c:v>
                </c:pt>
                <c:pt idx="193">
                  <c:v>12.19</c:v>
                </c:pt>
                <c:pt idx="194">
                  <c:v>4.6900000000000004</c:v>
                </c:pt>
                <c:pt idx="196">
                  <c:v>2.2000000000000002</c:v>
                </c:pt>
                <c:pt idx="197">
                  <c:v>3.53</c:v>
                </c:pt>
                <c:pt idx="198">
                  <c:v>1.23</c:v>
                </c:pt>
                <c:pt idx="200">
                  <c:v>8.44</c:v>
                </c:pt>
                <c:pt idx="203">
                  <c:v>11.11</c:v>
                </c:pt>
                <c:pt idx="204">
                  <c:v>1.56</c:v>
                </c:pt>
                <c:pt idx="205">
                  <c:v>1.91</c:v>
                </c:pt>
                <c:pt idx="206">
                  <c:v>17.46</c:v>
                </c:pt>
                <c:pt idx="207">
                  <c:v>20.309999999999999</c:v>
                </c:pt>
                <c:pt idx="208">
                  <c:v>8.3800000000000008</c:v>
                </c:pt>
                <c:pt idx="209">
                  <c:v>6.18</c:v>
                </c:pt>
                <c:pt idx="212">
                  <c:v>3.58</c:v>
                </c:pt>
                <c:pt idx="215">
                  <c:v>19.77</c:v>
                </c:pt>
                <c:pt idx="217">
                  <c:v>1.88</c:v>
                </c:pt>
                <c:pt idx="220">
                  <c:v>17.7</c:v>
                </c:pt>
                <c:pt idx="222">
                  <c:v>3.86</c:v>
                </c:pt>
                <c:pt idx="224">
                  <c:v>15.14</c:v>
                </c:pt>
                <c:pt idx="225">
                  <c:v>28.7</c:v>
                </c:pt>
                <c:pt idx="226">
                  <c:v>8.48</c:v>
                </c:pt>
                <c:pt idx="228">
                  <c:v>156.75</c:v>
                </c:pt>
                <c:pt idx="229">
                  <c:v>8.81</c:v>
                </c:pt>
                <c:pt idx="230">
                  <c:v>6.7</c:v>
                </c:pt>
                <c:pt idx="231">
                  <c:v>7.91</c:v>
                </c:pt>
                <c:pt idx="232">
                  <c:v>16.8</c:v>
                </c:pt>
                <c:pt idx="234">
                  <c:v>5.5</c:v>
                </c:pt>
                <c:pt idx="235">
                  <c:v>4.1100000000000003</c:v>
                </c:pt>
                <c:pt idx="236">
                  <c:v>0.6</c:v>
                </c:pt>
                <c:pt idx="237">
                  <c:v>18.760000000000002</c:v>
                </c:pt>
                <c:pt idx="238">
                  <c:v>3.8</c:v>
                </c:pt>
                <c:pt idx="239">
                  <c:v>12.62</c:v>
                </c:pt>
                <c:pt idx="240">
                  <c:v>2.93</c:v>
                </c:pt>
                <c:pt idx="243">
                  <c:v>12.69</c:v>
                </c:pt>
                <c:pt idx="245">
                  <c:v>13.76</c:v>
                </c:pt>
                <c:pt idx="246">
                  <c:v>18.5</c:v>
                </c:pt>
                <c:pt idx="248">
                  <c:v>57.94</c:v>
                </c:pt>
                <c:pt idx="250">
                  <c:v>4.68</c:v>
                </c:pt>
                <c:pt idx="251">
                  <c:v>20.76</c:v>
                </c:pt>
                <c:pt idx="252">
                  <c:v>12.91</c:v>
                </c:pt>
                <c:pt idx="254">
                  <c:v>26.24</c:v>
                </c:pt>
                <c:pt idx="255">
                  <c:v>2.19</c:v>
                </c:pt>
                <c:pt idx="258">
                  <c:v>1.77</c:v>
                </c:pt>
                <c:pt idx="262">
                  <c:v>20.010000000000002</c:v>
                </c:pt>
                <c:pt idx="265">
                  <c:v>15.25</c:v>
                </c:pt>
                <c:pt idx="266">
                  <c:v>20.420000000000002</c:v>
                </c:pt>
                <c:pt idx="268">
                  <c:v>21.23</c:v>
                </c:pt>
                <c:pt idx="269">
                  <c:v>15.48</c:v>
                </c:pt>
                <c:pt idx="270">
                  <c:v>2.57</c:v>
                </c:pt>
                <c:pt idx="271">
                  <c:v>2.99</c:v>
                </c:pt>
                <c:pt idx="273">
                  <c:v>8.18</c:v>
                </c:pt>
                <c:pt idx="274">
                  <c:v>20.239999999999998</c:v>
                </c:pt>
                <c:pt idx="275">
                  <c:v>6.09</c:v>
                </c:pt>
                <c:pt idx="277">
                  <c:v>14.79</c:v>
                </c:pt>
                <c:pt idx="278">
                  <c:v>7.6</c:v>
                </c:pt>
                <c:pt idx="283">
                  <c:v>9.84</c:v>
                </c:pt>
                <c:pt idx="284">
                  <c:v>13.96</c:v>
                </c:pt>
                <c:pt idx="285">
                  <c:v>16.12</c:v>
                </c:pt>
                <c:pt idx="286">
                  <c:v>5.07</c:v>
                </c:pt>
                <c:pt idx="287">
                  <c:v>15.74</c:v>
                </c:pt>
                <c:pt idx="288">
                  <c:v>3.76</c:v>
                </c:pt>
                <c:pt idx="290">
                  <c:v>17.98</c:v>
                </c:pt>
                <c:pt idx="295">
                  <c:v>30.48</c:v>
                </c:pt>
                <c:pt idx="297">
                  <c:v>28.03</c:v>
                </c:pt>
                <c:pt idx="298">
                  <c:v>18.73</c:v>
                </c:pt>
                <c:pt idx="299">
                  <c:v>10.01</c:v>
                </c:pt>
                <c:pt idx="301">
                  <c:v>20.36</c:v>
                </c:pt>
                <c:pt idx="302">
                  <c:v>7.78</c:v>
                </c:pt>
                <c:pt idx="303">
                  <c:v>13.04</c:v>
                </c:pt>
                <c:pt idx="305">
                  <c:v>30.56</c:v>
                </c:pt>
                <c:pt idx="307">
                  <c:v>5.38</c:v>
                </c:pt>
                <c:pt idx="308">
                  <c:v>11.41</c:v>
                </c:pt>
                <c:pt idx="311">
                  <c:v>4.49</c:v>
                </c:pt>
                <c:pt idx="318">
                  <c:v>0.5</c:v>
                </c:pt>
                <c:pt idx="320">
                  <c:v>13.57</c:v>
                </c:pt>
                <c:pt idx="322">
                  <c:v>36.94</c:v>
                </c:pt>
                <c:pt idx="323">
                  <c:v>8.57</c:v>
                </c:pt>
                <c:pt idx="324">
                  <c:v>29.56</c:v>
                </c:pt>
                <c:pt idx="325">
                  <c:v>13.34</c:v>
                </c:pt>
                <c:pt idx="327">
                  <c:v>9.27</c:v>
                </c:pt>
                <c:pt idx="329">
                  <c:v>1.03</c:v>
                </c:pt>
                <c:pt idx="331">
                  <c:v>14.44</c:v>
                </c:pt>
                <c:pt idx="335">
                  <c:v>3.78</c:v>
                </c:pt>
                <c:pt idx="336">
                  <c:v>1.45</c:v>
                </c:pt>
                <c:pt idx="337">
                  <c:v>0.92</c:v>
                </c:pt>
                <c:pt idx="338">
                  <c:v>2.87</c:v>
                </c:pt>
                <c:pt idx="339">
                  <c:v>16.38</c:v>
                </c:pt>
                <c:pt idx="341">
                  <c:v>5.13</c:v>
                </c:pt>
                <c:pt idx="344">
                  <c:v>533.12</c:v>
                </c:pt>
                <c:pt idx="345">
                  <c:v>22.6</c:v>
                </c:pt>
                <c:pt idx="347">
                  <c:v>5.86</c:v>
                </c:pt>
                <c:pt idx="349">
                  <c:v>8.0299999999999994</c:v>
                </c:pt>
                <c:pt idx="351">
                  <c:v>9.91</c:v>
                </c:pt>
                <c:pt idx="352">
                  <c:v>16.66</c:v>
                </c:pt>
                <c:pt idx="356">
                  <c:v>43.64</c:v>
                </c:pt>
                <c:pt idx="357">
                  <c:v>24.91</c:v>
                </c:pt>
                <c:pt idx="358">
                  <c:v>19.62</c:v>
                </c:pt>
                <c:pt idx="359">
                  <c:v>3.37</c:v>
                </c:pt>
                <c:pt idx="360">
                  <c:v>8.7899999999999991</c:v>
                </c:pt>
                <c:pt idx="361">
                  <c:v>8.7799999999999994</c:v>
                </c:pt>
                <c:pt idx="364">
                  <c:v>1.57</c:v>
                </c:pt>
                <c:pt idx="369">
                  <c:v>25.37</c:v>
                </c:pt>
                <c:pt idx="371">
                  <c:v>22.28</c:v>
                </c:pt>
                <c:pt idx="376">
                  <c:v>3.79</c:v>
                </c:pt>
                <c:pt idx="377">
                  <c:v>2.77</c:v>
                </c:pt>
                <c:pt idx="378">
                  <c:v>4.97</c:v>
                </c:pt>
                <c:pt idx="384">
                  <c:v>49.37</c:v>
                </c:pt>
                <c:pt idx="386">
                  <c:v>159.87</c:v>
                </c:pt>
                <c:pt idx="387">
                  <c:v>85.29</c:v>
                </c:pt>
                <c:pt idx="388">
                  <c:v>290.82</c:v>
                </c:pt>
                <c:pt idx="389">
                  <c:v>9.5</c:v>
                </c:pt>
                <c:pt idx="390">
                  <c:v>36.03</c:v>
                </c:pt>
                <c:pt idx="393">
                  <c:v>12.51</c:v>
                </c:pt>
                <c:pt idx="394">
                  <c:v>92.13</c:v>
                </c:pt>
                <c:pt idx="395">
                  <c:v>16.41</c:v>
                </c:pt>
                <c:pt idx="396">
                  <c:v>39.08</c:v>
                </c:pt>
                <c:pt idx="397">
                  <c:v>47.18</c:v>
                </c:pt>
                <c:pt idx="398">
                  <c:v>36.31</c:v>
                </c:pt>
                <c:pt idx="399">
                  <c:v>140.34</c:v>
                </c:pt>
                <c:pt idx="400">
                  <c:v>79.069999999999993</c:v>
                </c:pt>
                <c:pt idx="401">
                  <c:v>75.17</c:v>
                </c:pt>
                <c:pt idx="402">
                  <c:v>20.96</c:v>
                </c:pt>
                <c:pt idx="405">
                  <c:v>69.489999999999995</c:v>
                </c:pt>
                <c:pt idx="406">
                  <c:v>72.02</c:v>
                </c:pt>
                <c:pt idx="407">
                  <c:v>52.61</c:v>
                </c:pt>
                <c:pt idx="409">
                  <c:v>11.96</c:v>
                </c:pt>
                <c:pt idx="410">
                  <c:v>117.76</c:v>
                </c:pt>
                <c:pt idx="411">
                  <c:v>54.43</c:v>
                </c:pt>
                <c:pt idx="412">
                  <c:v>69.319999999999993</c:v>
                </c:pt>
                <c:pt idx="413">
                  <c:v>57.49</c:v>
                </c:pt>
                <c:pt idx="414">
                  <c:v>0.62</c:v>
                </c:pt>
                <c:pt idx="415">
                  <c:v>28.16</c:v>
                </c:pt>
                <c:pt idx="418">
                  <c:v>77.83</c:v>
                </c:pt>
                <c:pt idx="419">
                  <c:v>120.34</c:v>
                </c:pt>
                <c:pt idx="420">
                  <c:v>81.709999999999994</c:v>
                </c:pt>
                <c:pt idx="422">
                  <c:v>2</c:v>
                </c:pt>
                <c:pt idx="423">
                  <c:v>36.9</c:v>
                </c:pt>
                <c:pt idx="424">
                  <c:v>14.07</c:v>
                </c:pt>
                <c:pt idx="425">
                  <c:v>144.88999999999999</c:v>
                </c:pt>
                <c:pt idx="426">
                  <c:v>98.91</c:v>
                </c:pt>
                <c:pt idx="427">
                  <c:v>21.06</c:v>
                </c:pt>
                <c:pt idx="428">
                  <c:v>17.190000000000001</c:v>
                </c:pt>
                <c:pt idx="429">
                  <c:v>43.48</c:v>
                </c:pt>
                <c:pt idx="430">
                  <c:v>48.61</c:v>
                </c:pt>
                <c:pt idx="431">
                  <c:v>10.76</c:v>
                </c:pt>
                <c:pt idx="432">
                  <c:v>45.81</c:v>
                </c:pt>
                <c:pt idx="433">
                  <c:v>21.9</c:v>
                </c:pt>
                <c:pt idx="434">
                  <c:v>26.48</c:v>
                </c:pt>
                <c:pt idx="435">
                  <c:v>83.23</c:v>
                </c:pt>
                <c:pt idx="436">
                  <c:v>2.39</c:v>
                </c:pt>
                <c:pt idx="437">
                  <c:v>81.900000000000006</c:v>
                </c:pt>
                <c:pt idx="438">
                  <c:v>40.03</c:v>
                </c:pt>
                <c:pt idx="439">
                  <c:v>50.51</c:v>
                </c:pt>
                <c:pt idx="440">
                  <c:v>102.33</c:v>
                </c:pt>
                <c:pt idx="443">
                  <c:v>71.739999999999995</c:v>
                </c:pt>
                <c:pt idx="444">
                  <c:v>79.319999999999993</c:v>
                </c:pt>
                <c:pt idx="445">
                  <c:v>40.28</c:v>
                </c:pt>
                <c:pt idx="446">
                  <c:v>13.52</c:v>
                </c:pt>
                <c:pt idx="447">
                  <c:v>62.42</c:v>
                </c:pt>
                <c:pt idx="448">
                  <c:v>5.55</c:v>
                </c:pt>
                <c:pt idx="449">
                  <c:v>40.22</c:v>
                </c:pt>
                <c:pt idx="450">
                  <c:v>15.81</c:v>
                </c:pt>
                <c:pt idx="451">
                  <c:v>34.57</c:v>
                </c:pt>
                <c:pt idx="452">
                  <c:v>18.600000000000001</c:v>
                </c:pt>
                <c:pt idx="453">
                  <c:v>43.86</c:v>
                </c:pt>
                <c:pt idx="458">
                  <c:v>0.37</c:v>
                </c:pt>
                <c:pt idx="459">
                  <c:v>10.01</c:v>
                </c:pt>
                <c:pt idx="460">
                  <c:v>57.76</c:v>
                </c:pt>
                <c:pt idx="461">
                  <c:v>162.08000000000001</c:v>
                </c:pt>
                <c:pt idx="462">
                  <c:v>69.42</c:v>
                </c:pt>
                <c:pt idx="463">
                  <c:v>169.1</c:v>
                </c:pt>
                <c:pt idx="464">
                  <c:v>1.1399999999999999</c:v>
                </c:pt>
                <c:pt idx="465">
                  <c:v>3.94</c:v>
                </c:pt>
                <c:pt idx="466">
                  <c:v>7.15</c:v>
                </c:pt>
                <c:pt idx="469">
                  <c:v>3.76</c:v>
                </c:pt>
                <c:pt idx="470">
                  <c:v>3.98</c:v>
                </c:pt>
                <c:pt idx="473">
                  <c:v>7.97</c:v>
                </c:pt>
                <c:pt idx="474">
                  <c:v>11.01</c:v>
                </c:pt>
                <c:pt idx="475">
                  <c:v>38.159999999999997</c:v>
                </c:pt>
                <c:pt idx="476">
                  <c:v>48.69</c:v>
                </c:pt>
                <c:pt idx="477">
                  <c:v>21.85</c:v>
                </c:pt>
                <c:pt idx="478">
                  <c:v>11.73</c:v>
                </c:pt>
                <c:pt idx="480">
                  <c:v>24.64</c:v>
                </c:pt>
                <c:pt idx="481">
                  <c:v>32.380000000000003</c:v>
                </c:pt>
                <c:pt idx="482">
                  <c:v>15.01</c:v>
                </c:pt>
                <c:pt idx="484">
                  <c:v>18.309999999999999</c:v>
                </c:pt>
                <c:pt idx="485">
                  <c:v>30.89</c:v>
                </c:pt>
                <c:pt idx="486">
                  <c:v>6.89</c:v>
                </c:pt>
                <c:pt idx="487">
                  <c:v>23.27</c:v>
                </c:pt>
                <c:pt idx="489">
                  <c:v>6.47</c:v>
                </c:pt>
                <c:pt idx="490">
                  <c:v>20.149999999999999</c:v>
                </c:pt>
                <c:pt idx="491">
                  <c:v>4.6900000000000004</c:v>
                </c:pt>
                <c:pt idx="492">
                  <c:v>14.78</c:v>
                </c:pt>
                <c:pt idx="493">
                  <c:v>5.96</c:v>
                </c:pt>
                <c:pt idx="494">
                  <c:v>10.75</c:v>
                </c:pt>
                <c:pt idx="497">
                  <c:v>12.3</c:v>
                </c:pt>
                <c:pt idx="500">
                  <c:v>14.27</c:v>
                </c:pt>
                <c:pt idx="501">
                  <c:v>34.700000000000003</c:v>
                </c:pt>
                <c:pt idx="502">
                  <c:v>6.3</c:v>
                </c:pt>
                <c:pt idx="503">
                  <c:v>37.020000000000003</c:v>
                </c:pt>
                <c:pt idx="508">
                  <c:v>2.76</c:v>
                </c:pt>
                <c:pt idx="509">
                  <c:v>13.11</c:v>
                </c:pt>
                <c:pt idx="510">
                  <c:v>11.13</c:v>
                </c:pt>
                <c:pt idx="511">
                  <c:v>2.44</c:v>
                </c:pt>
                <c:pt idx="512">
                  <c:v>15.91</c:v>
                </c:pt>
                <c:pt idx="513">
                  <c:v>3.73</c:v>
                </c:pt>
                <c:pt idx="516">
                  <c:v>10.53</c:v>
                </c:pt>
                <c:pt idx="517">
                  <c:v>6.07</c:v>
                </c:pt>
                <c:pt idx="519">
                  <c:v>24.11</c:v>
                </c:pt>
                <c:pt idx="523">
                  <c:v>32.479999999999997</c:v>
                </c:pt>
                <c:pt idx="524">
                  <c:v>0.74</c:v>
                </c:pt>
                <c:pt idx="525">
                  <c:v>57.79</c:v>
                </c:pt>
                <c:pt idx="526">
                  <c:v>15.07</c:v>
                </c:pt>
                <c:pt idx="531">
                  <c:v>10.55</c:v>
                </c:pt>
                <c:pt idx="532">
                  <c:v>17.47</c:v>
                </c:pt>
                <c:pt idx="535">
                  <c:v>4.87</c:v>
                </c:pt>
                <c:pt idx="536">
                  <c:v>17.260000000000002</c:v>
                </c:pt>
                <c:pt idx="541">
                  <c:v>21.57</c:v>
                </c:pt>
                <c:pt idx="544">
                  <c:v>21.61</c:v>
                </c:pt>
                <c:pt idx="548">
                  <c:v>0.92</c:v>
                </c:pt>
                <c:pt idx="549">
                  <c:v>15.24</c:v>
                </c:pt>
                <c:pt idx="551">
                  <c:v>26.64</c:v>
                </c:pt>
                <c:pt idx="553">
                  <c:v>21.24</c:v>
                </c:pt>
                <c:pt idx="556">
                  <c:v>6.71</c:v>
                </c:pt>
                <c:pt idx="558">
                  <c:v>3.7</c:v>
                </c:pt>
                <c:pt idx="559">
                  <c:v>4.58</c:v>
                </c:pt>
                <c:pt idx="561">
                  <c:v>1.99</c:v>
                </c:pt>
                <c:pt idx="564">
                  <c:v>20.96</c:v>
                </c:pt>
                <c:pt idx="566">
                  <c:v>25.72</c:v>
                </c:pt>
                <c:pt idx="568">
                  <c:v>23.13</c:v>
                </c:pt>
                <c:pt idx="571">
                  <c:v>436.24</c:v>
                </c:pt>
                <c:pt idx="573">
                  <c:v>41.39</c:v>
                </c:pt>
                <c:pt idx="574">
                  <c:v>23.31</c:v>
                </c:pt>
                <c:pt idx="575">
                  <c:v>20.21</c:v>
                </c:pt>
                <c:pt idx="577">
                  <c:v>7.97</c:v>
                </c:pt>
                <c:pt idx="579">
                  <c:v>28.78</c:v>
                </c:pt>
                <c:pt idx="580">
                  <c:v>12.56</c:v>
                </c:pt>
                <c:pt idx="581">
                  <c:v>12.89</c:v>
                </c:pt>
                <c:pt idx="582">
                  <c:v>23.15</c:v>
                </c:pt>
                <c:pt idx="583">
                  <c:v>2.1800000000000002</c:v>
                </c:pt>
                <c:pt idx="585">
                  <c:v>14.63</c:v>
                </c:pt>
                <c:pt idx="586">
                  <c:v>21.63</c:v>
                </c:pt>
                <c:pt idx="587">
                  <c:v>33.03</c:v>
                </c:pt>
                <c:pt idx="588">
                  <c:v>37.67</c:v>
                </c:pt>
                <c:pt idx="589">
                  <c:v>14.77</c:v>
                </c:pt>
                <c:pt idx="590">
                  <c:v>21.22</c:v>
                </c:pt>
                <c:pt idx="591">
                  <c:v>15.26</c:v>
                </c:pt>
                <c:pt idx="592">
                  <c:v>3.55</c:v>
                </c:pt>
                <c:pt idx="594">
                  <c:v>9.68</c:v>
                </c:pt>
                <c:pt idx="597">
                  <c:v>7.61</c:v>
                </c:pt>
                <c:pt idx="598">
                  <c:v>17.989999999999998</c:v>
                </c:pt>
                <c:pt idx="600">
                  <c:v>16.41</c:v>
                </c:pt>
                <c:pt idx="601">
                  <c:v>27.56</c:v>
                </c:pt>
                <c:pt idx="606">
                  <c:v>0.17</c:v>
                </c:pt>
                <c:pt idx="607">
                  <c:v>7.82</c:v>
                </c:pt>
                <c:pt idx="608">
                  <c:v>48.23</c:v>
                </c:pt>
                <c:pt idx="609">
                  <c:v>3.39</c:v>
                </c:pt>
                <c:pt idx="611">
                  <c:v>19.420000000000002</c:v>
                </c:pt>
                <c:pt idx="612">
                  <c:v>1.75</c:v>
                </c:pt>
                <c:pt idx="613">
                  <c:v>7.61</c:v>
                </c:pt>
                <c:pt idx="614">
                  <c:v>3.56</c:v>
                </c:pt>
                <c:pt idx="615">
                  <c:v>22.19</c:v>
                </c:pt>
                <c:pt idx="616">
                  <c:v>12.98</c:v>
                </c:pt>
                <c:pt idx="617">
                  <c:v>17.190000000000001</c:v>
                </c:pt>
                <c:pt idx="618">
                  <c:v>7.95</c:v>
                </c:pt>
                <c:pt idx="620">
                  <c:v>29.69</c:v>
                </c:pt>
                <c:pt idx="621">
                  <c:v>3.17</c:v>
                </c:pt>
                <c:pt idx="626">
                  <c:v>17.14</c:v>
                </c:pt>
                <c:pt idx="631">
                  <c:v>4.59</c:v>
                </c:pt>
                <c:pt idx="633">
                  <c:v>0.99</c:v>
                </c:pt>
                <c:pt idx="634">
                  <c:v>4.72</c:v>
                </c:pt>
                <c:pt idx="635">
                  <c:v>43.55</c:v>
                </c:pt>
                <c:pt idx="638">
                  <c:v>20.079999999999998</c:v>
                </c:pt>
                <c:pt idx="640">
                  <c:v>27.54</c:v>
                </c:pt>
                <c:pt idx="642">
                  <c:v>7.38</c:v>
                </c:pt>
                <c:pt idx="643">
                  <c:v>14.29</c:v>
                </c:pt>
                <c:pt idx="644">
                  <c:v>4.5599999999999996</c:v>
                </c:pt>
                <c:pt idx="645">
                  <c:v>1.05</c:v>
                </c:pt>
                <c:pt idx="646">
                  <c:v>5.05</c:v>
                </c:pt>
                <c:pt idx="649">
                  <c:v>4.78</c:v>
                </c:pt>
                <c:pt idx="651">
                  <c:v>17.95</c:v>
                </c:pt>
                <c:pt idx="653">
                  <c:v>5.4</c:v>
                </c:pt>
                <c:pt idx="657">
                  <c:v>1.87</c:v>
                </c:pt>
                <c:pt idx="658">
                  <c:v>6.88</c:v>
                </c:pt>
                <c:pt idx="659">
                  <c:v>22.46</c:v>
                </c:pt>
                <c:pt idx="660">
                  <c:v>16.02</c:v>
                </c:pt>
                <c:pt idx="662">
                  <c:v>2.97</c:v>
                </c:pt>
                <c:pt idx="663">
                  <c:v>9.36</c:v>
                </c:pt>
                <c:pt idx="665">
                  <c:v>61.62</c:v>
                </c:pt>
                <c:pt idx="666">
                  <c:v>5.35</c:v>
                </c:pt>
                <c:pt idx="668">
                  <c:v>14.66</c:v>
                </c:pt>
                <c:pt idx="670">
                  <c:v>4.8499999999999996</c:v>
                </c:pt>
                <c:pt idx="673">
                  <c:v>7.44</c:v>
                </c:pt>
                <c:pt idx="674">
                  <c:v>33.18</c:v>
                </c:pt>
                <c:pt idx="675">
                  <c:v>14.77</c:v>
                </c:pt>
                <c:pt idx="676">
                  <c:v>0.22</c:v>
                </c:pt>
                <c:pt idx="677">
                  <c:v>1.66</c:v>
                </c:pt>
                <c:pt idx="678">
                  <c:v>8.2100000000000009</c:v>
                </c:pt>
                <c:pt idx="679">
                  <c:v>6.88</c:v>
                </c:pt>
                <c:pt idx="681">
                  <c:v>27.07</c:v>
                </c:pt>
                <c:pt idx="683">
                  <c:v>4.58</c:v>
                </c:pt>
                <c:pt idx="685">
                  <c:v>3.38</c:v>
                </c:pt>
                <c:pt idx="686">
                  <c:v>16.43</c:v>
                </c:pt>
                <c:pt idx="687">
                  <c:v>29.54</c:v>
                </c:pt>
                <c:pt idx="688">
                  <c:v>2.6</c:v>
                </c:pt>
                <c:pt idx="689">
                  <c:v>6.64</c:v>
                </c:pt>
                <c:pt idx="690">
                  <c:v>8.41</c:v>
                </c:pt>
                <c:pt idx="694">
                  <c:v>25.83</c:v>
                </c:pt>
                <c:pt idx="695">
                  <c:v>22.74</c:v>
                </c:pt>
                <c:pt idx="698">
                  <c:v>1.82</c:v>
                </c:pt>
                <c:pt idx="700">
                  <c:v>94.49</c:v>
                </c:pt>
                <c:pt idx="701">
                  <c:v>17.73</c:v>
                </c:pt>
                <c:pt idx="702">
                  <c:v>9.1999999999999993</c:v>
                </c:pt>
                <c:pt idx="704">
                  <c:v>7.59</c:v>
                </c:pt>
                <c:pt idx="705">
                  <c:v>14.85</c:v>
                </c:pt>
                <c:pt idx="709">
                  <c:v>8.75</c:v>
                </c:pt>
                <c:pt idx="711">
                  <c:v>10.86</c:v>
                </c:pt>
                <c:pt idx="712">
                  <c:v>6.87</c:v>
                </c:pt>
                <c:pt idx="714">
                  <c:v>13.68</c:v>
                </c:pt>
                <c:pt idx="716">
                  <c:v>1.94</c:v>
                </c:pt>
                <c:pt idx="718">
                  <c:v>6.98</c:v>
                </c:pt>
                <c:pt idx="721">
                  <c:v>17.79</c:v>
                </c:pt>
                <c:pt idx="723">
                  <c:v>8.93</c:v>
                </c:pt>
                <c:pt idx="725">
                  <c:v>16.37</c:v>
                </c:pt>
                <c:pt idx="726">
                  <c:v>23.13</c:v>
                </c:pt>
                <c:pt idx="728">
                  <c:v>3.22</c:v>
                </c:pt>
                <c:pt idx="729">
                  <c:v>3.44</c:v>
                </c:pt>
                <c:pt idx="730">
                  <c:v>18.36</c:v>
                </c:pt>
                <c:pt idx="732">
                  <c:v>4.83</c:v>
                </c:pt>
                <c:pt idx="733">
                  <c:v>1.88</c:v>
                </c:pt>
                <c:pt idx="736">
                  <c:v>22.14</c:v>
                </c:pt>
                <c:pt idx="738">
                  <c:v>0.89</c:v>
                </c:pt>
                <c:pt idx="739">
                  <c:v>29.46</c:v>
                </c:pt>
                <c:pt idx="740">
                  <c:v>9.93</c:v>
                </c:pt>
                <c:pt idx="741">
                  <c:v>299.5</c:v>
                </c:pt>
                <c:pt idx="742">
                  <c:v>16.84</c:v>
                </c:pt>
                <c:pt idx="743">
                  <c:v>33.44</c:v>
                </c:pt>
                <c:pt idx="744">
                  <c:v>5.13</c:v>
                </c:pt>
                <c:pt idx="746">
                  <c:v>32.229999999999997</c:v>
                </c:pt>
                <c:pt idx="747">
                  <c:v>7.72</c:v>
                </c:pt>
                <c:pt idx="749">
                  <c:v>23.97</c:v>
                </c:pt>
                <c:pt idx="750">
                  <c:v>6.45</c:v>
                </c:pt>
                <c:pt idx="752">
                  <c:v>22.51</c:v>
                </c:pt>
                <c:pt idx="754">
                  <c:v>8.8699999999999992</c:v>
                </c:pt>
                <c:pt idx="756">
                  <c:v>7.06</c:v>
                </c:pt>
                <c:pt idx="757">
                  <c:v>12.5</c:v>
                </c:pt>
                <c:pt idx="758">
                  <c:v>16.899999999999999</c:v>
                </c:pt>
                <c:pt idx="759">
                  <c:v>25.59</c:v>
                </c:pt>
                <c:pt idx="760">
                  <c:v>4.3899999999999997</c:v>
                </c:pt>
                <c:pt idx="761">
                  <c:v>23.51</c:v>
                </c:pt>
                <c:pt idx="765">
                  <c:v>8.58</c:v>
                </c:pt>
                <c:pt idx="766">
                  <c:v>6.05</c:v>
                </c:pt>
                <c:pt idx="767">
                  <c:v>53.96</c:v>
                </c:pt>
                <c:pt idx="768">
                  <c:v>2.42</c:v>
                </c:pt>
                <c:pt idx="774">
                  <c:v>32.14</c:v>
                </c:pt>
                <c:pt idx="775">
                  <c:v>21.4</c:v>
                </c:pt>
                <c:pt idx="776">
                  <c:v>38.43</c:v>
                </c:pt>
                <c:pt idx="777">
                  <c:v>9.24</c:v>
                </c:pt>
                <c:pt idx="778">
                  <c:v>10.58</c:v>
                </c:pt>
                <c:pt idx="780">
                  <c:v>32.99</c:v>
                </c:pt>
                <c:pt idx="781">
                  <c:v>4.28</c:v>
                </c:pt>
                <c:pt idx="782">
                  <c:v>37.82</c:v>
                </c:pt>
                <c:pt idx="783">
                  <c:v>32.18</c:v>
                </c:pt>
                <c:pt idx="784">
                  <c:v>24.87</c:v>
                </c:pt>
                <c:pt idx="785">
                  <c:v>16.63</c:v>
                </c:pt>
                <c:pt idx="786">
                  <c:v>17.239999999999998</c:v>
                </c:pt>
                <c:pt idx="787">
                  <c:v>20.94</c:v>
                </c:pt>
                <c:pt idx="788">
                  <c:v>0.6</c:v>
                </c:pt>
                <c:pt idx="789">
                  <c:v>54.93</c:v>
                </c:pt>
                <c:pt idx="790">
                  <c:v>22.63</c:v>
                </c:pt>
                <c:pt idx="792">
                  <c:v>31.46</c:v>
                </c:pt>
                <c:pt idx="797">
                  <c:v>28.31</c:v>
                </c:pt>
                <c:pt idx="798">
                  <c:v>8.84</c:v>
                </c:pt>
                <c:pt idx="800">
                  <c:v>720.54</c:v>
                </c:pt>
                <c:pt idx="801">
                  <c:v>1.87</c:v>
                </c:pt>
                <c:pt idx="805">
                  <c:v>79.38</c:v>
                </c:pt>
                <c:pt idx="807">
                  <c:v>3.59</c:v>
                </c:pt>
                <c:pt idx="809">
                  <c:v>59.82</c:v>
                </c:pt>
                <c:pt idx="810">
                  <c:v>27.61</c:v>
                </c:pt>
                <c:pt idx="812">
                  <c:v>11.93</c:v>
                </c:pt>
                <c:pt idx="814">
                  <c:v>9.35</c:v>
                </c:pt>
                <c:pt idx="816">
                  <c:v>5.54</c:v>
                </c:pt>
                <c:pt idx="817">
                  <c:v>44.22</c:v>
                </c:pt>
                <c:pt idx="818">
                  <c:v>56.52</c:v>
                </c:pt>
                <c:pt idx="819">
                  <c:v>30.34</c:v>
                </c:pt>
                <c:pt idx="821">
                  <c:v>27.75</c:v>
                </c:pt>
                <c:pt idx="823">
                  <c:v>24.83</c:v>
                </c:pt>
                <c:pt idx="824">
                  <c:v>73.41</c:v>
                </c:pt>
                <c:pt idx="825">
                  <c:v>10</c:v>
                </c:pt>
                <c:pt idx="826">
                  <c:v>17.420000000000002</c:v>
                </c:pt>
                <c:pt idx="827">
                  <c:v>40.729999999999997</c:v>
                </c:pt>
                <c:pt idx="829">
                  <c:v>21.15</c:v>
                </c:pt>
                <c:pt idx="833">
                  <c:v>21.16</c:v>
                </c:pt>
                <c:pt idx="834">
                  <c:v>7.42</c:v>
                </c:pt>
                <c:pt idx="835">
                  <c:v>1.51</c:v>
                </c:pt>
                <c:pt idx="836">
                  <c:v>5.83</c:v>
                </c:pt>
                <c:pt idx="839">
                  <c:v>6.91</c:v>
                </c:pt>
                <c:pt idx="841">
                  <c:v>7.0000000000000007E-2</c:v>
                </c:pt>
                <c:pt idx="843">
                  <c:v>36.56</c:v>
                </c:pt>
                <c:pt idx="844">
                  <c:v>36.619999999999997</c:v>
                </c:pt>
                <c:pt idx="846">
                  <c:v>7.14</c:v>
                </c:pt>
                <c:pt idx="849">
                  <c:v>8.5</c:v>
                </c:pt>
                <c:pt idx="851">
                  <c:v>26.22</c:v>
                </c:pt>
                <c:pt idx="852">
                  <c:v>22.98</c:v>
                </c:pt>
                <c:pt idx="857">
                  <c:v>2.23</c:v>
                </c:pt>
                <c:pt idx="858">
                  <c:v>30.47</c:v>
                </c:pt>
                <c:pt idx="859">
                  <c:v>14.19</c:v>
                </c:pt>
                <c:pt idx="862">
                  <c:v>47.9</c:v>
                </c:pt>
                <c:pt idx="863">
                  <c:v>11.59</c:v>
                </c:pt>
                <c:pt idx="864">
                  <c:v>36.26</c:v>
                </c:pt>
                <c:pt idx="865">
                  <c:v>18.239999999999998</c:v>
                </c:pt>
                <c:pt idx="867">
                  <c:v>29.19</c:v>
                </c:pt>
                <c:pt idx="868">
                  <c:v>28.05</c:v>
                </c:pt>
                <c:pt idx="869">
                  <c:v>7.57</c:v>
                </c:pt>
                <c:pt idx="870">
                  <c:v>38.35</c:v>
                </c:pt>
                <c:pt idx="871">
                  <c:v>19.829999999999998</c:v>
                </c:pt>
                <c:pt idx="874">
                  <c:v>45.99</c:v>
                </c:pt>
                <c:pt idx="876">
                  <c:v>34.68</c:v>
                </c:pt>
                <c:pt idx="881">
                  <c:v>10.31</c:v>
                </c:pt>
                <c:pt idx="884">
                  <c:v>21.53</c:v>
                </c:pt>
                <c:pt idx="886">
                  <c:v>3.25</c:v>
                </c:pt>
                <c:pt idx="887">
                  <c:v>2.09</c:v>
                </c:pt>
                <c:pt idx="889">
                  <c:v>30.45</c:v>
                </c:pt>
                <c:pt idx="890">
                  <c:v>39.32</c:v>
                </c:pt>
                <c:pt idx="892">
                  <c:v>53.25</c:v>
                </c:pt>
                <c:pt idx="894">
                  <c:v>28.79</c:v>
                </c:pt>
                <c:pt idx="895">
                  <c:v>24.07</c:v>
                </c:pt>
                <c:pt idx="896">
                  <c:v>35.5</c:v>
                </c:pt>
                <c:pt idx="897">
                  <c:v>2.9</c:v>
                </c:pt>
                <c:pt idx="899">
                  <c:v>5.43</c:v>
                </c:pt>
                <c:pt idx="901">
                  <c:v>12.58</c:v>
                </c:pt>
                <c:pt idx="902">
                  <c:v>10.49</c:v>
                </c:pt>
                <c:pt idx="903">
                  <c:v>27.19</c:v>
                </c:pt>
                <c:pt idx="905">
                  <c:v>54.31</c:v>
                </c:pt>
                <c:pt idx="906">
                  <c:v>3.33</c:v>
                </c:pt>
                <c:pt idx="907">
                  <c:v>19.25</c:v>
                </c:pt>
                <c:pt idx="910">
                  <c:v>48.64</c:v>
                </c:pt>
                <c:pt idx="911">
                  <c:v>2.17</c:v>
                </c:pt>
                <c:pt idx="913">
                  <c:v>38.57</c:v>
                </c:pt>
                <c:pt idx="914">
                  <c:v>28.08</c:v>
                </c:pt>
                <c:pt idx="915">
                  <c:v>21.86</c:v>
                </c:pt>
                <c:pt idx="918">
                  <c:v>21.93</c:v>
                </c:pt>
                <c:pt idx="920">
                  <c:v>14.55</c:v>
                </c:pt>
                <c:pt idx="923">
                  <c:v>10.79</c:v>
                </c:pt>
                <c:pt idx="924">
                  <c:v>2.46</c:v>
                </c:pt>
                <c:pt idx="925">
                  <c:v>3.73</c:v>
                </c:pt>
                <c:pt idx="929">
                  <c:v>22.23</c:v>
                </c:pt>
                <c:pt idx="934">
                  <c:v>5.22</c:v>
                </c:pt>
                <c:pt idx="935">
                  <c:v>19.91</c:v>
                </c:pt>
                <c:pt idx="936">
                  <c:v>83.37</c:v>
                </c:pt>
                <c:pt idx="937">
                  <c:v>18.98</c:v>
                </c:pt>
                <c:pt idx="938">
                  <c:v>19.55</c:v>
                </c:pt>
                <c:pt idx="939">
                  <c:v>31.73</c:v>
                </c:pt>
                <c:pt idx="940">
                  <c:v>30.24</c:v>
                </c:pt>
                <c:pt idx="942">
                  <c:v>10.51</c:v>
                </c:pt>
                <c:pt idx="943">
                  <c:v>19.13</c:v>
                </c:pt>
                <c:pt idx="945">
                  <c:v>6.82</c:v>
                </c:pt>
                <c:pt idx="948">
                  <c:v>55.3</c:v>
                </c:pt>
                <c:pt idx="949">
                  <c:v>19.93</c:v>
                </c:pt>
                <c:pt idx="950">
                  <c:v>10.73</c:v>
                </c:pt>
                <c:pt idx="951">
                  <c:v>12.25</c:v>
                </c:pt>
                <c:pt idx="952">
                  <c:v>18.12</c:v>
                </c:pt>
                <c:pt idx="953">
                  <c:v>6.45</c:v>
                </c:pt>
                <c:pt idx="957">
                  <c:v>3.98</c:v>
                </c:pt>
                <c:pt idx="958">
                  <c:v>7.25</c:v>
                </c:pt>
                <c:pt idx="960">
                  <c:v>33.630000000000003</c:v>
                </c:pt>
                <c:pt idx="961">
                  <c:v>34.89</c:v>
                </c:pt>
                <c:pt idx="963">
                  <c:v>22.78</c:v>
                </c:pt>
                <c:pt idx="964">
                  <c:v>12.33</c:v>
                </c:pt>
                <c:pt idx="965">
                  <c:v>41.06</c:v>
                </c:pt>
                <c:pt idx="966">
                  <c:v>26.55</c:v>
                </c:pt>
                <c:pt idx="967">
                  <c:v>15.88</c:v>
                </c:pt>
                <c:pt idx="968">
                  <c:v>67.61</c:v>
                </c:pt>
                <c:pt idx="969">
                  <c:v>2.2400000000000002</c:v>
                </c:pt>
                <c:pt idx="970">
                  <c:v>8.49</c:v>
                </c:pt>
                <c:pt idx="971">
                  <c:v>18.64</c:v>
                </c:pt>
                <c:pt idx="975">
                  <c:v>34.450000000000003</c:v>
                </c:pt>
                <c:pt idx="977">
                  <c:v>25.39</c:v>
                </c:pt>
                <c:pt idx="978">
                  <c:v>6.24</c:v>
                </c:pt>
                <c:pt idx="979">
                  <c:v>10.59</c:v>
                </c:pt>
                <c:pt idx="980">
                  <c:v>2.46</c:v>
                </c:pt>
                <c:pt idx="981">
                  <c:v>3.49</c:v>
                </c:pt>
                <c:pt idx="982">
                  <c:v>54.8</c:v>
                </c:pt>
                <c:pt idx="983">
                  <c:v>25.41</c:v>
                </c:pt>
                <c:pt idx="984">
                  <c:v>12.49</c:v>
                </c:pt>
                <c:pt idx="987">
                  <c:v>2.54</c:v>
                </c:pt>
                <c:pt idx="991">
                  <c:v>13.57</c:v>
                </c:pt>
                <c:pt idx="992">
                  <c:v>22.58</c:v>
                </c:pt>
                <c:pt idx="993">
                  <c:v>31.28</c:v>
                </c:pt>
                <c:pt idx="995">
                  <c:v>40.43</c:v>
                </c:pt>
                <c:pt idx="998">
                  <c:v>49.43</c:v>
                </c:pt>
                <c:pt idx="1000">
                  <c:v>26.78</c:v>
                </c:pt>
                <c:pt idx="1001">
                  <c:v>9.8000000000000007</c:v>
                </c:pt>
                <c:pt idx="1002">
                  <c:v>21.7</c:v>
                </c:pt>
                <c:pt idx="1003">
                  <c:v>26.14</c:v>
                </c:pt>
                <c:pt idx="1004">
                  <c:v>24.61</c:v>
                </c:pt>
                <c:pt idx="1005">
                  <c:v>10.83</c:v>
                </c:pt>
                <c:pt idx="1008">
                  <c:v>12.49</c:v>
                </c:pt>
                <c:pt idx="1009">
                  <c:v>29.49</c:v>
                </c:pt>
                <c:pt idx="1012">
                  <c:v>46.13</c:v>
                </c:pt>
                <c:pt idx="1013">
                  <c:v>6.75</c:v>
                </c:pt>
                <c:pt idx="1014">
                  <c:v>37.200000000000003</c:v>
                </c:pt>
                <c:pt idx="1015">
                  <c:v>42.42</c:v>
                </c:pt>
                <c:pt idx="1016">
                  <c:v>11.04</c:v>
                </c:pt>
                <c:pt idx="1020">
                  <c:v>11.04</c:v>
                </c:pt>
                <c:pt idx="1021">
                  <c:v>43.87</c:v>
                </c:pt>
                <c:pt idx="1022">
                  <c:v>3.47</c:v>
                </c:pt>
                <c:pt idx="1023">
                  <c:v>2.11</c:v>
                </c:pt>
                <c:pt idx="1025">
                  <c:v>21.15</c:v>
                </c:pt>
                <c:pt idx="1026">
                  <c:v>72.55</c:v>
                </c:pt>
                <c:pt idx="1027">
                  <c:v>43.4</c:v>
                </c:pt>
                <c:pt idx="1028">
                  <c:v>25.51</c:v>
                </c:pt>
                <c:pt idx="1029">
                  <c:v>4.6500000000000004</c:v>
                </c:pt>
                <c:pt idx="1031">
                  <c:v>14.1</c:v>
                </c:pt>
                <c:pt idx="1032">
                  <c:v>15.12</c:v>
                </c:pt>
                <c:pt idx="1034">
                  <c:v>49.58</c:v>
                </c:pt>
                <c:pt idx="1035">
                  <c:v>21.15</c:v>
                </c:pt>
                <c:pt idx="1036">
                  <c:v>17.739999999999998</c:v>
                </c:pt>
                <c:pt idx="1037">
                  <c:v>1.1599999999999999</c:v>
                </c:pt>
                <c:pt idx="1038">
                  <c:v>25.37</c:v>
                </c:pt>
                <c:pt idx="1039">
                  <c:v>16.28</c:v>
                </c:pt>
                <c:pt idx="1040">
                  <c:v>729.49</c:v>
                </c:pt>
                <c:pt idx="1043">
                  <c:v>18.63</c:v>
                </c:pt>
                <c:pt idx="1044">
                  <c:v>11.51</c:v>
                </c:pt>
                <c:pt idx="1045">
                  <c:v>58.37</c:v>
                </c:pt>
                <c:pt idx="1046">
                  <c:v>11.92</c:v>
                </c:pt>
                <c:pt idx="1048">
                  <c:v>27.49</c:v>
                </c:pt>
                <c:pt idx="1050">
                  <c:v>10.1</c:v>
                </c:pt>
                <c:pt idx="1051">
                  <c:v>24.42</c:v>
                </c:pt>
                <c:pt idx="1052">
                  <c:v>17.8</c:v>
                </c:pt>
                <c:pt idx="1055">
                  <c:v>8.2799999999999994</c:v>
                </c:pt>
                <c:pt idx="1057">
                  <c:v>3.23</c:v>
                </c:pt>
                <c:pt idx="1059">
                  <c:v>64.22</c:v>
                </c:pt>
                <c:pt idx="1060">
                  <c:v>5.8</c:v>
                </c:pt>
                <c:pt idx="1061">
                  <c:v>59.3</c:v>
                </c:pt>
                <c:pt idx="1066">
                  <c:v>19.46</c:v>
                </c:pt>
                <c:pt idx="1067">
                  <c:v>9.61</c:v>
                </c:pt>
                <c:pt idx="1068">
                  <c:v>28.08</c:v>
                </c:pt>
                <c:pt idx="1069">
                  <c:v>21.78</c:v>
                </c:pt>
                <c:pt idx="1070">
                  <c:v>4.6399999999999997</c:v>
                </c:pt>
                <c:pt idx="1072">
                  <c:v>43.41</c:v>
                </c:pt>
                <c:pt idx="1073">
                  <c:v>9.94</c:v>
                </c:pt>
                <c:pt idx="1074">
                  <c:v>53.92</c:v>
                </c:pt>
                <c:pt idx="1075">
                  <c:v>6.21</c:v>
                </c:pt>
                <c:pt idx="1078">
                  <c:v>11.1</c:v>
                </c:pt>
                <c:pt idx="1083">
                  <c:v>2.97</c:v>
                </c:pt>
                <c:pt idx="1084">
                  <c:v>37.119999999999997</c:v>
                </c:pt>
                <c:pt idx="1086">
                  <c:v>2.48</c:v>
                </c:pt>
                <c:pt idx="1088">
                  <c:v>66.47</c:v>
                </c:pt>
                <c:pt idx="1089">
                  <c:v>22.62</c:v>
                </c:pt>
                <c:pt idx="1090">
                  <c:v>7.13</c:v>
                </c:pt>
                <c:pt idx="1091">
                  <c:v>25.85</c:v>
                </c:pt>
                <c:pt idx="1092">
                  <c:v>26.11</c:v>
                </c:pt>
                <c:pt idx="1093">
                  <c:v>59.67</c:v>
                </c:pt>
                <c:pt idx="1094">
                  <c:v>40.44</c:v>
                </c:pt>
                <c:pt idx="1095">
                  <c:v>17.73</c:v>
                </c:pt>
                <c:pt idx="1096">
                  <c:v>47.24</c:v>
                </c:pt>
                <c:pt idx="1097">
                  <c:v>21.88</c:v>
                </c:pt>
                <c:pt idx="1098">
                  <c:v>21.63</c:v>
                </c:pt>
                <c:pt idx="1100">
                  <c:v>9.1999999999999993</c:v>
                </c:pt>
                <c:pt idx="1101">
                  <c:v>33.65</c:v>
                </c:pt>
                <c:pt idx="1102">
                  <c:v>3.49</c:v>
                </c:pt>
                <c:pt idx="1103">
                  <c:v>11.86</c:v>
                </c:pt>
                <c:pt idx="1105">
                  <c:v>63.75</c:v>
                </c:pt>
                <c:pt idx="1106">
                  <c:v>1.17</c:v>
                </c:pt>
                <c:pt idx="1107">
                  <c:v>11.27</c:v>
                </c:pt>
                <c:pt idx="1109">
                  <c:v>22.63</c:v>
                </c:pt>
                <c:pt idx="1113">
                  <c:v>33.08</c:v>
                </c:pt>
                <c:pt idx="1114">
                  <c:v>27.44</c:v>
                </c:pt>
                <c:pt idx="1115">
                  <c:v>41.29</c:v>
                </c:pt>
                <c:pt idx="1119">
                  <c:v>104.88</c:v>
                </c:pt>
                <c:pt idx="1121">
                  <c:v>47.1</c:v>
                </c:pt>
                <c:pt idx="1124">
                  <c:v>2.8</c:v>
                </c:pt>
                <c:pt idx="1125">
                  <c:v>71.83</c:v>
                </c:pt>
                <c:pt idx="1128">
                  <c:v>29.53</c:v>
                </c:pt>
                <c:pt idx="1129">
                  <c:v>24.64</c:v>
                </c:pt>
                <c:pt idx="1132">
                  <c:v>18.57</c:v>
                </c:pt>
                <c:pt idx="1134">
                  <c:v>118.93</c:v>
                </c:pt>
                <c:pt idx="1135">
                  <c:v>33.56</c:v>
                </c:pt>
                <c:pt idx="1136">
                  <c:v>25.81</c:v>
                </c:pt>
                <c:pt idx="1137">
                  <c:v>148.74</c:v>
                </c:pt>
                <c:pt idx="1138">
                  <c:v>17.41</c:v>
                </c:pt>
                <c:pt idx="1139">
                  <c:v>41.81</c:v>
                </c:pt>
                <c:pt idx="1140">
                  <c:v>4.49</c:v>
                </c:pt>
                <c:pt idx="1141">
                  <c:v>27.32</c:v>
                </c:pt>
                <c:pt idx="1142">
                  <c:v>46.89</c:v>
                </c:pt>
                <c:pt idx="1143">
                  <c:v>41.39</c:v>
                </c:pt>
                <c:pt idx="1144">
                  <c:v>136.08000000000001</c:v>
                </c:pt>
                <c:pt idx="1145">
                  <c:v>13.37</c:v>
                </c:pt>
                <c:pt idx="1148">
                  <c:v>22.91</c:v>
                </c:pt>
                <c:pt idx="1149">
                  <c:v>66.819999999999993</c:v>
                </c:pt>
                <c:pt idx="1151">
                  <c:v>50.32</c:v>
                </c:pt>
                <c:pt idx="1153">
                  <c:v>4.25</c:v>
                </c:pt>
                <c:pt idx="1156">
                  <c:v>34.409999999999997</c:v>
                </c:pt>
                <c:pt idx="1159">
                  <c:v>54.57</c:v>
                </c:pt>
                <c:pt idx="1160">
                  <c:v>85.9</c:v>
                </c:pt>
                <c:pt idx="1163">
                  <c:v>18.079999999999998</c:v>
                </c:pt>
                <c:pt idx="1164">
                  <c:v>6.75</c:v>
                </c:pt>
                <c:pt idx="1166">
                  <c:v>5.84</c:v>
                </c:pt>
                <c:pt idx="1167">
                  <c:v>68.959999999999994</c:v>
                </c:pt>
                <c:pt idx="1168">
                  <c:v>35.770000000000003</c:v>
                </c:pt>
                <c:pt idx="1170">
                  <c:v>41.44</c:v>
                </c:pt>
                <c:pt idx="1177">
                  <c:v>17.59</c:v>
                </c:pt>
                <c:pt idx="1178">
                  <c:v>211.64</c:v>
                </c:pt>
                <c:pt idx="1179">
                  <c:v>103.24</c:v>
                </c:pt>
                <c:pt idx="1180">
                  <c:v>44.86</c:v>
                </c:pt>
                <c:pt idx="1181">
                  <c:v>15.26</c:v>
                </c:pt>
                <c:pt idx="1182">
                  <c:v>39.700000000000003</c:v>
                </c:pt>
                <c:pt idx="1183">
                  <c:v>1.91</c:v>
                </c:pt>
                <c:pt idx="1184">
                  <c:v>4.32</c:v>
                </c:pt>
                <c:pt idx="1185">
                  <c:v>17.77</c:v>
                </c:pt>
                <c:pt idx="1186">
                  <c:v>12.01</c:v>
                </c:pt>
                <c:pt idx="1187">
                  <c:v>126.58</c:v>
                </c:pt>
                <c:pt idx="1188">
                  <c:v>63.75</c:v>
                </c:pt>
                <c:pt idx="1191">
                  <c:v>1.67</c:v>
                </c:pt>
                <c:pt idx="1192">
                  <c:v>6.17</c:v>
                </c:pt>
                <c:pt idx="1193">
                  <c:v>5.51</c:v>
                </c:pt>
                <c:pt idx="1194">
                  <c:v>130.75</c:v>
                </c:pt>
                <c:pt idx="1195">
                  <c:v>19.36</c:v>
                </c:pt>
                <c:pt idx="1196">
                  <c:v>5.84</c:v>
                </c:pt>
                <c:pt idx="1198">
                  <c:v>314.16000000000003</c:v>
                </c:pt>
                <c:pt idx="1199">
                  <c:v>0.42</c:v>
                </c:pt>
                <c:pt idx="1204">
                  <c:v>4.07</c:v>
                </c:pt>
                <c:pt idx="1205">
                  <c:v>57.94</c:v>
                </c:pt>
                <c:pt idx="1206">
                  <c:v>5.43</c:v>
                </c:pt>
                <c:pt idx="1207">
                  <c:v>51.1</c:v>
                </c:pt>
                <c:pt idx="1209">
                  <c:v>32.15</c:v>
                </c:pt>
                <c:pt idx="1210">
                  <c:v>13.11</c:v>
                </c:pt>
                <c:pt idx="1211">
                  <c:v>33.229999999999997</c:v>
                </c:pt>
                <c:pt idx="1212">
                  <c:v>10.01</c:v>
                </c:pt>
                <c:pt idx="1213">
                  <c:v>13.78</c:v>
                </c:pt>
                <c:pt idx="1214">
                  <c:v>34.81</c:v>
                </c:pt>
                <c:pt idx="1215">
                  <c:v>38.58</c:v>
                </c:pt>
                <c:pt idx="1218">
                  <c:v>64.959999999999994</c:v>
                </c:pt>
                <c:pt idx="1219">
                  <c:v>29.88</c:v>
                </c:pt>
                <c:pt idx="1220">
                  <c:v>26.55</c:v>
                </c:pt>
                <c:pt idx="1222">
                  <c:v>24.21</c:v>
                </c:pt>
                <c:pt idx="1223">
                  <c:v>81.819999999999993</c:v>
                </c:pt>
                <c:pt idx="1224">
                  <c:v>16.95</c:v>
                </c:pt>
                <c:pt idx="1225">
                  <c:v>41.01</c:v>
                </c:pt>
                <c:pt idx="1227">
                  <c:v>59.9</c:v>
                </c:pt>
                <c:pt idx="1228">
                  <c:v>53.46</c:v>
                </c:pt>
                <c:pt idx="1230">
                  <c:v>33.5</c:v>
                </c:pt>
                <c:pt idx="1231">
                  <c:v>28.07</c:v>
                </c:pt>
                <c:pt idx="1232">
                  <c:v>41.51</c:v>
                </c:pt>
                <c:pt idx="1233">
                  <c:v>47.95</c:v>
                </c:pt>
                <c:pt idx="1234">
                  <c:v>41.26</c:v>
                </c:pt>
                <c:pt idx="1235">
                  <c:v>36.92</c:v>
                </c:pt>
                <c:pt idx="1237">
                  <c:v>37.840000000000003</c:v>
                </c:pt>
                <c:pt idx="1243">
                  <c:v>149.02000000000001</c:v>
                </c:pt>
                <c:pt idx="1244">
                  <c:v>53.88</c:v>
                </c:pt>
                <c:pt idx="1245">
                  <c:v>53.88</c:v>
                </c:pt>
                <c:pt idx="1247">
                  <c:v>3.57</c:v>
                </c:pt>
                <c:pt idx="1248">
                  <c:v>23.82</c:v>
                </c:pt>
                <c:pt idx="1249">
                  <c:v>37.770000000000003</c:v>
                </c:pt>
                <c:pt idx="1250">
                  <c:v>118.17</c:v>
                </c:pt>
                <c:pt idx="1251">
                  <c:v>115.58</c:v>
                </c:pt>
                <c:pt idx="1252">
                  <c:v>30.34</c:v>
                </c:pt>
                <c:pt idx="1253">
                  <c:v>3.51</c:v>
                </c:pt>
                <c:pt idx="1255">
                  <c:v>32.67</c:v>
                </c:pt>
                <c:pt idx="1258">
                  <c:v>90.93</c:v>
                </c:pt>
                <c:pt idx="1260">
                  <c:v>77.13</c:v>
                </c:pt>
                <c:pt idx="1262">
                  <c:v>28.58</c:v>
                </c:pt>
                <c:pt idx="1266">
                  <c:v>83.13</c:v>
                </c:pt>
                <c:pt idx="1267">
                  <c:v>4.68</c:v>
                </c:pt>
                <c:pt idx="1270">
                  <c:v>170.48</c:v>
                </c:pt>
                <c:pt idx="1271">
                  <c:v>113.88</c:v>
                </c:pt>
                <c:pt idx="1273">
                  <c:v>34.19</c:v>
                </c:pt>
                <c:pt idx="1276">
                  <c:v>189.03</c:v>
                </c:pt>
                <c:pt idx="1277">
                  <c:v>42.39</c:v>
                </c:pt>
                <c:pt idx="1279">
                  <c:v>13.8</c:v>
                </c:pt>
                <c:pt idx="1280">
                  <c:v>123.32</c:v>
                </c:pt>
                <c:pt idx="1282">
                  <c:v>37.71</c:v>
                </c:pt>
                <c:pt idx="1285">
                  <c:v>719.8</c:v>
                </c:pt>
                <c:pt idx="1287">
                  <c:v>42.8</c:v>
                </c:pt>
                <c:pt idx="1290">
                  <c:v>157.72</c:v>
                </c:pt>
                <c:pt idx="1291">
                  <c:v>34.5</c:v>
                </c:pt>
                <c:pt idx="1293">
                  <c:v>49.02</c:v>
                </c:pt>
                <c:pt idx="1294">
                  <c:v>129.43</c:v>
                </c:pt>
                <c:pt idx="1295">
                  <c:v>49.19</c:v>
                </c:pt>
                <c:pt idx="1296">
                  <c:v>73.2</c:v>
                </c:pt>
                <c:pt idx="1297">
                  <c:v>25.65</c:v>
                </c:pt>
                <c:pt idx="1302">
                  <c:v>89.45</c:v>
                </c:pt>
                <c:pt idx="1303">
                  <c:v>8.94</c:v>
                </c:pt>
                <c:pt idx="1306">
                  <c:v>46.66</c:v>
                </c:pt>
                <c:pt idx="1308">
                  <c:v>42.82</c:v>
                </c:pt>
                <c:pt idx="1309">
                  <c:v>26.76</c:v>
                </c:pt>
                <c:pt idx="1310">
                  <c:v>92.4</c:v>
                </c:pt>
                <c:pt idx="1311">
                  <c:v>103.54</c:v>
                </c:pt>
                <c:pt idx="1312">
                  <c:v>42</c:v>
                </c:pt>
                <c:pt idx="1313">
                  <c:v>104.55</c:v>
                </c:pt>
                <c:pt idx="1314">
                  <c:v>68.94</c:v>
                </c:pt>
                <c:pt idx="1315">
                  <c:v>57.61</c:v>
                </c:pt>
                <c:pt idx="1316">
                  <c:v>21.19</c:v>
                </c:pt>
                <c:pt idx="1321">
                  <c:v>11.51</c:v>
                </c:pt>
                <c:pt idx="1322">
                  <c:v>62.09</c:v>
                </c:pt>
                <c:pt idx="1323">
                  <c:v>91.94</c:v>
                </c:pt>
                <c:pt idx="1324">
                  <c:v>37.35</c:v>
                </c:pt>
                <c:pt idx="1325">
                  <c:v>3</c:v>
                </c:pt>
                <c:pt idx="1327">
                  <c:v>72.16</c:v>
                </c:pt>
                <c:pt idx="1328">
                  <c:v>5.76</c:v>
                </c:pt>
                <c:pt idx="1333">
                  <c:v>93.44</c:v>
                </c:pt>
                <c:pt idx="1335">
                  <c:v>58.55</c:v>
                </c:pt>
                <c:pt idx="1336">
                  <c:v>24.57</c:v>
                </c:pt>
                <c:pt idx="1337">
                  <c:v>0.64</c:v>
                </c:pt>
                <c:pt idx="1341">
                  <c:v>77.36</c:v>
                </c:pt>
                <c:pt idx="1343">
                  <c:v>322.33</c:v>
                </c:pt>
                <c:pt idx="1344">
                  <c:v>46.4</c:v>
                </c:pt>
                <c:pt idx="1345">
                  <c:v>44.21</c:v>
                </c:pt>
                <c:pt idx="1347">
                  <c:v>3.66</c:v>
                </c:pt>
                <c:pt idx="1348">
                  <c:v>143.1</c:v>
                </c:pt>
                <c:pt idx="1351">
                  <c:v>71.28</c:v>
                </c:pt>
                <c:pt idx="1352">
                  <c:v>164.03</c:v>
                </c:pt>
                <c:pt idx="1357">
                  <c:v>123.73</c:v>
                </c:pt>
                <c:pt idx="1358">
                  <c:v>19.37</c:v>
                </c:pt>
                <c:pt idx="1362">
                  <c:v>28.7</c:v>
                </c:pt>
                <c:pt idx="1364">
                  <c:v>129.58000000000001</c:v>
                </c:pt>
                <c:pt idx="1367">
                  <c:v>85.53</c:v>
                </c:pt>
                <c:pt idx="1368">
                  <c:v>171.25</c:v>
                </c:pt>
                <c:pt idx="1369">
                  <c:v>3.62</c:v>
                </c:pt>
                <c:pt idx="1370">
                  <c:v>67.739999999999995</c:v>
                </c:pt>
                <c:pt idx="1371">
                  <c:v>115.02</c:v>
                </c:pt>
                <c:pt idx="1372">
                  <c:v>27.43</c:v>
                </c:pt>
                <c:pt idx="1373">
                  <c:v>18.63</c:v>
                </c:pt>
                <c:pt idx="1374">
                  <c:v>45.91</c:v>
                </c:pt>
                <c:pt idx="1378">
                  <c:v>44.17</c:v>
                </c:pt>
                <c:pt idx="1379">
                  <c:v>79.36</c:v>
                </c:pt>
                <c:pt idx="1380">
                  <c:v>28.96</c:v>
                </c:pt>
                <c:pt idx="1381">
                  <c:v>5.04</c:v>
                </c:pt>
                <c:pt idx="1383">
                  <c:v>2.4700000000000002</c:v>
                </c:pt>
                <c:pt idx="1384">
                  <c:v>311.12</c:v>
                </c:pt>
                <c:pt idx="1385">
                  <c:v>96.68</c:v>
                </c:pt>
                <c:pt idx="1388">
                  <c:v>127.84</c:v>
                </c:pt>
                <c:pt idx="1390">
                  <c:v>3.12</c:v>
                </c:pt>
                <c:pt idx="1391">
                  <c:v>85.53</c:v>
                </c:pt>
                <c:pt idx="1392">
                  <c:v>106.98</c:v>
                </c:pt>
                <c:pt idx="1393">
                  <c:v>15.59</c:v>
                </c:pt>
                <c:pt idx="1395">
                  <c:v>57.48</c:v>
                </c:pt>
                <c:pt idx="1397">
                  <c:v>43.09</c:v>
                </c:pt>
                <c:pt idx="1401">
                  <c:v>170.61</c:v>
                </c:pt>
                <c:pt idx="1403">
                  <c:v>130.55000000000001</c:v>
                </c:pt>
                <c:pt idx="1405">
                  <c:v>36.76</c:v>
                </c:pt>
                <c:pt idx="1407">
                  <c:v>30.9</c:v>
                </c:pt>
                <c:pt idx="1408">
                  <c:v>59.31</c:v>
                </c:pt>
                <c:pt idx="1410">
                  <c:v>17.32</c:v>
                </c:pt>
                <c:pt idx="1412">
                  <c:v>33.47</c:v>
                </c:pt>
                <c:pt idx="1413">
                  <c:v>15.23</c:v>
                </c:pt>
                <c:pt idx="1415">
                  <c:v>178.92</c:v>
                </c:pt>
                <c:pt idx="1422">
                  <c:v>105.28</c:v>
                </c:pt>
                <c:pt idx="1423">
                  <c:v>171.03</c:v>
                </c:pt>
                <c:pt idx="1427">
                  <c:v>76.67</c:v>
                </c:pt>
                <c:pt idx="1428">
                  <c:v>38.049999999999997</c:v>
                </c:pt>
                <c:pt idx="1429">
                  <c:v>9.36</c:v>
                </c:pt>
                <c:pt idx="1430">
                  <c:v>90.79</c:v>
                </c:pt>
                <c:pt idx="1431">
                  <c:v>3.16</c:v>
                </c:pt>
                <c:pt idx="1432">
                  <c:v>28.08</c:v>
                </c:pt>
                <c:pt idx="1434">
                  <c:v>20.55</c:v>
                </c:pt>
                <c:pt idx="1436">
                  <c:v>7.98</c:v>
                </c:pt>
                <c:pt idx="1437">
                  <c:v>133.02000000000001</c:v>
                </c:pt>
                <c:pt idx="1441">
                  <c:v>125.87</c:v>
                </c:pt>
                <c:pt idx="1443">
                  <c:v>90.92</c:v>
                </c:pt>
                <c:pt idx="1444">
                  <c:v>219.08</c:v>
                </c:pt>
                <c:pt idx="1445">
                  <c:v>46.51</c:v>
                </c:pt>
                <c:pt idx="1447">
                  <c:v>61.93</c:v>
                </c:pt>
                <c:pt idx="1449">
                  <c:v>22.48</c:v>
                </c:pt>
                <c:pt idx="1450">
                  <c:v>122.93</c:v>
                </c:pt>
                <c:pt idx="1451">
                  <c:v>3.58</c:v>
                </c:pt>
                <c:pt idx="1457">
                  <c:v>39.74</c:v>
                </c:pt>
                <c:pt idx="1459">
                  <c:v>58.93</c:v>
                </c:pt>
                <c:pt idx="1460">
                  <c:v>273.52</c:v>
                </c:pt>
                <c:pt idx="1461">
                  <c:v>3.48</c:v>
                </c:pt>
                <c:pt idx="1462">
                  <c:v>83.71</c:v>
                </c:pt>
                <c:pt idx="1463">
                  <c:v>109.32</c:v>
                </c:pt>
                <c:pt idx="1465">
                  <c:v>95.18</c:v>
                </c:pt>
                <c:pt idx="1466">
                  <c:v>34.33</c:v>
                </c:pt>
                <c:pt idx="1468">
                  <c:v>72.23</c:v>
                </c:pt>
                <c:pt idx="1469">
                  <c:v>128.59</c:v>
                </c:pt>
                <c:pt idx="1470">
                  <c:v>1.2</c:v>
                </c:pt>
                <c:pt idx="1471">
                  <c:v>64.430000000000007</c:v>
                </c:pt>
                <c:pt idx="1472">
                  <c:v>132.84</c:v>
                </c:pt>
                <c:pt idx="1473">
                  <c:v>9.5500000000000007</c:v>
                </c:pt>
                <c:pt idx="1477">
                  <c:v>35.07</c:v>
                </c:pt>
                <c:pt idx="1478">
                  <c:v>35.450000000000003</c:v>
                </c:pt>
                <c:pt idx="1479">
                  <c:v>65.84</c:v>
                </c:pt>
                <c:pt idx="1481">
                  <c:v>18.27</c:v>
                </c:pt>
                <c:pt idx="1483">
                  <c:v>89.16</c:v>
                </c:pt>
                <c:pt idx="1484">
                  <c:v>42.43</c:v>
                </c:pt>
                <c:pt idx="1485">
                  <c:v>13.4</c:v>
                </c:pt>
                <c:pt idx="1487">
                  <c:v>22.96</c:v>
                </c:pt>
                <c:pt idx="1488">
                  <c:v>31.58</c:v>
                </c:pt>
                <c:pt idx="1491">
                  <c:v>79.83</c:v>
                </c:pt>
                <c:pt idx="1494">
                  <c:v>49.98</c:v>
                </c:pt>
                <c:pt idx="1496">
                  <c:v>26.36</c:v>
                </c:pt>
                <c:pt idx="1498">
                  <c:v>179.87</c:v>
                </c:pt>
                <c:pt idx="1499">
                  <c:v>133.19999999999999</c:v>
                </c:pt>
                <c:pt idx="1502">
                  <c:v>68.16</c:v>
                </c:pt>
                <c:pt idx="1504">
                  <c:v>62.38</c:v>
                </c:pt>
                <c:pt idx="1512">
                  <c:v>3.42</c:v>
                </c:pt>
                <c:pt idx="1516">
                  <c:v>59.09</c:v>
                </c:pt>
                <c:pt idx="1517">
                  <c:v>59.28</c:v>
                </c:pt>
                <c:pt idx="1518">
                  <c:v>28.59</c:v>
                </c:pt>
                <c:pt idx="1521">
                  <c:v>39.700000000000003</c:v>
                </c:pt>
                <c:pt idx="1523">
                  <c:v>30.42</c:v>
                </c:pt>
                <c:pt idx="1525">
                  <c:v>32.72</c:v>
                </c:pt>
                <c:pt idx="1526">
                  <c:v>11.58</c:v>
                </c:pt>
                <c:pt idx="1527">
                  <c:v>153.75</c:v>
                </c:pt>
                <c:pt idx="1528">
                  <c:v>37.130000000000003</c:v>
                </c:pt>
                <c:pt idx="1529">
                  <c:v>58.18</c:v>
                </c:pt>
                <c:pt idx="1530">
                  <c:v>6.89</c:v>
                </c:pt>
                <c:pt idx="1533">
                  <c:v>3.32</c:v>
                </c:pt>
                <c:pt idx="1534">
                  <c:v>80.819999999999993</c:v>
                </c:pt>
                <c:pt idx="1536">
                  <c:v>58.75</c:v>
                </c:pt>
                <c:pt idx="1542">
                  <c:v>10.39</c:v>
                </c:pt>
                <c:pt idx="1544">
                  <c:v>49.74</c:v>
                </c:pt>
                <c:pt idx="1545">
                  <c:v>52.59</c:v>
                </c:pt>
                <c:pt idx="1546">
                  <c:v>7.08</c:v>
                </c:pt>
                <c:pt idx="1547">
                  <c:v>39.26</c:v>
                </c:pt>
                <c:pt idx="1548">
                  <c:v>60.87</c:v>
                </c:pt>
                <c:pt idx="1550">
                  <c:v>16.18</c:v>
                </c:pt>
                <c:pt idx="1552">
                  <c:v>111.06</c:v>
                </c:pt>
                <c:pt idx="1553">
                  <c:v>51.49</c:v>
                </c:pt>
                <c:pt idx="1554">
                  <c:v>99.67</c:v>
                </c:pt>
                <c:pt idx="1555">
                  <c:v>15.32</c:v>
                </c:pt>
                <c:pt idx="1558">
                  <c:v>55.28</c:v>
                </c:pt>
                <c:pt idx="1560">
                  <c:v>169.52</c:v>
                </c:pt>
                <c:pt idx="1562">
                  <c:v>82.6</c:v>
                </c:pt>
                <c:pt idx="1563">
                  <c:v>7.82</c:v>
                </c:pt>
                <c:pt idx="1565">
                  <c:v>54.45</c:v>
                </c:pt>
                <c:pt idx="1567">
                  <c:v>42.67</c:v>
                </c:pt>
                <c:pt idx="1568">
                  <c:v>4.79</c:v>
                </c:pt>
                <c:pt idx="1569">
                  <c:v>5.15</c:v>
                </c:pt>
                <c:pt idx="1570">
                  <c:v>61.53</c:v>
                </c:pt>
                <c:pt idx="1572">
                  <c:v>4.2300000000000004</c:v>
                </c:pt>
                <c:pt idx="1574">
                  <c:v>26.95</c:v>
                </c:pt>
                <c:pt idx="1576">
                  <c:v>3.15</c:v>
                </c:pt>
                <c:pt idx="1578">
                  <c:v>90.72</c:v>
                </c:pt>
                <c:pt idx="1580">
                  <c:v>113.17</c:v>
                </c:pt>
                <c:pt idx="1582">
                  <c:v>32.76</c:v>
                </c:pt>
                <c:pt idx="1587">
                  <c:v>21.16</c:v>
                </c:pt>
                <c:pt idx="1589">
                  <c:v>42.97</c:v>
                </c:pt>
                <c:pt idx="1592">
                  <c:v>59.35</c:v>
                </c:pt>
                <c:pt idx="1593">
                  <c:v>55.76</c:v>
                </c:pt>
                <c:pt idx="1595">
                  <c:v>719.41</c:v>
                </c:pt>
                <c:pt idx="1596">
                  <c:v>72.09</c:v>
                </c:pt>
                <c:pt idx="1597">
                  <c:v>22.77</c:v>
                </c:pt>
                <c:pt idx="1602">
                  <c:v>118.62</c:v>
                </c:pt>
                <c:pt idx="1605">
                  <c:v>71.790000000000006</c:v>
                </c:pt>
                <c:pt idx="1606">
                  <c:v>63.9</c:v>
                </c:pt>
                <c:pt idx="1608">
                  <c:v>59.3</c:v>
                </c:pt>
                <c:pt idx="1609">
                  <c:v>38.549999999999997</c:v>
                </c:pt>
                <c:pt idx="1610">
                  <c:v>36.74</c:v>
                </c:pt>
                <c:pt idx="1613">
                  <c:v>86.77</c:v>
                </c:pt>
                <c:pt idx="1616">
                  <c:v>38.549999999999997</c:v>
                </c:pt>
                <c:pt idx="1618">
                  <c:v>31.86</c:v>
                </c:pt>
                <c:pt idx="1619">
                  <c:v>42.95</c:v>
                </c:pt>
                <c:pt idx="1621">
                  <c:v>63.92</c:v>
                </c:pt>
                <c:pt idx="1624">
                  <c:v>46.94</c:v>
                </c:pt>
                <c:pt idx="1625">
                  <c:v>8.59</c:v>
                </c:pt>
                <c:pt idx="1626">
                  <c:v>41.52</c:v>
                </c:pt>
                <c:pt idx="1627">
                  <c:v>51.87</c:v>
                </c:pt>
                <c:pt idx="1628">
                  <c:v>39.53</c:v>
                </c:pt>
                <c:pt idx="1629">
                  <c:v>29.2</c:v>
                </c:pt>
                <c:pt idx="1631">
                  <c:v>29.5</c:v>
                </c:pt>
                <c:pt idx="1633">
                  <c:v>27.69</c:v>
                </c:pt>
                <c:pt idx="1636">
                  <c:v>2.7</c:v>
                </c:pt>
                <c:pt idx="1639">
                  <c:v>115.32</c:v>
                </c:pt>
                <c:pt idx="1640">
                  <c:v>78.59</c:v>
                </c:pt>
                <c:pt idx="1642">
                  <c:v>396.04</c:v>
                </c:pt>
                <c:pt idx="1644">
                  <c:v>87.51</c:v>
                </c:pt>
                <c:pt idx="1646">
                  <c:v>82.7</c:v>
                </c:pt>
                <c:pt idx="1647">
                  <c:v>11.84</c:v>
                </c:pt>
                <c:pt idx="1648">
                  <c:v>119.03</c:v>
                </c:pt>
                <c:pt idx="1650">
                  <c:v>46.27</c:v>
                </c:pt>
                <c:pt idx="1651">
                  <c:v>17.059999999999999</c:v>
                </c:pt>
                <c:pt idx="1652">
                  <c:v>36.03</c:v>
                </c:pt>
                <c:pt idx="1658">
                  <c:v>2.4</c:v>
                </c:pt>
                <c:pt idx="1659">
                  <c:v>18.57</c:v>
                </c:pt>
                <c:pt idx="1661">
                  <c:v>72.180000000000007</c:v>
                </c:pt>
                <c:pt idx="1662">
                  <c:v>45.08</c:v>
                </c:pt>
                <c:pt idx="1663">
                  <c:v>167.55</c:v>
                </c:pt>
                <c:pt idx="1664">
                  <c:v>56.22</c:v>
                </c:pt>
                <c:pt idx="1666">
                  <c:v>40.06</c:v>
                </c:pt>
                <c:pt idx="1667">
                  <c:v>23.49</c:v>
                </c:pt>
                <c:pt idx="1668">
                  <c:v>51.19</c:v>
                </c:pt>
                <c:pt idx="1670">
                  <c:v>52.31</c:v>
                </c:pt>
                <c:pt idx="1671">
                  <c:v>17.260000000000002</c:v>
                </c:pt>
                <c:pt idx="1674">
                  <c:v>13.85</c:v>
                </c:pt>
                <c:pt idx="1675">
                  <c:v>18.68</c:v>
                </c:pt>
                <c:pt idx="1678">
                  <c:v>58.49</c:v>
                </c:pt>
                <c:pt idx="1679">
                  <c:v>106.04</c:v>
                </c:pt>
                <c:pt idx="1680">
                  <c:v>17.07</c:v>
                </c:pt>
                <c:pt idx="1681">
                  <c:v>19.48</c:v>
                </c:pt>
                <c:pt idx="1682">
                  <c:v>74.900000000000006</c:v>
                </c:pt>
                <c:pt idx="1684">
                  <c:v>47.29</c:v>
                </c:pt>
                <c:pt idx="1687">
                  <c:v>32.54</c:v>
                </c:pt>
                <c:pt idx="1690">
                  <c:v>43.58</c:v>
                </c:pt>
                <c:pt idx="1694">
                  <c:v>54.82</c:v>
                </c:pt>
                <c:pt idx="1695">
                  <c:v>90.27</c:v>
                </c:pt>
                <c:pt idx="1701">
                  <c:v>2.27</c:v>
                </c:pt>
                <c:pt idx="1702">
                  <c:v>57.85</c:v>
                </c:pt>
                <c:pt idx="1703">
                  <c:v>59.06</c:v>
                </c:pt>
                <c:pt idx="1704">
                  <c:v>45.19</c:v>
                </c:pt>
                <c:pt idx="1705">
                  <c:v>46</c:v>
                </c:pt>
                <c:pt idx="1707">
                  <c:v>90.29</c:v>
                </c:pt>
                <c:pt idx="1708">
                  <c:v>54.54</c:v>
                </c:pt>
                <c:pt idx="1709">
                  <c:v>29.53</c:v>
                </c:pt>
                <c:pt idx="1710">
                  <c:v>86.07</c:v>
                </c:pt>
                <c:pt idx="1712">
                  <c:v>8.43</c:v>
                </c:pt>
                <c:pt idx="1713">
                  <c:v>54.54</c:v>
                </c:pt>
                <c:pt idx="1714">
                  <c:v>67.290000000000006</c:v>
                </c:pt>
                <c:pt idx="1715">
                  <c:v>68.400000000000006</c:v>
                </c:pt>
                <c:pt idx="1718">
                  <c:v>8.43</c:v>
                </c:pt>
                <c:pt idx="1719">
                  <c:v>8.74</c:v>
                </c:pt>
                <c:pt idx="1720">
                  <c:v>46.3</c:v>
                </c:pt>
                <c:pt idx="1721">
                  <c:v>103.58</c:v>
                </c:pt>
                <c:pt idx="1729">
                  <c:v>19.989999999999998</c:v>
                </c:pt>
                <c:pt idx="1730">
                  <c:v>3.92</c:v>
                </c:pt>
                <c:pt idx="1731">
                  <c:v>11.85</c:v>
                </c:pt>
                <c:pt idx="1733">
                  <c:v>4.32</c:v>
                </c:pt>
                <c:pt idx="1736">
                  <c:v>24.41</c:v>
                </c:pt>
                <c:pt idx="1739">
                  <c:v>67.91</c:v>
                </c:pt>
                <c:pt idx="1740">
                  <c:v>96.64</c:v>
                </c:pt>
                <c:pt idx="1741">
                  <c:v>41.18</c:v>
                </c:pt>
                <c:pt idx="1742">
                  <c:v>28.94</c:v>
                </c:pt>
                <c:pt idx="1743">
                  <c:v>24.69</c:v>
                </c:pt>
                <c:pt idx="1747">
                  <c:v>49.43</c:v>
                </c:pt>
                <c:pt idx="1748">
                  <c:v>28.74</c:v>
                </c:pt>
                <c:pt idx="1749">
                  <c:v>9.0399999999999991</c:v>
                </c:pt>
                <c:pt idx="1752">
                  <c:v>2.41</c:v>
                </c:pt>
                <c:pt idx="1755">
                  <c:v>103.99</c:v>
                </c:pt>
                <c:pt idx="1757">
                  <c:v>4.22</c:v>
                </c:pt>
                <c:pt idx="1758">
                  <c:v>38.380000000000003</c:v>
                </c:pt>
                <c:pt idx="1759">
                  <c:v>4.42</c:v>
                </c:pt>
                <c:pt idx="1760">
                  <c:v>19.690000000000001</c:v>
                </c:pt>
                <c:pt idx="1761">
                  <c:v>2.0699999999999998</c:v>
                </c:pt>
                <c:pt idx="1762">
                  <c:v>32.26</c:v>
                </c:pt>
                <c:pt idx="1765">
                  <c:v>58.19</c:v>
                </c:pt>
                <c:pt idx="1766">
                  <c:v>25.93</c:v>
                </c:pt>
                <c:pt idx="1767">
                  <c:v>33.659999999999997</c:v>
                </c:pt>
                <c:pt idx="1774">
                  <c:v>10.55</c:v>
                </c:pt>
                <c:pt idx="1775">
                  <c:v>42.61</c:v>
                </c:pt>
                <c:pt idx="1777">
                  <c:v>42.11</c:v>
                </c:pt>
                <c:pt idx="1778">
                  <c:v>37.479999999999997</c:v>
                </c:pt>
                <c:pt idx="1779">
                  <c:v>28.95</c:v>
                </c:pt>
                <c:pt idx="1780">
                  <c:v>31.65</c:v>
                </c:pt>
                <c:pt idx="1783">
                  <c:v>806.14</c:v>
                </c:pt>
                <c:pt idx="1787">
                  <c:v>50.32</c:v>
                </c:pt>
                <c:pt idx="1789">
                  <c:v>4.95</c:v>
                </c:pt>
                <c:pt idx="1790">
                  <c:v>60.97</c:v>
                </c:pt>
                <c:pt idx="1793">
                  <c:v>122.8</c:v>
                </c:pt>
                <c:pt idx="1795">
                  <c:v>3.01</c:v>
                </c:pt>
                <c:pt idx="1796">
                  <c:v>4.95</c:v>
                </c:pt>
                <c:pt idx="1797">
                  <c:v>29.89</c:v>
                </c:pt>
                <c:pt idx="1800">
                  <c:v>19.57</c:v>
                </c:pt>
                <c:pt idx="1802">
                  <c:v>15.79</c:v>
                </c:pt>
                <c:pt idx="1803">
                  <c:v>13.87</c:v>
                </c:pt>
                <c:pt idx="1804">
                  <c:v>4.3099999999999996</c:v>
                </c:pt>
                <c:pt idx="1807">
                  <c:v>79.36</c:v>
                </c:pt>
                <c:pt idx="1808">
                  <c:v>11.94</c:v>
                </c:pt>
                <c:pt idx="1810">
                  <c:v>142.82</c:v>
                </c:pt>
                <c:pt idx="1811">
                  <c:v>13.66</c:v>
                </c:pt>
                <c:pt idx="1812">
                  <c:v>20.54</c:v>
                </c:pt>
                <c:pt idx="1814">
                  <c:v>0.97</c:v>
                </c:pt>
                <c:pt idx="1815">
                  <c:v>62.91</c:v>
                </c:pt>
                <c:pt idx="1819">
                  <c:v>14.3</c:v>
                </c:pt>
                <c:pt idx="1824">
                  <c:v>1.58</c:v>
                </c:pt>
                <c:pt idx="1827">
                  <c:v>69.92</c:v>
                </c:pt>
                <c:pt idx="1828">
                  <c:v>7.2</c:v>
                </c:pt>
                <c:pt idx="1829">
                  <c:v>26.14</c:v>
                </c:pt>
                <c:pt idx="1832">
                  <c:v>15.27</c:v>
                </c:pt>
                <c:pt idx="1833">
                  <c:v>111.43</c:v>
                </c:pt>
                <c:pt idx="1834">
                  <c:v>38.83</c:v>
                </c:pt>
                <c:pt idx="1838">
                  <c:v>59.59</c:v>
                </c:pt>
                <c:pt idx="1843">
                  <c:v>144.56</c:v>
                </c:pt>
                <c:pt idx="1844">
                  <c:v>87.01</c:v>
                </c:pt>
                <c:pt idx="1845">
                  <c:v>75.62</c:v>
                </c:pt>
                <c:pt idx="1846">
                  <c:v>1.6</c:v>
                </c:pt>
                <c:pt idx="1847">
                  <c:v>13.87</c:v>
                </c:pt>
                <c:pt idx="1849">
                  <c:v>39.909999999999997</c:v>
                </c:pt>
                <c:pt idx="1851">
                  <c:v>83.37</c:v>
                </c:pt>
                <c:pt idx="1852">
                  <c:v>79.819999999999993</c:v>
                </c:pt>
                <c:pt idx="1853">
                  <c:v>12.15</c:v>
                </c:pt>
                <c:pt idx="1854">
                  <c:v>39.380000000000003</c:v>
                </c:pt>
                <c:pt idx="1856">
                  <c:v>22.05</c:v>
                </c:pt>
                <c:pt idx="1859">
                  <c:v>55.3</c:v>
                </c:pt>
                <c:pt idx="1861">
                  <c:v>88.42</c:v>
                </c:pt>
                <c:pt idx="1862">
                  <c:v>47.01</c:v>
                </c:pt>
                <c:pt idx="1863">
                  <c:v>53.9</c:v>
                </c:pt>
                <c:pt idx="1864">
                  <c:v>4.3</c:v>
                </c:pt>
                <c:pt idx="1866">
                  <c:v>50.71</c:v>
                </c:pt>
                <c:pt idx="1867">
                  <c:v>57.23</c:v>
                </c:pt>
                <c:pt idx="1869">
                  <c:v>83.92</c:v>
                </c:pt>
                <c:pt idx="1873">
                  <c:v>1.72</c:v>
                </c:pt>
                <c:pt idx="1874">
                  <c:v>22.05</c:v>
                </c:pt>
                <c:pt idx="1875">
                  <c:v>45.41</c:v>
                </c:pt>
                <c:pt idx="1876">
                  <c:v>69.38</c:v>
                </c:pt>
                <c:pt idx="1877">
                  <c:v>29.05</c:v>
                </c:pt>
                <c:pt idx="1880">
                  <c:v>59.4</c:v>
                </c:pt>
                <c:pt idx="1884">
                  <c:v>171.39</c:v>
                </c:pt>
                <c:pt idx="1885">
                  <c:v>15.01</c:v>
                </c:pt>
                <c:pt idx="1886">
                  <c:v>40.950000000000003</c:v>
                </c:pt>
                <c:pt idx="1888">
                  <c:v>77.87</c:v>
                </c:pt>
                <c:pt idx="1889">
                  <c:v>47.2</c:v>
                </c:pt>
                <c:pt idx="1896">
                  <c:v>90.94</c:v>
                </c:pt>
                <c:pt idx="1897">
                  <c:v>73.56</c:v>
                </c:pt>
                <c:pt idx="1899">
                  <c:v>84.03</c:v>
                </c:pt>
                <c:pt idx="1900">
                  <c:v>48.28</c:v>
                </c:pt>
                <c:pt idx="1904">
                  <c:v>37.15</c:v>
                </c:pt>
                <c:pt idx="1905">
                  <c:v>94.19</c:v>
                </c:pt>
                <c:pt idx="1908">
                  <c:v>67.12</c:v>
                </c:pt>
                <c:pt idx="1911">
                  <c:v>26.46</c:v>
                </c:pt>
                <c:pt idx="1912">
                  <c:v>75.83</c:v>
                </c:pt>
                <c:pt idx="1913">
                  <c:v>11.13</c:v>
                </c:pt>
                <c:pt idx="1914">
                  <c:v>24.41</c:v>
                </c:pt>
                <c:pt idx="1915">
                  <c:v>31.65</c:v>
                </c:pt>
                <c:pt idx="1918">
                  <c:v>90.09</c:v>
                </c:pt>
                <c:pt idx="1919">
                  <c:v>37.700000000000003</c:v>
                </c:pt>
                <c:pt idx="1922">
                  <c:v>43.53</c:v>
                </c:pt>
                <c:pt idx="1926">
                  <c:v>0.71</c:v>
                </c:pt>
                <c:pt idx="1927">
                  <c:v>98.62</c:v>
                </c:pt>
                <c:pt idx="1928">
                  <c:v>79.62</c:v>
                </c:pt>
                <c:pt idx="1929">
                  <c:v>51.42</c:v>
                </c:pt>
                <c:pt idx="1930">
                  <c:v>110.62</c:v>
                </c:pt>
                <c:pt idx="1931">
                  <c:v>47.75</c:v>
                </c:pt>
                <c:pt idx="1932">
                  <c:v>18.47</c:v>
                </c:pt>
                <c:pt idx="1936">
                  <c:v>32.950000000000003</c:v>
                </c:pt>
                <c:pt idx="1938">
                  <c:v>72.48</c:v>
                </c:pt>
                <c:pt idx="1939">
                  <c:v>6.58</c:v>
                </c:pt>
                <c:pt idx="1940">
                  <c:v>57.61</c:v>
                </c:pt>
                <c:pt idx="1941">
                  <c:v>86.36</c:v>
                </c:pt>
                <c:pt idx="1945">
                  <c:v>102.14</c:v>
                </c:pt>
                <c:pt idx="1949">
                  <c:v>0.64</c:v>
                </c:pt>
                <c:pt idx="1952">
                  <c:v>93.18</c:v>
                </c:pt>
                <c:pt idx="1953">
                  <c:v>96.64</c:v>
                </c:pt>
                <c:pt idx="1955">
                  <c:v>159.44</c:v>
                </c:pt>
                <c:pt idx="1957">
                  <c:v>23.35</c:v>
                </c:pt>
                <c:pt idx="1958">
                  <c:v>95.99</c:v>
                </c:pt>
                <c:pt idx="1959">
                  <c:v>37.729999999999997</c:v>
                </c:pt>
                <c:pt idx="1960">
                  <c:v>81.93</c:v>
                </c:pt>
                <c:pt idx="1962">
                  <c:v>26.7</c:v>
                </c:pt>
                <c:pt idx="1963">
                  <c:v>4.97</c:v>
                </c:pt>
                <c:pt idx="1964">
                  <c:v>10.06</c:v>
                </c:pt>
                <c:pt idx="1965">
                  <c:v>111.87</c:v>
                </c:pt>
                <c:pt idx="1966">
                  <c:v>75.56</c:v>
                </c:pt>
                <c:pt idx="1969">
                  <c:v>0.86</c:v>
                </c:pt>
                <c:pt idx="1970">
                  <c:v>6.71</c:v>
                </c:pt>
                <c:pt idx="1971">
                  <c:v>87.99</c:v>
                </c:pt>
                <c:pt idx="1973">
                  <c:v>106.69</c:v>
                </c:pt>
                <c:pt idx="1974">
                  <c:v>117.73</c:v>
                </c:pt>
                <c:pt idx="1975">
                  <c:v>139.24</c:v>
                </c:pt>
                <c:pt idx="1979">
                  <c:v>32.44</c:v>
                </c:pt>
                <c:pt idx="1980">
                  <c:v>8.43</c:v>
                </c:pt>
                <c:pt idx="1982">
                  <c:v>31.35</c:v>
                </c:pt>
                <c:pt idx="1986">
                  <c:v>116.1</c:v>
                </c:pt>
                <c:pt idx="1988">
                  <c:v>88.86</c:v>
                </c:pt>
                <c:pt idx="1989">
                  <c:v>1.1599999999999999</c:v>
                </c:pt>
                <c:pt idx="1991">
                  <c:v>240.77</c:v>
                </c:pt>
                <c:pt idx="1992">
                  <c:v>5.08</c:v>
                </c:pt>
                <c:pt idx="1994">
                  <c:v>22.59</c:v>
                </c:pt>
                <c:pt idx="1996">
                  <c:v>7.89</c:v>
                </c:pt>
                <c:pt idx="1997">
                  <c:v>74.17</c:v>
                </c:pt>
                <c:pt idx="1999">
                  <c:v>0.75</c:v>
                </c:pt>
                <c:pt idx="2000">
                  <c:v>113.42</c:v>
                </c:pt>
                <c:pt idx="2001">
                  <c:v>8.2100000000000009</c:v>
                </c:pt>
                <c:pt idx="2004">
                  <c:v>32.869999999999997</c:v>
                </c:pt>
                <c:pt idx="2006">
                  <c:v>73.3</c:v>
                </c:pt>
                <c:pt idx="2007">
                  <c:v>168.88</c:v>
                </c:pt>
                <c:pt idx="2008">
                  <c:v>4.43</c:v>
                </c:pt>
                <c:pt idx="2009">
                  <c:v>60.25</c:v>
                </c:pt>
                <c:pt idx="2011">
                  <c:v>131.80000000000001</c:v>
                </c:pt>
                <c:pt idx="2012">
                  <c:v>67.8</c:v>
                </c:pt>
                <c:pt idx="2013">
                  <c:v>26.92</c:v>
                </c:pt>
                <c:pt idx="2014">
                  <c:v>108.56</c:v>
                </c:pt>
                <c:pt idx="2016">
                  <c:v>42.39</c:v>
                </c:pt>
                <c:pt idx="2017">
                  <c:v>10.48</c:v>
                </c:pt>
                <c:pt idx="2018">
                  <c:v>44.98</c:v>
                </c:pt>
                <c:pt idx="2019">
                  <c:v>18.28</c:v>
                </c:pt>
                <c:pt idx="2020">
                  <c:v>43.68</c:v>
                </c:pt>
                <c:pt idx="2022">
                  <c:v>59.25</c:v>
                </c:pt>
                <c:pt idx="2023">
                  <c:v>4.55</c:v>
                </c:pt>
                <c:pt idx="2024">
                  <c:v>41.62</c:v>
                </c:pt>
                <c:pt idx="2025">
                  <c:v>19.68</c:v>
                </c:pt>
                <c:pt idx="2026">
                  <c:v>4.97</c:v>
                </c:pt>
                <c:pt idx="2027">
                  <c:v>799.04</c:v>
                </c:pt>
                <c:pt idx="2028">
                  <c:v>56.05</c:v>
                </c:pt>
                <c:pt idx="2031">
                  <c:v>1.1499999999999999</c:v>
                </c:pt>
                <c:pt idx="2032">
                  <c:v>23.09</c:v>
                </c:pt>
                <c:pt idx="2033">
                  <c:v>12.29</c:v>
                </c:pt>
                <c:pt idx="2034">
                  <c:v>62.72</c:v>
                </c:pt>
                <c:pt idx="2036">
                  <c:v>248.59</c:v>
                </c:pt>
                <c:pt idx="2039">
                  <c:v>79.38</c:v>
                </c:pt>
                <c:pt idx="2040">
                  <c:v>24.93</c:v>
                </c:pt>
                <c:pt idx="2044">
                  <c:v>35.96</c:v>
                </c:pt>
                <c:pt idx="2047">
                  <c:v>0.14000000000000001</c:v>
                </c:pt>
                <c:pt idx="2048">
                  <c:v>94.43</c:v>
                </c:pt>
                <c:pt idx="2051">
                  <c:v>4.83</c:v>
                </c:pt>
                <c:pt idx="2052">
                  <c:v>72.37</c:v>
                </c:pt>
                <c:pt idx="2053">
                  <c:v>117.97</c:v>
                </c:pt>
                <c:pt idx="2055">
                  <c:v>44</c:v>
                </c:pt>
                <c:pt idx="2056">
                  <c:v>136.24</c:v>
                </c:pt>
                <c:pt idx="2059">
                  <c:v>160.69999999999999</c:v>
                </c:pt>
                <c:pt idx="2060">
                  <c:v>18.27</c:v>
                </c:pt>
                <c:pt idx="2063">
                  <c:v>49.05</c:v>
                </c:pt>
                <c:pt idx="2064">
                  <c:v>30.33</c:v>
                </c:pt>
                <c:pt idx="2065">
                  <c:v>91.09</c:v>
                </c:pt>
                <c:pt idx="2066">
                  <c:v>70.88</c:v>
                </c:pt>
                <c:pt idx="2069">
                  <c:v>58.82</c:v>
                </c:pt>
                <c:pt idx="2071">
                  <c:v>139.91</c:v>
                </c:pt>
                <c:pt idx="2072">
                  <c:v>64.56</c:v>
                </c:pt>
                <c:pt idx="2073">
                  <c:v>20.67</c:v>
                </c:pt>
                <c:pt idx="2074">
                  <c:v>20.45</c:v>
                </c:pt>
                <c:pt idx="2076">
                  <c:v>18.73</c:v>
                </c:pt>
                <c:pt idx="2077">
                  <c:v>7.92</c:v>
                </c:pt>
                <c:pt idx="2079">
                  <c:v>80.069999999999993</c:v>
                </c:pt>
                <c:pt idx="2080">
                  <c:v>44.57</c:v>
                </c:pt>
                <c:pt idx="2081">
                  <c:v>30.1</c:v>
                </c:pt>
                <c:pt idx="2083">
                  <c:v>3.44</c:v>
                </c:pt>
                <c:pt idx="2086">
                  <c:v>15.04</c:v>
                </c:pt>
                <c:pt idx="2087">
                  <c:v>16.2</c:v>
                </c:pt>
                <c:pt idx="2088">
                  <c:v>23.2</c:v>
                </c:pt>
                <c:pt idx="2089">
                  <c:v>20.11</c:v>
                </c:pt>
                <c:pt idx="2091">
                  <c:v>26.3</c:v>
                </c:pt>
                <c:pt idx="2092">
                  <c:v>6.32</c:v>
                </c:pt>
                <c:pt idx="2096">
                  <c:v>62.26</c:v>
                </c:pt>
                <c:pt idx="2098">
                  <c:v>64.78</c:v>
                </c:pt>
                <c:pt idx="2101">
                  <c:v>39.28</c:v>
                </c:pt>
                <c:pt idx="2103">
                  <c:v>39.86</c:v>
                </c:pt>
                <c:pt idx="2104">
                  <c:v>48.82</c:v>
                </c:pt>
                <c:pt idx="2105">
                  <c:v>14.59</c:v>
                </c:pt>
                <c:pt idx="2109">
                  <c:v>38.6</c:v>
                </c:pt>
                <c:pt idx="2110">
                  <c:v>90.74</c:v>
                </c:pt>
                <c:pt idx="2111">
                  <c:v>41.01</c:v>
                </c:pt>
                <c:pt idx="2112">
                  <c:v>33.65</c:v>
                </c:pt>
                <c:pt idx="2121">
                  <c:v>23.89</c:v>
                </c:pt>
                <c:pt idx="2122">
                  <c:v>199.05</c:v>
                </c:pt>
                <c:pt idx="2123">
                  <c:v>6.78</c:v>
                </c:pt>
                <c:pt idx="2127">
                  <c:v>69.83</c:v>
                </c:pt>
                <c:pt idx="2130">
                  <c:v>36.869999999999997</c:v>
                </c:pt>
                <c:pt idx="2132">
                  <c:v>235.01</c:v>
                </c:pt>
                <c:pt idx="2133">
                  <c:v>199.01</c:v>
                </c:pt>
                <c:pt idx="2136">
                  <c:v>104.53</c:v>
                </c:pt>
                <c:pt idx="2137">
                  <c:v>159.43</c:v>
                </c:pt>
                <c:pt idx="2138">
                  <c:v>66.040000000000006</c:v>
                </c:pt>
                <c:pt idx="2142">
                  <c:v>9.19</c:v>
                </c:pt>
                <c:pt idx="2146">
                  <c:v>37.79</c:v>
                </c:pt>
                <c:pt idx="2147">
                  <c:v>18.149999999999999</c:v>
                </c:pt>
                <c:pt idx="2148">
                  <c:v>104.99</c:v>
                </c:pt>
                <c:pt idx="2149">
                  <c:v>69.260000000000005</c:v>
                </c:pt>
                <c:pt idx="2150">
                  <c:v>51.8</c:v>
                </c:pt>
                <c:pt idx="2151">
                  <c:v>100.51</c:v>
                </c:pt>
                <c:pt idx="2153">
                  <c:v>284.06</c:v>
                </c:pt>
                <c:pt idx="2157">
                  <c:v>68.459999999999994</c:v>
                </c:pt>
                <c:pt idx="2159">
                  <c:v>51.81</c:v>
                </c:pt>
                <c:pt idx="2160">
                  <c:v>135.19</c:v>
                </c:pt>
                <c:pt idx="2162">
                  <c:v>-55.71</c:v>
                </c:pt>
                <c:pt idx="2165">
                  <c:v>53.19</c:v>
                </c:pt>
                <c:pt idx="2169">
                  <c:v>192.63</c:v>
                </c:pt>
                <c:pt idx="2170">
                  <c:v>0.64</c:v>
                </c:pt>
                <c:pt idx="2171">
                  <c:v>26.76</c:v>
                </c:pt>
                <c:pt idx="2172">
                  <c:v>14.59</c:v>
                </c:pt>
                <c:pt idx="2173">
                  <c:v>171.5</c:v>
                </c:pt>
                <c:pt idx="2174">
                  <c:v>88.8</c:v>
                </c:pt>
              </c:numCache>
            </c:numRef>
          </c:val>
          <c:extLst>
            <c:ext xmlns:c16="http://schemas.microsoft.com/office/drawing/2014/chart" uri="{C3380CC4-5D6E-409C-BE32-E72D297353CC}">
              <c16:uniqueId val="{00000000-75A4-40C7-89ED-63ACEBACA30B}"/>
            </c:ext>
          </c:extLst>
        </c:ser>
        <c:ser>
          <c:idx val="1"/>
          <c:order val="1"/>
          <c:tx>
            <c:strRef>
              <c:f>'Der Alpha'!$C$4552</c:f>
              <c:strCache>
                <c:ptCount val="1"/>
                <c:pt idx="0">
                  <c:v>Verkauf</c:v>
                </c:pt>
              </c:strCache>
            </c:strRef>
          </c:tx>
          <c:spPr>
            <a:solidFill>
              <a:schemeClr val="accent1"/>
            </a:solidFill>
          </c:spPr>
          <c:invertIfNegative val="0"/>
          <c:cat>
            <c:numRef>
              <c:f>'Der Alpha'!$A$4553:$A$6727</c:f>
              <c:numCache>
                <c:formatCode>m/d/yyyy</c:formatCode>
                <c:ptCount val="2175"/>
                <c:pt idx="0">
                  <c:v>40162.514131944445</c:v>
                </c:pt>
                <c:pt idx="1">
                  <c:v>40163.953738425924</c:v>
                </c:pt>
                <c:pt idx="2">
                  <c:v>40164.953043981484</c:v>
                </c:pt>
                <c:pt idx="3">
                  <c:v>40165.953622685185</c:v>
                </c:pt>
                <c:pt idx="4">
                  <c:v>40168.956493055557</c:v>
                </c:pt>
                <c:pt idx="5">
                  <c:v>40169.951145833336</c:v>
                </c:pt>
                <c:pt idx="6">
                  <c:v>40170.95480324074</c:v>
                </c:pt>
                <c:pt idx="7">
                  <c:v>40175.955358796295</c:v>
                </c:pt>
                <c:pt idx="8">
                  <c:v>40176.9534375</c:v>
                </c:pt>
                <c:pt idx="9">
                  <c:v>40183.957743055558</c:v>
                </c:pt>
                <c:pt idx="10">
                  <c:v>40186.983240740738</c:v>
                </c:pt>
                <c:pt idx="11">
                  <c:v>40189.964803240742</c:v>
                </c:pt>
                <c:pt idx="12">
                  <c:v>40190.956620370373</c:v>
                </c:pt>
                <c:pt idx="13">
                  <c:v>40192.969722222224</c:v>
                </c:pt>
                <c:pt idx="14">
                  <c:v>40193.954733796294</c:v>
                </c:pt>
                <c:pt idx="15">
                  <c:v>40196.970567129632</c:v>
                </c:pt>
                <c:pt idx="16">
                  <c:v>40197.956875000003</c:v>
                </c:pt>
                <c:pt idx="17">
                  <c:v>40198.955138888887</c:v>
                </c:pt>
                <c:pt idx="18">
                  <c:v>40199.956493055557</c:v>
                </c:pt>
                <c:pt idx="19">
                  <c:v>40200.954282407409</c:v>
                </c:pt>
                <c:pt idx="20">
                  <c:v>40203.959861111114</c:v>
                </c:pt>
                <c:pt idx="21">
                  <c:v>40204.962800925925</c:v>
                </c:pt>
                <c:pt idx="22">
                  <c:v>40206.958333333336</c:v>
                </c:pt>
                <c:pt idx="23">
                  <c:v>40207.957256944443</c:v>
                </c:pt>
                <c:pt idx="24">
                  <c:v>40210.989189814813</c:v>
                </c:pt>
                <c:pt idx="25">
                  <c:v>40211.962800925925</c:v>
                </c:pt>
                <c:pt idx="26">
                  <c:v>40212.971446759257</c:v>
                </c:pt>
                <c:pt idx="27">
                  <c:v>40213.958090277774</c:v>
                </c:pt>
                <c:pt idx="28">
                  <c:v>40214.961967592593</c:v>
                </c:pt>
                <c:pt idx="29">
                  <c:v>40217.955104166664</c:v>
                </c:pt>
                <c:pt idx="30">
                  <c:v>40218.963263888887</c:v>
                </c:pt>
                <c:pt idx="31">
                  <c:v>40219.966921296298</c:v>
                </c:pt>
                <c:pt idx="32">
                  <c:v>40220.964965277781</c:v>
                </c:pt>
                <c:pt idx="33">
                  <c:v>40221.965624999997</c:v>
                </c:pt>
                <c:pt idx="34">
                  <c:v>40224.963483796295</c:v>
                </c:pt>
                <c:pt idx="35">
                  <c:v>40226.962962962964</c:v>
                </c:pt>
                <c:pt idx="36">
                  <c:v>40227.970335648148</c:v>
                </c:pt>
                <c:pt idx="37">
                  <c:v>40228.962696759256</c:v>
                </c:pt>
                <c:pt idx="38">
                  <c:v>40231.969131944446</c:v>
                </c:pt>
                <c:pt idx="39">
                  <c:v>40232.964166666665</c:v>
                </c:pt>
                <c:pt idx="40">
                  <c:v>40233.964583333334</c:v>
                </c:pt>
                <c:pt idx="41">
                  <c:v>40234.967442129629</c:v>
                </c:pt>
                <c:pt idx="42">
                  <c:v>40235.968680555554</c:v>
                </c:pt>
                <c:pt idx="43">
                  <c:v>40239.963634259257</c:v>
                </c:pt>
                <c:pt idx="44">
                  <c:v>40240.977453703701</c:v>
                </c:pt>
                <c:pt idx="45">
                  <c:v>40241.961736111109</c:v>
                </c:pt>
                <c:pt idx="46">
                  <c:v>40242.960370370369</c:v>
                </c:pt>
                <c:pt idx="47">
                  <c:v>40245.960972222223</c:v>
                </c:pt>
                <c:pt idx="48">
                  <c:v>40246.959664351853</c:v>
                </c:pt>
                <c:pt idx="49">
                  <c:v>40247.960879629631</c:v>
                </c:pt>
                <c:pt idx="50">
                  <c:v>40248.961701388886</c:v>
                </c:pt>
                <c:pt idx="51">
                  <c:v>40249.958055555559</c:v>
                </c:pt>
                <c:pt idx="52">
                  <c:v>40252.961446759262</c:v>
                </c:pt>
                <c:pt idx="53">
                  <c:v>40253.958194444444</c:v>
                </c:pt>
                <c:pt idx="54">
                  <c:v>40254.960578703707</c:v>
                </c:pt>
                <c:pt idx="55">
                  <c:v>40255.970266203702</c:v>
                </c:pt>
                <c:pt idx="56">
                  <c:v>40256.960555555554</c:v>
                </c:pt>
                <c:pt idx="57">
                  <c:v>40259.962766203702</c:v>
                </c:pt>
                <c:pt idx="58">
                  <c:v>40260.95952546296</c:v>
                </c:pt>
                <c:pt idx="59">
                  <c:v>40261.95815972222</c:v>
                </c:pt>
                <c:pt idx="60">
                  <c:v>40262.972187500003</c:v>
                </c:pt>
                <c:pt idx="61">
                  <c:v>40263.914074074077</c:v>
                </c:pt>
                <c:pt idx="62">
                  <c:v>40266.959074074075</c:v>
                </c:pt>
                <c:pt idx="63">
                  <c:v>40267.956076388888</c:v>
                </c:pt>
                <c:pt idx="64">
                  <c:v>40268.961319444446</c:v>
                </c:pt>
                <c:pt idx="65">
                  <c:v>40269.958553240744</c:v>
                </c:pt>
                <c:pt idx="66">
                  <c:v>40274.955497685187</c:v>
                </c:pt>
                <c:pt idx="67">
                  <c:v>40275.958622685182</c:v>
                </c:pt>
                <c:pt idx="68">
                  <c:v>40276.95584490741</c:v>
                </c:pt>
                <c:pt idx="69">
                  <c:v>40277.955879629626</c:v>
                </c:pt>
                <c:pt idx="70">
                  <c:v>40280.959282407406</c:v>
                </c:pt>
                <c:pt idx="71">
                  <c:v>40281.955868055556</c:v>
                </c:pt>
                <c:pt idx="72">
                  <c:v>40282.958101851851</c:v>
                </c:pt>
                <c:pt idx="73">
                  <c:v>40283.955555555556</c:v>
                </c:pt>
                <c:pt idx="74">
                  <c:v>40284.963587962964</c:v>
                </c:pt>
                <c:pt idx="75">
                  <c:v>40287.966307870367</c:v>
                </c:pt>
                <c:pt idx="76">
                  <c:v>40288.963495370372</c:v>
                </c:pt>
                <c:pt idx="77">
                  <c:v>40289.960057870368</c:v>
                </c:pt>
                <c:pt idx="78">
                  <c:v>40290.961331018516</c:v>
                </c:pt>
                <c:pt idx="79">
                  <c:v>40291.96162037037</c:v>
                </c:pt>
                <c:pt idx="80">
                  <c:v>40294.969837962963</c:v>
                </c:pt>
                <c:pt idx="81">
                  <c:v>40295.971145833333</c:v>
                </c:pt>
                <c:pt idx="82">
                  <c:v>40296.976898148147</c:v>
                </c:pt>
                <c:pt idx="83">
                  <c:v>40297.961180555554</c:v>
                </c:pt>
                <c:pt idx="84">
                  <c:v>40301.978229166663</c:v>
                </c:pt>
                <c:pt idx="85">
                  <c:v>40302.976990740739</c:v>
                </c:pt>
                <c:pt idx="86">
                  <c:v>40303.960868055554</c:v>
                </c:pt>
                <c:pt idx="87">
                  <c:v>40309.96539351852</c:v>
                </c:pt>
                <c:pt idx="88">
                  <c:v>40310.960173611114</c:v>
                </c:pt>
                <c:pt idx="89">
                  <c:v>40312.979537037034</c:v>
                </c:pt>
                <c:pt idx="90">
                  <c:v>40315.967407407406</c:v>
                </c:pt>
                <c:pt idx="91">
                  <c:v>40316.964062500003</c:v>
                </c:pt>
                <c:pt idx="92">
                  <c:v>40318.958819444444</c:v>
                </c:pt>
                <c:pt idx="93">
                  <c:v>40319.956203703703</c:v>
                </c:pt>
                <c:pt idx="94">
                  <c:v>40323.966215277775</c:v>
                </c:pt>
                <c:pt idx="95">
                  <c:v>40324.961122685185</c:v>
                </c:pt>
                <c:pt idx="96">
                  <c:v>40326.964768518519</c:v>
                </c:pt>
                <c:pt idx="97">
                  <c:v>40326.964780092596</c:v>
                </c:pt>
                <c:pt idx="98">
                  <c:v>40329.966747685183</c:v>
                </c:pt>
                <c:pt idx="99">
                  <c:v>40330.96802083333</c:v>
                </c:pt>
                <c:pt idx="100">
                  <c:v>40331.96166666667</c:v>
                </c:pt>
                <c:pt idx="101">
                  <c:v>40333.963530092595</c:v>
                </c:pt>
                <c:pt idx="102">
                  <c:v>40336.966157407405</c:v>
                </c:pt>
                <c:pt idx="103">
                  <c:v>40337.962025462963</c:v>
                </c:pt>
                <c:pt idx="104">
                  <c:v>40338.962233796294</c:v>
                </c:pt>
                <c:pt idx="105">
                  <c:v>40339.962118055555</c:v>
                </c:pt>
                <c:pt idx="106">
                  <c:v>40340.962939814817</c:v>
                </c:pt>
                <c:pt idx="107">
                  <c:v>40343.966967592591</c:v>
                </c:pt>
                <c:pt idx="108">
                  <c:v>40344.961608796293</c:v>
                </c:pt>
                <c:pt idx="109">
                  <c:v>40345.964409722219</c:v>
                </c:pt>
                <c:pt idx="110">
                  <c:v>40346.962326388886</c:v>
                </c:pt>
                <c:pt idx="111">
                  <c:v>40347.961770833332</c:v>
                </c:pt>
                <c:pt idx="112">
                  <c:v>40350.964907407404</c:v>
                </c:pt>
                <c:pt idx="113">
                  <c:v>40350.964918981481</c:v>
                </c:pt>
                <c:pt idx="114">
                  <c:v>40351.302025462966</c:v>
                </c:pt>
                <c:pt idx="115">
                  <c:v>40352.966562499998</c:v>
                </c:pt>
                <c:pt idx="116">
                  <c:v>40353.988761574074</c:v>
                </c:pt>
                <c:pt idx="117">
                  <c:v>40354.963865740741</c:v>
                </c:pt>
                <c:pt idx="118">
                  <c:v>40357.972141203703</c:v>
                </c:pt>
                <c:pt idx="119">
                  <c:v>40359.000486111108</c:v>
                </c:pt>
                <c:pt idx="120">
                  <c:v>40360.970960648148</c:v>
                </c:pt>
                <c:pt idx="121">
                  <c:v>40364.980196759258</c:v>
                </c:pt>
                <c:pt idx="122">
                  <c:v>40364.980196759258</c:v>
                </c:pt>
                <c:pt idx="123">
                  <c:v>40365.974247685182</c:v>
                </c:pt>
                <c:pt idx="124">
                  <c:v>40366.967465277776</c:v>
                </c:pt>
                <c:pt idx="125">
                  <c:v>40367.979317129626</c:v>
                </c:pt>
                <c:pt idx="126">
                  <c:v>40368.966736111113</c:v>
                </c:pt>
                <c:pt idx="127">
                  <c:v>40371.961469907408</c:v>
                </c:pt>
                <c:pt idx="128">
                  <c:v>40372.952673611115</c:v>
                </c:pt>
                <c:pt idx="129">
                  <c:v>40373.962164351855</c:v>
                </c:pt>
                <c:pt idx="130">
                  <c:v>40374.952719907407</c:v>
                </c:pt>
                <c:pt idx="131">
                  <c:v>40375.95449074074</c:v>
                </c:pt>
                <c:pt idx="132">
                  <c:v>40378.97347222222</c:v>
                </c:pt>
                <c:pt idx="133">
                  <c:v>40379.952893518515</c:v>
                </c:pt>
                <c:pt idx="134">
                  <c:v>40380.952592592592</c:v>
                </c:pt>
                <c:pt idx="135">
                  <c:v>40381.953587962962</c:v>
                </c:pt>
                <c:pt idx="136">
                  <c:v>40382.954155092593</c:v>
                </c:pt>
                <c:pt idx="137">
                  <c:v>40386.954432870371</c:v>
                </c:pt>
                <c:pt idx="138">
                  <c:v>40387.951469907406</c:v>
                </c:pt>
                <c:pt idx="139">
                  <c:v>40389.032546296294</c:v>
                </c:pt>
                <c:pt idx="140">
                  <c:v>40393.180046296293</c:v>
                </c:pt>
                <c:pt idx="141">
                  <c:v>40394.007430555554</c:v>
                </c:pt>
                <c:pt idx="142">
                  <c:v>40396.953819444447</c:v>
                </c:pt>
                <c:pt idx="143">
                  <c:v>40399.952766203707</c:v>
                </c:pt>
                <c:pt idx="144">
                  <c:v>40400.957372685189</c:v>
                </c:pt>
                <c:pt idx="145">
                  <c:v>40401.953425925924</c:v>
                </c:pt>
                <c:pt idx="146">
                  <c:v>40402.955289351848</c:v>
                </c:pt>
                <c:pt idx="147">
                  <c:v>40403.95380787037</c:v>
                </c:pt>
                <c:pt idx="148">
                  <c:v>40406.956018518518</c:v>
                </c:pt>
                <c:pt idx="149">
                  <c:v>40407.972002314818</c:v>
                </c:pt>
                <c:pt idx="150">
                  <c:v>40409.027905092589</c:v>
                </c:pt>
                <c:pt idx="151">
                  <c:v>40410.062800925924</c:v>
                </c:pt>
                <c:pt idx="152">
                  <c:v>40411.035532407404</c:v>
                </c:pt>
                <c:pt idx="153">
                  <c:v>40414.044421296298</c:v>
                </c:pt>
                <c:pt idx="154">
                  <c:v>40415.04042824074</c:v>
                </c:pt>
                <c:pt idx="155">
                  <c:v>40416.042337962965</c:v>
                </c:pt>
                <c:pt idx="156">
                  <c:v>40417.041354166664</c:v>
                </c:pt>
                <c:pt idx="157">
                  <c:v>40418.042962962965</c:v>
                </c:pt>
                <c:pt idx="158">
                  <c:v>40421.047511574077</c:v>
                </c:pt>
                <c:pt idx="159">
                  <c:v>40422.069432870368</c:v>
                </c:pt>
                <c:pt idx="160">
                  <c:v>40423.055451388886</c:v>
                </c:pt>
                <c:pt idx="161">
                  <c:v>40424.064837962964</c:v>
                </c:pt>
                <c:pt idx="162">
                  <c:v>40425.049849537034</c:v>
                </c:pt>
                <c:pt idx="163">
                  <c:v>40428.072962962964</c:v>
                </c:pt>
                <c:pt idx="164">
                  <c:v>40429.052025462966</c:v>
                </c:pt>
                <c:pt idx="165">
                  <c:v>40430.035034722219</c:v>
                </c:pt>
                <c:pt idx="166">
                  <c:v>40431.029328703706</c:v>
                </c:pt>
                <c:pt idx="167">
                  <c:v>40432.028124999997</c:v>
                </c:pt>
                <c:pt idx="168">
                  <c:v>40435.029305555552</c:v>
                </c:pt>
                <c:pt idx="169">
                  <c:v>40436.046307870369</c:v>
                </c:pt>
                <c:pt idx="170">
                  <c:v>40437.035393518519</c:v>
                </c:pt>
                <c:pt idx="171">
                  <c:v>40438.028877314813</c:v>
                </c:pt>
                <c:pt idx="172">
                  <c:v>40439.030868055554</c:v>
                </c:pt>
                <c:pt idx="173">
                  <c:v>40442.02652777778</c:v>
                </c:pt>
                <c:pt idx="174">
                  <c:v>40443.021736111114</c:v>
                </c:pt>
                <c:pt idx="175">
                  <c:v>40444.060208333336</c:v>
                </c:pt>
                <c:pt idx="176">
                  <c:v>40445.032881944448</c:v>
                </c:pt>
                <c:pt idx="177">
                  <c:v>40446.016793981478</c:v>
                </c:pt>
                <c:pt idx="178">
                  <c:v>40449.021516203706</c:v>
                </c:pt>
                <c:pt idx="179">
                  <c:v>40450.02412037037</c:v>
                </c:pt>
                <c:pt idx="180">
                  <c:v>40451.032025462962</c:v>
                </c:pt>
                <c:pt idx="181">
                  <c:v>40452.028449074074</c:v>
                </c:pt>
                <c:pt idx="182">
                  <c:v>40453.021192129629</c:v>
                </c:pt>
                <c:pt idx="183">
                  <c:v>40456.024861111109</c:v>
                </c:pt>
                <c:pt idx="184">
                  <c:v>40457.025625000002</c:v>
                </c:pt>
                <c:pt idx="185">
                  <c:v>40458.032824074071</c:v>
                </c:pt>
                <c:pt idx="186">
                  <c:v>40459.032997685186</c:v>
                </c:pt>
                <c:pt idx="187">
                  <c:v>40460.02553240741</c:v>
                </c:pt>
                <c:pt idx="188">
                  <c:v>40463.026053240741</c:v>
                </c:pt>
                <c:pt idx="189">
                  <c:v>40464.054467592592</c:v>
                </c:pt>
                <c:pt idx="190">
                  <c:v>40465.052083333336</c:v>
                </c:pt>
                <c:pt idx="191">
                  <c:v>40466.055532407408</c:v>
                </c:pt>
                <c:pt idx="192">
                  <c:v>40467.048252314817</c:v>
                </c:pt>
                <c:pt idx="193">
                  <c:v>40470.062696759262</c:v>
                </c:pt>
                <c:pt idx="194">
                  <c:v>40471.050949074073</c:v>
                </c:pt>
                <c:pt idx="195">
                  <c:v>40472.048935185187</c:v>
                </c:pt>
                <c:pt idx="196">
                  <c:v>40473.049826388888</c:v>
                </c:pt>
                <c:pt idx="197">
                  <c:v>40474.069560185184</c:v>
                </c:pt>
                <c:pt idx="198">
                  <c:v>40477.024062500001</c:v>
                </c:pt>
                <c:pt idx="199">
                  <c:v>40478.02003472222</c:v>
                </c:pt>
                <c:pt idx="200">
                  <c:v>40479.019745370373</c:v>
                </c:pt>
                <c:pt idx="201">
                  <c:v>40480.01966435185</c:v>
                </c:pt>
                <c:pt idx="202">
                  <c:v>40481.060046296298</c:v>
                </c:pt>
                <c:pt idx="203">
                  <c:v>40485.213009259256</c:v>
                </c:pt>
                <c:pt idx="204">
                  <c:v>40486.038819444446</c:v>
                </c:pt>
                <c:pt idx="205">
                  <c:v>40487.04115740741</c:v>
                </c:pt>
                <c:pt idx="206">
                  <c:v>40488.037465277775</c:v>
                </c:pt>
                <c:pt idx="207">
                  <c:v>40491.056203703702</c:v>
                </c:pt>
                <c:pt idx="208">
                  <c:v>40492.044351851851</c:v>
                </c:pt>
                <c:pt idx="209">
                  <c:v>40493.038969907408</c:v>
                </c:pt>
                <c:pt idx="210">
                  <c:v>40494.0387962963</c:v>
                </c:pt>
                <c:pt idx="211">
                  <c:v>40495.046655092592</c:v>
                </c:pt>
                <c:pt idx="212">
                  <c:v>40498.041168981479</c:v>
                </c:pt>
                <c:pt idx="213">
                  <c:v>40499.036030092589</c:v>
                </c:pt>
                <c:pt idx="214">
                  <c:v>40500.040312500001</c:v>
                </c:pt>
                <c:pt idx="215">
                  <c:v>40501.03974537037</c:v>
                </c:pt>
                <c:pt idx="216">
                  <c:v>40502.039097222223</c:v>
                </c:pt>
                <c:pt idx="217">
                  <c:v>40505.054409722223</c:v>
                </c:pt>
                <c:pt idx="218">
                  <c:v>40506.04583333333</c:v>
                </c:pt>
                <c:pt idx="219">
                  <c:v>40507.048379629632</c:v>
                </c:pt>
                <c:pt idx="220">
                  <c:v>40508.073379629626</c:v>
                </c:pt>
                <c:pt idx="221">
                  <c:v>40509.020428240743</c:v>
                </c:pt>
                <c:pt idx="222">
                  <c:v>40512.020682870374</c:v>
                </c:pt>
                <c:pt idx="223">
                  <c:v>40513.023148148146</c:v>
                </c:pt>
                <c:pt idx="224">
                  <c:v>40514.019930555558</c:v>
                </c:pt>
                <c:pt idx="225">
                  <c:v>40515.062002314815</c:v>
                </c:pt>
                <c:pt idx="226">
                  <c:v>40516.046377314815</c:v>
                </c:pt>
                <c:pt idx="227">
                  <c:v>40519.031076388892</c:v>
                </c:pt>
                <c:pt idx="228">
                  <c:v>40520.0155787037</c:v>
                </c:pt>
                <c:pt idx="229">
                  <c:v>40521.016493055555</c:v>
                </c:pt>
                <c:pt idx="230">
                  <c:v>40522.021458333336</c:v>
                </c:pt>
                <c:pt idx="231">
                  <c:v>40523.021793981483</c:v>
                </c:pt>
                <c:pt idx="232">
                  <c:v>40526.018252314818</c:v>
                </c:pt>
                <c:pt idx="233">
                  <c:v>40527.020381944443</c:v>
                </c:pt>
                <c:pt idx="234">
                  <c:v>40528.020636574074</c:v>
                </c:pt>
                <c:pt idx="235">
                  <c:v>40529.020902777775</c:v>
                </c:pt>
                <c:pt idx="236">
                  <c:v>40530.021608796298</c:v>
                </c:pt>
                <c:pt idx="237">
                  <c:v>40533.032361111109</c:v>
                </c:pt>
                <c:pt idx="238">
                  <c:v>40534.017442129632</c:v>
                </c:pt>
                <c:pt idx="239">
                  <c:v>40535.019201388888</c:v>
                </c:pt>
                <c:pt idx="240">
                  <c:v>40536.019826388889</c:v>
                </c:pt>
                <c:pt idx="241">
                  <c:v>40540.028310185182</c:v>
                </c:pt>
                <c:pt idx="242">
                  <c:v>40541.013472222221</c:v>
                </c:pt>
                <c:pt idx="243">
                  <c:v>40542.016550925924</c:v>
                </c:pt>
                <c:pt idx="244">
                  <c:v>40543.016203703701</c:v>
                </c:pt>
                <c:pt idx="245">
                  <c:v>40547.147523148145</c:v>
                </c:pt>
                <c:pt idx="246">
                  <c:v>40548.017199074071</c:v>
                </c:pt>
                <c:pt idx="247">
                  <c:v>40549.022673611114</c:v>
                </c:pt>
                <c:pt idx="248">
                  <c:v>40551.031770833331</c:v>
                </c:pt>
                <c:pt idx="249">
                  <c:v>40554.017523148148</c:v>
                </c:pt>
                <c:pt idx="250">
                  <c:v>40555.017222222225</c:v>
                </c:pt>
                <c:pt idx="251">
                  <c:v>40556.015810185185</c:v>
                </c:pt>
                <c:pt idx="252">
                  <c:v>40557.015752314815</c:v>
                </c:pt>
                <c:pt idx="253">
                  <c:v>40558.017280092594</c:v>
                </c:pt>
                <c:pt idx="254">
                  <c:v>40561.019456018519</c:v>
                </c:pt>
                <c:pt idx="255">
                  <c:v>40562.016782407409</c:v>
                </c:pt>
                <c:pt idx="256">
                  <c:v>40563.017314814817</c:v>
                </c:pt>
                <c:pt idx="257">
                  <c:v>40564.01761574074</c:v>
                </c:pt>
                <c:pt idx="258">
                  <c:v>40565.01771990741</c:v>
                </c:pt>
                <c:pt idx="259">
                  <c:v>40568.016863425924</c:v>
                </c:pt>
                <c:pt idx="260">
                  <c:v>40569.017835648148</c:v>
                </c:pt>
                <c:pt idx="261">
                  <c:v>40570.020937499998</c:v>
                </c:pt>
                <c:pt idx="262">
                  <c:v>40571.01699074074</c:v>
                </c:pt>
                <c:pt idx="263">
                  <c:v>40572.016863425924</c:v>
                </c:pt>
                <c:pt idx="264">
                  <c:v>40575.017824074072</c:v>
                </c:pt>
                <c:pt idx="265">
                  <c:v>40576.016608796293</c:v>
                </c:pt>
                <c:pt idx="266">
                  <c:v>40577.017256944448</c:v>
                </c:pt>
                <c:pt idx="267">
                  <c:v>40578.016250000001</c:v>
                </c:pt>
                <c:pt idx="268">
                  <c:v>40579.016759259262</c:v>
                </c:pt>
                <c:pt idx="269">
                  <c:v>40582.026435185187</c:v>
                </c:pt>
                <c:pt idx="270">
                  <c:v>40583.015844907408</c:v>
                </c:pt>
                <c:pt idx="271">
                  <c:v>40584.017152777778</c:v>
                </c:pt>
                <c:pt idx="272">
                  <c:v>40585.015567129631</c:v>
                </c:pt>
                <c:pt idx="273">
                  <c:v>40586.017939814818</c:v>
                </c:pt>
                <c:pt idx="274">
                  <c:v>40589.026597222219</c:v>
                </c:pt>
                <c:pt idx="275">
                  <c:v>40590.015069444446</c:v>
                </c:pt>
                <c:pt idx="276">
                  <c:v>40591.014780092592</c:v>
                </c:pt>
                <c:pt idx="277">
                  <c:v>40592.014756944445</c:v>
                </c:pt>
                <c:pt idx="278">
                  <c:v>40593.013773148145</c:v>
                </c:pt>
                <c:pt idx="279">
                  <c:v>40596.017372685186</c:v>
                </c:pt>
                <c:pt idx="280">
                  <c:v>40597.020162037035</c:v>
                </c:pt>
                <c:pt idx="281">
                  <c:v>40598.019444444442</c:v>
                </c:pt>
                <c:pt idx="282">
                  <c:v>40599.015486111108</c:v>
                </c:pt>
                <c:pt idx="283">
                  <c:v>40600.016226851854</c:v>
                </c:pt>
                <c:pt idx="284">
                  <c:v>40603.019212962965</c:v>
                </c:pt>
                <c:pt idx="285">
                  <c:v>40604.015717592592</c:v>
                </c:pt>
                <c:pt idx="286">
                  <c:v>40605.017048611109</c:v>
                </c:pt>
                <c:pt idx="287">
                  <c:v>40606.014907407407</c:v>
                </c:pt>
                <c:pt idx="288">
                  <c:v>40607.01635416667</c:v>
                </c:pt>
                <c:pt idx="289">
                  <c:v>40610.015949074077</c:v>
                </c:pt>
                <c:pt idx="290">
                  <c:v>40612.015451388892</c:v>
                </c:pt>
                <c:pt idx="291">
                  <c:v>40613.016469907408</c:v>
                </c:pt>
                <c:pt idx="292">
                  <c:v>40614.015648148146</c:v>
                </c:pt>
                <c:pt idx="293">
                  <c:v>40617.012546296297</c:v>
                </c:pt>
                <c:pt idx="294">
                  <c:v>40618.015532407408</c:v>
                </c:pt>
                <c:pt idx="295">
                  <c:v>40619.017291666663</c:v>
                </c:pt>
                <c:pt idx="296">
                  <c:v>40620.017071759263</c:v>
                </c:pt>
                <c:pt idx="297">
                  <c:v>40621.016203703701</c:v>
                </c:pt>
                <c:pt idx="298">
                  <c:v>40624.236388888887</c:v>
                </c:pt>
                <c:pt idx="299">
                  <c:v>40625.221215277779</c:v>
                </c:pt>
                <c:pt idx="300">
                  <c:v>40626.169618055559</c:v>
                </c:pt>
                <c:pt idx="301">
                  <c:v>40627.184965277775</c:v>
                </c:pt>
                <c:pt idx="302">
                  <c:v>40628.190798611111</c:v>
                </c:pt>
                <c:pt idx="303">
                  <c:v>40631.21671296296</c:v>
                </c:pt>
                <c:pt idx="304">
                  <c:v>40632.23847222222</c:v>
                </c:pt>
                <c:pt idx="305">
                  <c:v>40633.222615740742</c:v>
                </c:pt>
                <c:pt idx="306">
                  <c:v>40634.192372685182</c:v>
                </c:pt>
                <c:pt idx="307">
                  <c:v>40635.115810185183</c:v>
                </c:pt>
                <c:pt idx="308">
                  <c:v>40638.012465277781</c:v>
                </c:pt>
                <c:pt idx="309">
                  <c:v>40639.341458333336</c:v>
                </c:pt>
                <c:pt idx="310">
                  <c:v>40640.011111111111</c:v>
                </c:pt>
                <c:pt idx="311">
                  <c:v>40641.009918981479</c:v>
                </c:pt>
                <c:pt idx="312">
                  <c:v>40642.5002662037</c:v>
                </c:pt>
                <c:pt idx="313">
                  <c:v>40645.016111111108</c:v>
                </c:pt>
                <c:pt idx="314">
                  <c:v>40646.009618055556</c:v>
                </c:pt>
                <c:pt idx="315">
                  <c:v>40647.009085648147</c:v>
                </c:pt>
                <c:pt idx="316">
                  <c:v>40648.009212962963</c:v>
                </c:pt>
                <c:pt idx="317">
                  <c:v>40649.009282407409</c:v>
                </c:pt>
                <c:pt idx="318">
                  <c:v>40652.01090277778</c:v>
                </c:pt>
                <c:pt idx="319">
                  <c:v>40653.01116898148</c:v>
                </c:pt>
                <c:pt idx="320">
                  <c:v>40654.010347222225</c:v>
                </c:pt>
                <c:pt idx="321">
                  <c:v>40655.009259259263</c:v>
                </c:pt>
                <c:pt idx="322">
                  <c:v>40669.01122685185</c:v>
                </c:pt>
                <c:pt idx="323">
                  <c:v>40670.011631944442</c:v>
                </c:pt>
                <c:pt idx="324">
                  <c:v>40674.033020833333</c:v>
                </c:pt>
                <c:pt idx="325">
                  <c:v>40675.034247685187</c:v>
                </c:pt>
                <c:pt idx="326">
                  <c:v>40676.042511574073</c:v>
                </c:pt>
                <c:pt idx="327">
                  <c:v>40677.031226851854</c:v>
                </c:pt>
                <c:pt idx="328">
                  <c:v>40680.033043981479</c:v>
                </c:pt>
                <c:pt idx="329">
                  <c:v>40681.025787037041</c:v>
                </c:pt>
                <c:pt idx="330">
                  <c:v>40682.026550925926</c:v>
                </c:pt>
                <c:pt idx="331">
                  <c:v>40683.026469907411</c:v>
                </c:pt>
                <c:pt idx="332">
                  <c:v>40684.028969907406</c:v>
                </c:pt>
                <c:pt idx="333">
                  <c:v>40687.032430555555</c:v>
                </c:pt>
                <c:pt idx="334">
                  <c:v>40688.026226851849</c:v>
                </c:pt>
                <c:pt idx="335">
                  <c:v>40689.028101851851</c:v>
                </c:pt>
                <c:pt idx="336">
                  <c:v>40690.028796296298</c:v>
                </c:pt>
                <c:pt idx="337">
                  <c:v>40691.026365740741</c:v>
                </c:pt>
                <c:pt idx="338">
                  <c:v>40694.033032407409</c:v>
                </c:pt>
                <c:pt idx="339">
                  <c:v>40695.046747685185</c:v>
                </c:pt>
                <c:pt idx="340">
                  <c:v>40696.03052083333</c:v>
                </c:pt>
                <c:pt idx="341">
                  <c:v>40701.044351851851</c:v>
                </c:pt>
                <c:pt idx="342">
                  <c:v>40702.070428240739</c:v>
                </c:pt>
                <c:pt idx="343">
                  <c:v>40703.032557870371</c:v>
                </c:pt>
                <c:pt idx="344">
                  <c:v>40704.7655787037</c:v>
                </c:pt>
                <c:pt idx="345">
                  <c:v>40705.352719907409</c:v>
                </c:pt>
                <c:pt idx="346">
                  <c:v>40709.040555555555</c:v>
                </c:pt>
                <c:pt idx="347">
                  <c:v>40710.030335648145</c:v>
                </c:pt>
                <c:pt idx="348">
                  <c:v>40711.02884259259</c:v>
                </c:pt>
                <c:pt idx="349">
                  <c:v>40712.029953703706</c:v>
                </c:pt>
                <c:pt idx="350">
                  <c:v>40715.043622685182</c:v>
                </c:pt>
                <c:pt idx="351">
                  <c:v>40716.026805555557</c:v>
                </c:pt>
                <c:pt idx="352">
                  <c:v>40717.030173611114</c:v>
                </c:pt>
                <c:pt idx="353">
                  <c:v>40719.031550925924</c:v>
                </c:pt>
                <c:pt idx="354">
                  <c:v>40722.037974537037</c:v>
                </c:pt>
                <c:pt idx="355">
                  <c:v>40723.031157407408</c:v>
                </c:pt>
                <c:pt idx="356">
                  <c:v>40725.038935185185</c:v>
                </c:pt>
                <c:pt idx="357">
                  <c:v>40726.033541666664</c:v>
                </c:pt>
                <c:pt idx="358">
                  <c:v>40729.040069444447</c:v>
                </c:pt>
                <c:pt idx="359">
                  <c:v>40730.027511574073</c:v>
                </c:pt>
                <c:pt idx="360">
                  <c:v>40732.028356481482</c:v>
                </c:pt>
                <c:pt idx="361">
                  <c:v>40733.02884259259</c:v>
                </c:pt>
                <c:pt idx="362">
                  <c:v>40736.037766203706</c:v>
                </c:pt>
                <c:pt idx="363">
                  <c:v>40737.040833333333</c:v>
                </c:pt>
                <c:pt idx="364">
                  <c:v>40738.033391203702</c:v>
                </c:pt>
                <c:pt idx="365">
                  <c:v>40739.037395833337</c:v>
                </c:pt>
                <c:pt idx="366">
                  <c:v>40740.031458333331</c:v>
                </c:pt>
                <c:pt idx="367">
                  <c:v>40743.021354166667</c:v>
                </c:pt>
                <c:pt idx="368">
                  <c:v>40744.019942129627</c:v>
                </c:pt>
                <c:pt idx="369">
                  <c:v>40745.017048611109</c:v>
                </c:pt>
                <c:pt idx="370">
                  <c:v>40746.019282407404</c:v>
                </c:pt>
                <c:pt idx="371">
                  <c:v>40747.041932870372</c:v>
                </c:pt>
                <c:pt idx="372">
                  <c:v>40750.024270833332</c:v>
                </c:pt>
                <c:pt idx="373">
                  <c:v>40751.206678240742</c:v>
                </c:pt>
                <c:pt idx="374">
                  <c:v>40752.021377314813</c:v>
                </c:pt>
                <c:pt idx="375">
                  <c:v>40753.022824074076</c:v>
                </c:pt>
                <c:pt idx="376">
                  <c:v>40754.023865740739</c:v>
                </c:pt>
                <c:pt idx="377">
                  <c:v>40757.089907407404</c:v>
                </c:pt>
                <c:pt idx="378">
                  <c:v>40758.026099537034</c:v>
                </c:pt>
                <c:pt idx="379">
                  <c:v>40759.029421296298</c:v>
                </c:pt>
                <c:pt idx="380">
                  <c:v>40760.02820601852</c:v>
                </c:pt>
                <c:pt idx="381">
                  <c:v>40761.021099537036</c:v>
                </c:pt>
                <c:pt idx="382">
                  <c:v>40764.029965277776</c:v>
                </c:pt>
                <c:pt idx="383">
                  <c:v>40765.030370370368</c:v>
                </c:pt>
                <c:pt idx="384">
                  <c:v>40766.021504629629</c:v>
                </c:pt>
                <c:pt idx="385">
                  <c:v>40767.020474537036</c:v>
                </c:pt>
                <c:pt idx="386">
                  <c:v>40767.020474537036</c:v>
                </c:pt>
                <c:pt idx="387">
                  <c:v>40768.02416666667</c:v>
                </c:pt>
                <c:pt idx="388">
                  <c:v>40772.027268518519</c:v>
                </c:pt>
                <c:pt idx="389">
                  <c:v>40773.022060185183</c:v>
                </c:pt>
                <c:pt idx="390">
                  <c:v>40774.022928240738</c:v>
                </c:pt>
                <c:pt idx="391">
                  <c:v>40775.022118055553</c:v>
                </c:pt>
                <c:pt idx="392">
                  <c:v>40778.025069444448</c:v>
                </c:pt>
                <c:pt idx="393">
                  <c:v>40778.025069444448</c:v>
                </c:pt>
                <c:pt idx="394">
                  <c:v>40779.019756944443</c:v>
                </c:pt>
                <c:pt idx="395">
                  <c:v>40780.02480324074</c:v>
                </c:pt>
                <c:pt idx="396">
                  <c:v>40781.021307870367</c:v>
                </c:pt>
                <c:pt idx="397">
                  <c:v>40782.117662037039</c:v>
                </c:pt>
                <c:pt idx="398">
                  <c:v>40785.02716435185</c:v>
                </c:pt>
                <c:pt idx="399">
                  <c:v>40786.021516203706</c:v>
                </c:pt>
                <c:pt idx="400">
                  <c:v>40787.01902777778</c:v>
                </c:pt>
                <c:pt idx="401">
                  <c:v>40788.022291666668</c:v>
                </c:pt>
                <c:pt idx="402">
                  <c:v>40789.021678240744</c:v>
                </c:pt>
                <c:pt idx="403">
                  <c:v>40792.024525462963</c:v>
                </c:pt>
                <c:pt idx="404">
                  <c:v>40793.025682870371</c:v>
                </c:pt>
                <c:pt idx="405">
                  <c:v>40794.026238425926</c:v>
                </c:pt>
                <c:pt idx="406">
                  <c:v>40795.019131944442</c:v>
                </c:pt>
                <c:pt idx="407">
                  <c:v>40797.052789351852</c:v>
                </c:pt>
                <c:pt idx="408">
                  <c:v>40799.024513888886</c:v>
                </c:pt>
                <c:pt idx="409">
                  <c:v>40800.01966435185</c:v>
                </c:pt>
                <c:pt idx="410">
                  <c:v>40801.054050925923</c:v>
                </c:pt>
                <c:pt idx="411">
                  <c:v>40802.018263888887</c:v>
                </c:pt>
                <c:pt idx="412">
                  <c:v>40803.019270833334</c:v>
                </c:pt>
                <c:pt idx="413">
                  <c:v>40806.168726851851</c:v>
                </c:pt>
                <c:pt idx="414">
                  <c:v>40807.021226851852</c:v>
                </c:pt>
                <c:pt idx="415">
                  <c:v>40808.022187499999</c:v>
                </c:pt>
                <c:pt idx="416">
                  <c:v>40809.017824074072</c:v>
                </c:pt>
                <c:pt idx="417">
                  <c:v>40810.021689814814</c:v>
                </c:pt>
                <c:pt idx="418">
                  <c:v>40813.026400462964</c:v>
                </c:pt>
                <c:pt idx="419">
                  <c:v>40814.023078703707</c:v>
                </c:pt>
                <c:pt idx="420">
                  <c:v>40815.021701388891</c:v>
                </c:pt>
                <c:pt idx="421">
                  <c:v>40816.023449074077</c:v>
                </c:pt>
                <c:pt idx="422">
                  <c:v>40817.019421296296</c:v>
                </c:pt>
                <c:pt idx="423">
                  <c:v>40821.028634259259</c:v>
                </c:pt>
                <c:pt idx="424">
                  <c:v>40822.022499999999</c:v>
                </c:pt>
                <c:pt idx="425">
                  <c:v>40823.020173611112</c:v>
                </c:pt>
                <c:pt idx="426">
                  <c:v>40824.02275462963</c:v>
                </c:pt>
                <c:pt idx="427">
                  <c:v>40827.025879629633</c:v>
                </c:pt>
                <c:pt idx="428">
                  <c:v>40828.020879629628</c:v>
                </c:pt>
                <c:pt idx="429">
                  <c:v>40829.020868055559</c:v>
                </c:pt>
                <c:pt idx="430">
                  <c:v>40830.019641203704</c:v>
                </c:pt>
                <c:pt idx="431">
                  <c:v>40831.019629629627</c:v>
                </c:pt>
                <c:pt idx="432">
                  <c:v>40834.023518518516</c:v>
                </c:pt>
                <c:pt idx="433">
                  <c:v>40835.018958333334</c:v>
                </c:pt>
                <c:pt idx="434">
                  <c:v>40836.019571759258</c:v>
                </c:pt>
                <c:pt idx="435">
                  <c:v>40837.018680555557</c:v>
                </c:pt>
                <c:pt idx="436">
                  <c:v>40838.019826388889</c:v>
                </c:pt>
                <c:pt idx="437">
                  <c:v>40842.022800925923</c:v>
                </c:pt>
                <c:pt idx="438">
                  <c:v>40843.018495370372</c:v>
                </c:pt>
                <c:pt idx="439">
                  <c:v>40844.016145833331</c:v>
                </c:pt>
                <c:pt idx="440">
                  <c:v>40845.018946759257</c:v>
                </c:pt>
                <c:pt idx="441">
                  <c:v>40848.025370370371</c:v>
                </c:pt>
                <c:pt idx="442">
                  <c:v>40850.028969907406</c:v>
                </c:pt>
                <c:pt idx="443">
                  <c:v>40851.018379629626</c:v>
                </c:pt>
                <c:pt idx="444">
                  <c:v>40852.016863425924</c:v>
                </c:pt>
                <c:pt idx="445">
                  <c:v>40855.023090277777</c:v>
                </c:pt>
                <c:pt idx="446">
                  <c:v>40856.016724537039</c:v>
                </c:pt>
                <c:pt idx="447">
                  <c:v>40857.016712962963</c:v>
                </c:pt>
                <c:pt idx="448">
                  <c:v>40858.015833333331</c:v>
                </c:pt>
                <c:pt idx="449">
                  <c:v>40859.022476851853</c:v>
                </c:pt>
                <c:pt idx="450">
                  <c:v>40862.026863425926</c:v>
                </c:pt>
                <c:pt idx="451">
                  <c:v>40863.021458333336</c:v>
                </c:pt>
                <c:pt idx="452">
                  <c:v>40864.018958333334</c:v>
                </c:pt>
                <c:pt idx="453">
                  <c:v>40865.020069444443</c:v>
                </c:pt>
                <c:pt idx="454">
                  <c:v>40866.020497685182</c:v>
                </c:pt>
                <c:pt idx="455">
                  <c:v>40869.024791666663</c:v>
                </c:pt>
                <c:pt idx="456">
                  <c:v>40870.019803240742</c:v>
                </c:pt>
                <c:pt idx="457">
                  <c:v>40871.018912037034</c:v>
                </c:pt>
                <c:pt idx="458">
                  <c:v>40872.018912037034</c:v>
                </c:pt>
                <c:pt idx="459">
                  <c:v>40873.020810185182</c:v>
                </c:pt>
                <c:pt idx="460">
                  <c:v>40876.022638888891</c:v>
                </c:pt>
                <c:pt idx="461">
                  <c:v>40877.023136574076</c:v>
                </c:pt>
                <c:pt idx="462">
                  <c:v>40878.019918981481</c:v>
                </c:pt>
                <c:pt idx="463">
                  <c:v>40880.024953703702</c:v>
                </c:pt>
                <c:pt idx="464">
                  <c:v>40883.023564814815</c:v>
                </c:pt>
                <c:pt idx="465">
                  <c:v>40884.022175925929</c:v>
                </c:pt>
                <c:pt idx="466">
                  <c:v>40885.020069444443</c:v>
                </c:pt>
                <c:pt idx="467">
                  <c:v>40886.030428240738</c:v>
                </c:pt>
                <c:pt idx="468">
                  <c:v>40887.019895833335</c:v>
                </c:pt>
                <c:pt idx="469">
                  <c:v>40890.025462962964</c:v>
                </c:pt>
                <c:pt idx="470">
                  <c:v>40891.019965277781</c:v>
                </c:pt>
                <c:pt idx="471">
                  <c:v>40892.019629629627</c:v>
                </c:pt>
                <c:pt idx="472">
                  <c:v>40893.018703703703</c:v>
                </c:pt>
                <c:pt idx="473">
                  <c:v>40894.019444444442</c:v>
                </c:pt>
                <c:pt idx="474">
                  <c:v>40898.025104166663</c:v>
                </c:pt>
                <c:pt idx="475">
                  <c:v>40899.021678240744</c:v>
                </c:pt>
                <c:pt idx="476">
                  <c:v>40900.018634259257</c:v>
                </c:pt>
                <c:pt idx="477">
                  <c:v>40901.019409722219</c:v>
                </c:pt>
                <c:pt idx="478">
                  <c:v>40906.028090277781</c:v>
                </c:pt>
                <c:pt idx="479">
                  <c:v>40907.024097222224</c:v>
                </c:pt>
                <c:pt idx="480">
                  <c:v>40908.021956018521</c:v>
                </c:pt>
                <c:pt idx="481">
                  <c:v>40912.02306712963</c:v>
                </c:pt>
                <c:pt idx="482">
                  <c:v>40913.021157407406</c:v>
                </c:pt>
                <c:pt idx="483">
                  <c:v>40914.019004629627</c:v>
                </c:pt>
                <c:pt idx="484">
                  <c:v>40918.026620370372</c:v>
                </c:pt>
                <c:pt idx="485">
                  <c:v>40919.019432870373</c:v>
                </c:pt>
                <c:pt idx="486">
                  <c:v>40920.018831018519</c:v>
                </c:pt>
                <c:pt idx="487">
                  <c:v>40921.021435185183</c:v>
                </c:pt>
                <c:pt idx="488">
                  <c:v>40922.020324074074</c:v>
                </c:pt>
                <c:pt idx="489">
                  <c:v>40925.023796296293</c:v>
                </c:pt>
                <c:pt idx="490">
                  <c:v>40926.022256944445</c:v>
                </c:pt>
                <c:pt idx="491">
                  <c:v>40927.019270833334</c:v>
                </c:pt>
                <c:pt idx="492">
                  <c:v>40928.020752314813</c:v>
                </c:pt>
                <c:pt idx="493">
                  <c:v>40929.019756944443</c:v>
                </c:pt>
                <c:pt idx="494">
                  <c:v>40932.024884259263</c:v>
                </c:pt>
                <c:pt idx="495">
                  <c:v>40933.020497685182</c:v>
                </c:pt>
                <c:pt idx="496">
                  <c:v>40934.020115740743</c:v>
                </c:pt>
                <c:pt idx="497">
                  <c:v>40935.020046296297</c:v>
                </c:pt>
                <c:pt idx="498">
                  <c:v>40936.020729166667</c:v>
                </c:pt>
                <c:pt idx="499">
                  <c:v>40939.026064814818</c:v>
                </c:pt>
                <c:pt idx="500">
                  <c:v>40940.020810185182</c:v>
                </c:pt>
                <c:pt idx="501">
                  <c:v>40942.025659722225</c:v>
                </c:pt>
                <c:pt idx="502">
                  <c:v>40943.02070601852</c:v>
                </c:pt>
                <c:pt idx="503">
                  <c:v>40946.026145833333</c:v>
                </c:pt>
                <c:pt idx="504">
                  <c:v>40947.018923611111</c:v>
                </c:pt>
                <c:pt idx="505">
                  <c:v>40948.020358796297</c:v>
                </c:pt>
                <c:pt idx="506">
                  <c:v>40949.019606481481</c:v>
                </c:pt>
                <c:pt idx="507">
                  <c:v>40950.020104166666</c:v>
                </c:pt>
                <c:pt idx="508">
                  <c:v>40953.024375000001</c:v>
                </c:pt>
                <c:pt idx="509">
                  <c:v>40954.020254629628</c:v>
                </c:pt>
                <c:pt idx="510">
                  <c:v>40955.019594907404</c:v>
                </c:pt>
                <c:pt idx="511">
                  <c:v>40956.018831018519</c:v>
                </c:pt>
                <c:pt idx="512">
                  <c:v>40957.019826388889</c:v>
                </c:pt>
                <c:pt idx="513">
                  <c:v>40963.028657407405</c:v>
                </c:pt>
                <c:pt idx="514">
                  <c:v>40964.022951388892</c:v>
                </c:pt>
                <c:pt idx="515">
                  <c:v>40967.025729166664</c:v>
                </c:pt>
                <c:pt idx="516">
                  <c:v>40968.022314814814</c:v>
                </c:pt>
                <c:pt idx="517">
                  <c:v>40969.029398148145</c:v>
                </c:pt>
                <c:pt idx="518">
                  <c:v>40970.026331018518</c:v>
                </c:pt>
                <c:pt idx="519">
                  <c:v>40971.021087962959</c:v>
                </c:pt>
                <c:pt idx="520">
                  <c:v>40974.023009259261</c:v>
                </c:pt>
                <c:pt idx="521">
                  <c:v>40975.020671296297</c:v>
                </c:pt>
                <c:pt idx="522">
                  <c:v>40976.019074074073</c:v>
                </c:pt>
                <c:pt idx="523">
                  <c:v>40977.019189814811</c:v>
                </c:pt>
                <c:pt idx="524">
                  <c:v>40978.019652777781</c:v>
                </c:pt>
                <c:pt idx="525">
                  <c:v>40984.038090277776</c:v>
                </c:pt>
                <c:pt idx="526">
                  <c:v>40985.429386574076</c:v>
                </c:pt>
                <c:pt idx="527">
                  <c:v>40988.042013888888</c:v>
                </c:pt>
                <c:pt idx="528">
                  <c:v>40990.023020833331</c:v>
                </c:pt>
                <c:pt idx="529">
                  <c:v>40991.019456018519</c:v>
                </c:pt>
                <c:pt idx="530">
                  <c:v>40992.021724537037</c:v>
                </c:pt>
                <c:pt idx="531">
                  <c:v>40995.04215277778</c:v>
                </c:pt>
                <c:pt idx="532">
                  <c:v>40996.023715277777</c:v>
                </c:pt>
                <c:pt idx="533">
                  <c:v>40997.027812499997</c:v>
                </c:pt>
                <c:pt idx="534">
                  <c:v>40998.024953703702</c:v>
                </c:pt>
                <c:pt idx="535">
                  <c:v>41002.237835648149</c:v>
                </c:pt>
                <c:pt idx="536">
                  <c:v>41003.022881944446</c:v>
                </c:pt>
                <c:pt idx="537">
                  <c:v>41004.018865740742</c:v>
                </c:pt>
                <c:pt idx="538">
                  <c:v>41005.023298611108</c:v>
                </c:pt>
                <c:pt idx="539">
                  <c:v>41011.033171296294</c:v>
                </c:pt>
                <c:pt idx="540">
                  <c:v>41012.02548611111</c:v>
                </c:pt>
                <c:pt idx="541">
                  <c:v>41013.031643518516</c:v>
                </c:pt>
                <c:pt idx="542">
                  <c:v>41016.027326388888</c:v>
                </c:pt>
                <c:pt idx="543">
                  <c:v>41017.020474537036</c:v>
                </c:pt>
                <c:pt idx="544">
                  <c:v>41018.020752314813</c:v>
                </c:pt>
                <c:pt idx="545">
                  <c:v>41019.019907407404</c:v>
                </c:pt>
                <c:pt idx="546">
                  <c:v>41020.020509259259</c:v>
                </c:pt>
                <c:pt idx="547">
                  <c:v>41023.035127314812</c:v>
                </c:pt>
                <c:pt idx="548">
                  <c:v>41024.022592592592</c:v>
                </c:pt>
                <c:pt idx="549">
                  <c:v>41025.024687500001</c:v>
                </c:pt>
                <c:pt idx="550">
                  <c:v>41026.021481481483</c:v>
                </c:pt>
                <c:pt idx="551">
                  <c:v>41027.03328703704</c:v>
                </c:pt>
                <c:pt idx="552">
                  <c:v>41030.033634259256</c:v>
                </c:pt>
                <c:pt idx="553">
                  <c:v>41033.033807870372</c:v>
                </c:pt>
                <c:pt idx="554">
                  <c:v>41034.022997685184</c:v>
                </c:pt>
                <c:pt idx="555">
                  <c:v>41037.033877314818</c:v>
                </c:pt>
                <c:pt idx="556">
                  <c:v>41038.022962962961</c:v>
                </c:pt>
                <c:pt idx="557">
                  <c:v>41039.025648148148</c:v>
                </c:pt>
                <c:pt idx="558">
                  <c:v>41040.023229166669</c:v>
                </c:pt>
                <c:pt idx="559">
                  <c:v>41041.030127314814</c:v>
                </c:pt>
                <c:pt idx="560">
                  <c:v>41044.033472222225</c:v>
                </c:pt>
                <c:pt idx="561">
                  <c:v>41045.023414351854</c:v>
                </c:pt>
                <c:pt idx="562">
                  <c:v>41046.030740740738</c:v>
                </c:pt>
                <c:pt idx="563">
                  <c:v>41051.036493055559</c:v>
                </c:pt>
                <c:pt idx="564">
                  <c:v>41052.022453703707</c:v>
                </c:pt>
                <c:pt idx="565">
                  <c:v>41053.021527777775</c:v>
                </c:pt>
                <c:pt idx="566">
                  <c:v>41054.021053240744</c:v>
                </c:pt>
                <c:pt idx="567">
                  <c:v>41055.025092592594</c:v>
                </c:pt>
                <c:pt idx="568">
                  <c:v>41060.045624999999</c:v>
                </c:pt>
                <c:pt idx="569">
                  <c:v>41061.025127314817</c:v>
                </c:pt>
                <c:pt idx="570">
                  <c:v>41062.026087962964</c:v>
                </c:pt>
                <c:pt idx="571">
                  <c:v>41065.032766203702</c:v>
                </c:pt>
                <c:pt idx="572">
                  <c:v>41066.025682870371</c:v>
                </c:pt>
                <c:pt idx="573">
                  <c:v>41067.024444444447</c:v>
                </c:pt>
                <c:pt idx="574">
                  <c:v>41069.026493055557</c:v>
                </c:pt>
                <c:pt idx="575">
                  <c:v>41072.035636574074</c:v>
                </c:pt>
                <c:pt idx="576">
                  <c:v>41073.031145833331</c:v>
                </c:pt>
                <c:pt idx="577">
                  <c:v>41074.022314814814</c:v>
                </c:pt>
                <c:pt idx="578">
                  <c:v>41075.022719907407</c:v>
                </c:pt>
                <c:pt idx="579">
                  <c:v>41076.021469907406</c:v>
                </c:pt>
                <c:pt idx="580">
                  <c:v>41079.027743055558</c:v>
                </c:pt>
                <c:pt idx="581">
                  <c:v>41080.020381944443</c:v>
                </c:pt>
                <c:pt idx="582">
                  <c:v>41081.021273148152</c:v>
                </c:pt>
                <c:pt idx="583">
                  <c:v>41082.02103009259</c:v>
                </c:pt>
                <c:pt idx="584">
                  <c:v>41087.031608796293</c:v>
                </c:pt>
                <c:pt idx="585">
                  <c:v>41088.022094907406</c:v>
                </c:pt>
                <c:pt idx="586">
                  <c:v>41089.022951388892</c:v>
                </c:pt>
                <c:pt idx="587">
                  <c:v>41090.035624999997</c:v>
                </c:pt>
                <c:pt idx="588">
                  <c:v>41093.029687499999</c:v>
                </c:pt>
                <c:pt idx="589">
                  <c:v>41094.030243055553</c:v>
                </c:pt>
                <c:pt idx="590">
                  <c:v>41095.021550925929</c:v>
                </c:pt>
                <c:pt idx="591">
                  <c:v>41096.022164351853</c:v>
                </c:pt>
                <c:pt idx="592">
                  <c:v>41097.023240740738</c:v>
                </c:pt>
                <c:pt idx="593">
                  <c:v>41100.035752314812</c:v>
                </c:pt>
                <c:pt idx="594">
                  <c:v>41101.022280092591</c:v>
                </c:pt>
                <c:pt idx="595">
                  <c:v>41102.023831018516</c:v>
                </c:pt>
                <c:pt idx="596">
                  <c:v>41103.022592592592</c:v>
                </c:pt>
                <c:pt idx="597">
                  <c:v>41104.021793981483</c:v>
                </c:pt>
                <c:pt idx="598">
                  <c:v>41107.030624999999</c:v>
                </c:pt>
                <c:pt idx="599">
                  <c:v>41108.022557870368</c:v>
                </c:pt>
                <c:pt idx="600">
                  <c:v>41109.022465277776</c:v>
                </c:pt>
                <c:pt idx="601">
                  <c:v>41110.027118055557</c:v>
                </c:pt>
                <c:pt idx="602">
                  <c:v>41111.023078703707</c:v>
                </c:pt>
                <c:pt idx="603">
                  <c:v>41114.034548611111</c:v>
                </c:pt>
                <c:pt idx="604">
                  <c:v>41115.021724537037</c:v>
                </c:pt>
                <c:pt idx="605">
                  <c:v>41116.021249999998</c:v>
                </c:pt>
                <c:pt idx="606">
                  <c:v>41117.025451388887</c:v>
                </c:pt>
                <c:pt idx="607">
                  <c:v>41118.024270833332</c:v>
                </c:pt>
                <c:pt idx="608">
                  <c:v>41121.034872685188</c:v>
                </c:pt>
                <c:pt idx="609">
                  <c:v>41122.032106481478</c:v>
                </c:pt>
                <c:pt idx="610">
                  <c:v>41123.027465277781</c:v>
                </c:pt>
                <c:pt idx="611">
                  <c:v>41124.023715277777</c:v>
                </c:pt>
                <c:pt idx="612">
                  <c:v>41125.025243055556</c:v>
                </c:pt>
                <c:pt idx="613">
                  <c:v>41128.030671296299</c:v>
                </c:pt>
                <c:pt idx="614">
                  <c:v>41129.021840277775</c:v>
                </c:pt>
                <c:pt idx="615">
                  <c:v>41130.026516203703</c:v>
                </c:pt>
                <c:pt idx="616">
                  <c:v>41131.022719907407</c:v>
                </c:pt>
                <c:pt idx="617">
                  <c:v>41132.023032407407</c:v>
                </c:pt>
                <c:pt idx="618">
                  <c:v>41135.031018518515</c:v>
                </c:pt>
                <c:pt idx="619">
                  <c:v>41136.02275462963</c:v>
                </c:pt>
                <c:pt idx="620">
                  <c:v>41139.02747685185</c:v>
                </c:pt>
                <c:pt idx="621">
                  <c:v>41142.031030092592</c:v>
                </c:pt>
                <c:pt idx="622">
                  <c:v>41143.022210648145</c:v>
                </c:pt>
                <c:pt idx="623">
                  <c:v>41144.022349537037</c:v>
                </c:pt>
                <c:pt idx="624">
                  <c:v>41145.022928240738</c:v>
                </c:pt>
                <c:pt idx="625">
                  <c:v>41146.023530092592</c:v>
                </c:pt>
                <c:pt idx="626">
                  <c:v>41149.033506944441</c:v>
                </c:pt>
                <c:pt idx="627">
                  <c:v>41150.025057870371</c:v>
                </c:pt>
                <c:pt idx="628">
                  <c:v>41151.024398148147</c:v>
                </c:pt>
                <c:pt idx="629">
                  <c:v>41152.033495370371</c:v>
                </c:pt>
                <c:pt idx="630">
                  <c:v>41153.024016203701</c:v>
                </c:pt>
                <c:pt idx="631">
                  <c:v>41156.032418981478</c:v>
                </c:pt>
                <c:pt idx="632">
                  <c:v>41157.026921296296</c:v>
                </c:pt>
                <c:pt idx="633">
                  <c:v>41158.023078703707</c:v>
                </c:pt>
                <c:pt idx="634">
                  <c:v>41159.022546296299</c:v>
                </c:pt>
                <c:pt idx="635">
                  <c:v>41160.023194444446</c:v>
                </c:pt>
                <c:pt idx="636">
                  <c:v>41163.038611111115</c:v>
                </c:pt>
                <c:pt idx="637">
                  <c:v>41164.024756944447</c:v>
                </c:pt>
                <c:pt idx="638">
                  <c:v>41165.023842592593</c:v>
                </c:pt>
                <c:pt idx="639">
                  <c:v>41166.022673611114</c:v>
                </c:pt>
                <c:pt idx="640">
                  <c:v>41167.0231712963</c:v>
                </c:pt>
                <c:pt idx="641">
                  <c:v>41170.031736111108</c:v>
                </c:pt>
                <c:pt idx="642">
                  <c:v>41172.028067129628</c:v>
                </c:pt>
                <c:pt idx="643">
                  <c:v>41173.022372685184</c:v>
                </c:pt>
                <c:pt idx="644">
                  <c:v>41174.024155092593</c:v>
                </c:pt>
                <c:pt idx="645">
                  <c:v>41177.034907407404</c:v>
                </c:pt>
                <c:pt idx="646">
                  <c:v>41178.024444444447</c:v>
                </c:pt>
                <c:pt idx="647">
                  <c:v>41179.026053240741</c:v>
                </c:pt>
                <c:pt idx="648">
                  <c:v>41180.025057870371</c:v>
                </c:pt>
                <c:pt idx="649">
                  <c:v>41181.025706018518</c:v>
                </c:pt>
                <c:pt idx="650">
                  <c:v>41184.213425925926</c:v>
                </c:pt>
                <c:pt idx="651">
                  <c:v>41188.030416666668</c:v>
                </c:pt>
                <c:pt idx="652">
                  <c:v>41191.031099537038</c:v>
                </c:pt>
                <c:pt idx="653">
                  <c:v>41192.020567129628</c:v>
                </c:pt>
                <c:pt idx="654">
                  <c:v>41193.023125</c:v>
                </c:pt>
                <c:pt idx="655">
                  <c:v>41194.021990740737</c:v>
                </c:pt>
                <c:pt idx="656">
                  <c:v>41195.792210648149</c:v>
                </c:pt>
                <c:pt idx="657">
                  <c:v>41198.030405092592</c:v>
                </c:pt>
                <c:pt idx="658">
                  <c:v>41199.020578703705</c:v>
                </c:pt>
                <c:pt idx="659">
                  <c:v>41200.022465277776</c:v>
                </c:pt>
                <c:pt idx="660">
                  <c:v>41201.021064814813</c:v>
                </c:pt>
                <c:pt idx="661">
                  <c:v>41206.042939814812</c:v>
                </c:pt>
                <c:pt idx="662">
                  <c:v>41207.021504629629</c:v>
                </c:pt>
                <c:pt idx="663">
                  <c:v>41208.021701388891</c:v>
                </c:pt>
                <c:pt idx="664">
                  <c:v>41209.02548611111</c:v>
                </c:pt>
                <c:pt idx="665">
                  <c:v>41220.480636574073</c:v>
                </c:pt>
                <c:pt idx="666">
                  <c:v>41221.029166666667</c:v>
                </c:pt>
                <c:pt idx="667">
                  <c:v>41222.021539351852</c:v>
                </c:pt>
                <c:pt idx="668">
                  <c:v>41226.052916666667</c:v>
                </c:pt>
                <c:pt idx="669">
                  <c:v>41227.024583333332</c:v>
                </c:pt>
                <c:pt idx="670">
                  <c:v>41228.022152777776</c:v>
                </c:pt>
                <c:pt idx="671">
                  <c:v>41229.032048611109</c:v>
                </c:pt>
                <c:pt idx="672">
                  <c:v>41230.021168981482</c:v>
                </c:pt>
                <c:pt idx="673">
                  <c:v>41233.030243055553</c:v>
                </c:pt>
                <c:pt idx="674">
                  <c:v>41234.023310185185</c:v>
                </c:pt>
                <c:pt idx="675">
                  <c:v>41235.020300925928</c:v>
                </c:pt>
                <c:pt idx="676">
                  <c:v>41236.033148148148</c:v>
                </c:pt>
                <c:pt idx="677">
                  <c:v>41237.031157407408</c:v>
                </c:pt>
                <c:pt idx="678">
                  <c:v>41240.042523148149</c:v>
                </c:pt>
                <c:pt idx="679">
                  <c:v>41241.032766203702</c:v>
                </c:pt>
                <c:pt idx="680">
                  <c:v>41242.024537037039</c:v>
                </c:pt>
                <c:pt idx="681">
                  <c:v>41243.023981481485</c:v>
                </c:pt>
                <c:pt idx="682">
                  <c:v>41244.032766203702</c:v>
                </c:pt>
                <c:pt idx="683">
                  <c:v>41247.032037037039</c:v>
                </c:pt>
                <c:pt idx="684">
                  <c:v>41248.036493055559</c:v>
                </c:pt>
                <c:pt idx="685">
                  <c:v>41249.034722222219</c:v>
                </c:pt>
                <c:pt idx="686">
                  <c:v>41250.019282407404</c:v>
                </c:pt>
                <c:pt idx="687">
                  <c:v>41251.020451388889</c:v>
                </c:pt>
                <c:pt idx="688">
                  <c:v>41254.043946759259</c:v>
                </c:pt>
                <c:pt idx="689">
                  <c:v>41255.024305555555</c:v>
                </c:pt>
                <c:pt idx="690">
                  <c:v>41256.023888888885</c:v>
                </c:pt>
                <c:pt idx="691">
                  <c:v>41257.028425925928</c:v>
                </c:pt>
                <c:pt idx="692">
                  <c:v>41258.024293981478</c:v>
                </c:pt>
                <c:pt idx="693">
                  <c:v>41261.033506944441</c:v>
                </c:pt>
                <c:pt idx="694">
                  <c:v>41262.021678240744</c:v>
                </c:pt>
                <c:pt idx="695">
                  <c:v>41263.019479166665</c:v>
                </c:pt>
                <c:pt idx="696">
                  <c:v>41264.019583333335</c:v>
                </c:pt>
                <c:pt idx="697">
                  <c:v>41265.020671296297</c:v>
                </c:pt>
                <c:pt idx="698">
                  <c:v>41271.030833333331</c:v>
                </c:pt>
                <c:pt idx="699">
                  <c:v>41272.037997685184</c:v>
                </c:pt>
                <c:pt idx="700">
                  <c:v>41278.012986111113</c:v>
                </c:pt>
                <c:pt idx="701">
                  <c:v>41279.01662037037</c:v>
                </c:pt>
                <c:pt idx="702">
                  <c:v>41282.031388888892</c:v>
                </c:pt>
                <c:pt idx="703">
                  <c:v>41283.021145833336</c:v>
                </c:pt>
                <c:pt idx="704">
                  <c:v>41284.020046296297</c:v>
                </c:pt>
                <c:pt idx="705">
                  <c:v>41285.020787037036</c:v>
                </c:pt>
                <c:pt idx="706">
                  <c:v>41286.01766203704</c:v>
                </c:pt>
                <c:pt idx="707">
                  <c:v>41289.029548611114</c:v>
                </c:pt>
                <c:pt idx="708">
                  <c:v>41290.027939814812</c:v>
                </c:pt>
                <c:pt idx="709">
                  <c:v>41291.017245370371</c:v>
                </c:pt>
                <c:pt idx="710">
                  <c:v>41292.050000000003</c:v>
                </c:pt>
                <c:pt idx="711">
                  <c:v>41293.015266203707</c:v>
                </c:pt>
                <c:pt idx="712">
                  <c:v>41296.022974537038</c:v>
                </c:pt>
                <c:pt idx="713">
                  <c:v>41297.019814814812</c:v>
                </c:pt>
                <c:pt idx="714">
                  <c:v>41298.018229166664</c:v>
                </c:pt>
                <c:pt idx="715">
                  <c:v>41300.021122685182</c:v>
                </c:pt>
                <c:pt idx="716">
                  <c:v>41303.023611111108</c:v>
                </c:pt>
                <c:pt idx="717">
                  <c:v>41304.019201388888</c:v>
                </c:pt>
                <c:pt idx="718">
                  <c:v>41305.028298611112</c:v>
                </c:pt>
                <c:pt idx="719">
                  <c:v>41306.020185185182</c:v>
                </c:pt>
                <c:pt idx="720">
                  <c:v>41307.024768518517</c:v>
                </c:pt>
                <c:pt idx="721">
                  <c:v>41310.023321759261</c:v>
                </c:pt>
                <c:pt idx="722">
                  <c:v>41311.01767361111</c:v>
                </c:pt>
                <c:pt idx="723">
                  <c:v>41312.017175925925</c:v>
                </c:pt>
                <c:pt idx="724">
                  <c:v>41313.02207175926</c:v>
                </c:pt>
                <c:pt idx="725">
                  <c:v>41314.02003472222</c:v>
                </c:pt>
                <c:pt idx="726">
                  <c:v>41317.023113425923</c:v>
                </c:pt>
                <c:pt idx="727">
                  <c:v>41318.019178240742</c:v>
                </c:pt>
                <c:pt idx="728">
                  <c:v>41319.019363425927</c:v>
                </c:pt>
                <c:pt idx="729">
                  <c:v>41320.018206018518</c:v>
                </c:pt>
                <c:pt idx="730">
                  <c:v>41321.018217592595</c:v>
                </c:pt>
                <c:pt idx="731">
                  <c:v>41324.023020833331</c:v>
                </c:pt>
                <c:pt idx="732">
                  <c:v>41325.020775462966</c:v>
                </c:pt>
                <c:pt idx="733">
                  <c:v>41326.021273148152</c:v>
                </c:pt>
                <c:pt idx="734">
                  <c:v>41327.018090277779</c:v>
                </c:pt>
                <c:pt idx="735">
                  <c:v>41328.019814814812</c:v>
                </c:pt>
                <c:pt idx="736">
                  <c:v>41331.062581018516</c:v>
                </c:pt>
                <c:pt idx="737">
                  <c:v>41332.018506944441</c:v>
                </c:pt>
                <c:pt idx="738">
                  <c:v>41333.021898148145</c:v>
                </c:pt>
                <c:pt idx="739">
                  <c:v>41334.019108796296</c:v>
                </c:pt>
                <c:pt idx="740">
                  <c:v>41335.021157407406</c:v>
                </c:pt>
                <c:pt idx="741">
                  <c:v>41338.02238425926</c:v>
                </c:pt>
                <c:pt idx="742">
                  <c:v>41339.017534722225</c:v>
                </c:pt>
                <c:pt idx="743">
                  <c:v>41340.017245370371</c:v>
                </c:pt>
                <c:pt idx="744">
                  <c:v>41341.019224537034</c:v>
                </c:pt>
                <c:pt idx="745">
                  <c:v>41342.018414351849</c:v>
                </c:pt>
                <c:pt idx="746">
                  <c:v>41345.0237037037</c:v>
                </c:pt>
                <c:pt idx="747">
                  <c:v>41346.018472222226</c:v>
                </c:pt>
                <c:pt idx="748">
                  <c:v>41347.017847222225</c:v>
                </c:pt>
                <c:pt idx="749">
                  <c:v>41348.017708333333</c:v>
                </c:pt>
                <c:pt idx="750">
                  <c:v>41349.016585648147</c:v>
                </c:pt>
                <c:pt idx="751">
                  <c:v>41352.024710648147</c:v>
                </c:pt>
                <c:pt idx="752">
                  <c:v>41353.017858796295</c:v>
                </c:pt>
                <c:pt idx="753">
                  <c:v>41354.014363425929</c:v>
                </c:pt>
                <c:pt idx="754">
                  <c:v>41355.017523148148</c:v>
                </c:pt>
                <c:pt idx="755">
                  <c:v>41356.018206018518</c:v>
                </c:pt>
                <c:pt idx="756">
                  <c:v>41359.026504629626</c:v>
                </c:pt>
                <c:pt idx="757">
                  <c:v>41360.020335648151</c:v>
                </c:pt>
                <c:pt idx="758">
                  <c:v>41361.021608796298</c:v>
                </c:pt>
                <c:pt idx="759">
                  <c:v>41362.024305555555</c:v>
                </c:pt>
                <c:pt idx="760">
                  <c:v>41367.050219907411</c:v>
                </c:pt>
                <c:pt idx="761">
                  <c:v>41368.017557870371</c:v>
                </c:pt>
                <c:pt idx="762">
                  <c:v>41369.024895833332</c:v>
                </c:pt>
                <c:pt idx="763">
                  <c:v>41370.017685185187</c:v>
                </c:pt>
                <c:pt idx="764">
                  <c:v>41373.02239583333</c:v>
                </c:pt>
                <c:pt idx="765">
                  <c:v>41374.022199074076</c:v>
                </c:pt>
                <c:pt idx="766">
                  <c:v>41375.017731481479</c:v>
                </c:pt>
                <c:pt idx="767">
                  <c:v>41376.018090277779</c:v>
                </c:pt>
                <c:pt idx="768">
                  <c:v>41377.043495370373</c:v>
                </c:pt>
                <c:pt idx="769">
                  <c:v>41380.024282407408</c:v>
                </c:pt>
                <c:pt idx="770">
                  <c:v>41381.016053240739</c:v>
                </c:pt>
                <c:pt idx="771">
                  <c:v>41382.036296296297</c:v>
                </c:pt>
                <c:pt idx="772">
                  <c:v>41383.015543981484</c:v>
                </c:pt>
                <c:pt idx="773">
                  <c:v>41384.016793981478</c:v>
                </c:pt>
                <c:pt idx="774">
                  <c:v>41387.018090277779</c:v>
                </c:pt>
                <c:pt idx="775">
                  <c:v>41388.017314814817</c:v>
                </c:pt>
                <c:pt idx="776">
                  <c:v>41389.020486111112</c:v>
                </c:pt>
                <c:pt idx="777">
                  <c:v>41390.016701388886</c:v>
                </c:pt>
                <c:pt idx="778">
                  <c:v>41391.016967592594</c:v>
                </c:pt>
                <c:pt idx="779">
                  <c:v>41394.022164351853</c:v>
                </c:pt>
                <c:pt idx="780">
                  <c:v>41395.015127314815</c:v>
                </c:pt>
                <c:pt idx="781">
                  <c:v>41397.025000000001</c:v>
                </c:pt>
                <c:pt idx="782">
                  <c:v>41398.014837962961</c:v>
                </c:pt>
                <c:pt idx="783">
                  <c:v>41401.020960648151</c:v>
                </c:pt>
                <c:pt idx="784">
                  <c:v>41402.011921296296</c:v>
                </c:pt>
                <c:pt idx="785">
                  <c:v>41403.016493055555</c:v>
                </c:pt>
                <c:pt idx="786">
                  <c:v>41405.015613425923</c:v>
                </c:pt>
                <c:pt idx="787">
                  <c:v>41408.027407407404</c:v>
                </c:pt>
                <c:pt idx="788">
                  <c:v>41409.016493055555</c:v>
                </c:pt>
                <c:pt idx="789">
                  <c:v>41410.0159375</c:v>
                </c:pt>
                <c:pt idx="790">
                  <c:v>41411.022615740738</c:v>
                </c:pt>
                <c:pt idx="791">
                  <c:v>41412.015138888892</c:v>
                </c:pt>
                <c:pt idx="792">
                  <c:v>41416.021018518521</c:v>
                </c:pt>
                <c:pt idx="793">
                  <c:v>41417.014328703706</c:v>
                </c:pt>
                <c:pt idx="794">
                  <c:v>41418.014293981483</c:v>
                </c:pt>
                <c:pt idx="795">
                  <c:v>41419.016076388885</c:v>
                </c:pt>
                <c:pt idx="796">
                  <c:v>41422.023518518516</c:v>
                </c:pt>
                <c:pt idx="797">
                  <c:v>41423.015960648147</c:v>
                </c:pt>
                <c:pt idx="798">
                  <c:v>41424.015173611115</c:v>
                </c:pt>
                <c:pt idx="799">
                  <c:v>41427.796099537038</c:v>
                </c:pt>
                <c:pt idx="800">
                  <c:v>41429.048726851855</c:v>
                </c:pt>
                <c:pt idx="801">
                  <c:v>41430.015335648146</c:v>
                </c:pt>
                <c:pt idx="802">
                  <c:v>41431.022546296299</c:v>
                </c:pt>
                <c:pt idx="803">
                  <c:v>41432.013599537036</c:v>
                </c:pt>
                <c:pt idx="804">
                  <c:v>41433.015659722223</c:v>
                </c:pt>
                <c:pt idx="805">
                  <c:v>41436.023379629631</c:v>
                </c:pt>
                <c:pt idx="806">
                  <c:v>41437.013842592591</c:v>
                </c:pt>
                <c:pt idx="807">
                  <c:v>41438.016099537039</c:v>
                </c:pt>
                <c:pt idx="808">
                  <c:v>41439.014849537038</c:v>
                </c:pt>
                <c:pt idx="809">
                  <c:v>41440.014525462961</c:v>
                </c:pt>
                <c:pt idx="810">
                  <c:v>41443.016828703701</c:v>
                </c:pt>
                <c:pt idx="811">
                  <c:v>41444.01458333333</c:v>
                </c:pt>
                <c:pt idx="812">
                  <c:v>41445.014224537037</c:v>
                </c:pt>
                <c:pt idx="813">
                  <c:v>41446.015474537038</c:v>
                </c:pt>
                <c:pt idx="814">
                  <c:v>41447.015011574076</c:v>
                </c:pt>
                <c:pt idx="815">
                  <c:v>41450.018043981479</c:v>
                </c:pt>
                <c:pt idx="816">
                  <c:v>41451.017870370371</c:v>
                </c:pt>
                <c:pt idx="817">
                  <c:v>41452.021307870367</c:v>
                </c:pt>
                <c:pt idx="818">
                  <c:v>41453.016597222224</c:v>
                </c:pt>
                <c:pt idx="819">
                  <c:v>41454.01525462963</c:v>
                </c:pt>
                <c:pt idx="820">
                  <c:v>41457.039560185185</c:v>
                </c:pt>
                <c:pt idx="821">
                  <c:v>41458.015856481485</c:v>
                </c:pt>
                <c:pt idx="822">
                  <c:v>41459.017835648148</c:v>
                </c:pt>
                <c:pt idx="823">
                  <c:v>41460.013877314814</c:v>
                </c:pt>
                <c:pt idx="824">
                  <c:v>41461.0159375</c:v>
                </c:pt>
                <c:pt idx="825">
                  <c:v>41464.022743055553</c:v>
                </c:pt>
                <c:pt idx="826">
                  <c:v>41465.015115740738</c:v>
                </c:pt>
                <c:pt idx="827">
                  <c:v>41466.014502314814</c:v>
                </c:pt>
                <c:pt idx="828">
                  <c:v>41467.014814814815</c:v>
                </c:pt>
                <c:pt idx="829">
                  <c:v>41468.015069444446</c:v>
                </c:pt>
                <c:pt idx="830">
                  <c:v>41471.020983796298</c:v>
                </c:pt>
                <c:pt idx="831">
                  <c:v>41472.01458333333</c:v>
                </c:pt>
                <c:pt idx="832">
                  <c:v>41473.014247685183</c:v>
                </c:pt>
                <c:pt idx="833">
                  <c:v>41474.014826388891</c:v>
                </c:pt>
                <c:pt idx="834">
                  <c:v>41475.014062499999</c:v>
                </c:pt>
                <c:pt idx="835">
                  <c:v>41478.020324074074</c:v>
                </c:pt>
                <c:pt idx="836">
                  <c:v>41479.015902777777</c:v>
                </c:pt>
                <c:pt idx="837">
                  <c:v>41480.01494212963</c:v>
                </c:pt>
                <c:pt idx="838">
                  <c:v>41481.011701388888</c:v>
                </c:pt>
                <c:pt idx="839">
                  <c:v>41482.013240740744</c:v>
                </c:pt>
                <c:pt idx="840">
                  <c:v>41485.013738425929</c:v>
                </c:pt>
                <c:pt idx="841">
                  <c:v>41486.012812499997</c:v>
                </c:pt>
                <c:pt idx="842">
                  <c:v>41487.011759259258</c:v>
                </c:pt>
                <c:pt idx="843">
                  <c:v>41488.02584490741</c:v>
                </c:pt>
                <c:pt idx="844">
                  <c:v>41489.012476851851</c:v>
                </c:pt>
                <c:pt idx="845">
                  <c:v>41492.013229166667</c:v>
                </c:pt>
                <c:pt idx="846">
                  <c:v>41493.013831018521</c:v>
                </c:pt>
                <c:pt idx="847">
                  <c:v>41494.013726851852</c:v>
                </c:pt>
                <c:pt idx="848">
                  <c:v>41495.017893518518</c:v>
                </c:pt>
                <c:pt idx="849">
                  <c:v>41496.015462962961</c:v>
                </c:pt>
                <c:pt idx="850">
                  <c:v>41499.014386574076</c:v>
                </c:pt>
                <c:pt idx="851">
                  <c:v>41500.011493055557</c:v>
                </c:pt>
                <c:pt idx="852">
                  <c:v>41501.019224537034</c:v>
                </c:pt>
                <c:pt idx="853">
                  <c:v>41503.01295138889</c:v>
                </c:pt>
                <c:pt idx="854">
                  <c:v>41506.013541666667</c:v>
                </c:pt>
                <c:pt idx="855">
                  <c:v>41507.01185185185</c:v>
                </c:pt>
                <c:pt idx="856">
                  <c:v>41508.015173611115</c:v>
                </c:pt>
                <c:pt idx="857">
                  <c:v>41509.009467592594</c:v>
                </c:pt>
                <c:pt idx="858">
                  <c:v>41510.010266203702</c:v>
                </c:pt>
                <c:pt idx="859">
                  <c:v>41513.032500000001</c:v>
                </c:pt>
                <c:pt idx="860">
                  <c:v>41514.01321759259</c:v>
                </c:pt>
                <c:pt idx="861">
                  <c:v>41515.013182870367</c:v>
                </c:pt>
                <c:pt idx="862">
                  <c:v>41516.013078703705</c:v>
                </c:pt>
                <c:pt idx="863">
                  <c:v>41517.012789351851</c:v>
                </c:pt>
                <c:pt idx="864">
                  <c:v>41520.029398148145</c:v>
                </c:pt>
                <c:pt idx="865">
                  <c:v>41521.009305555555</c:v>
                </c:pt>
                <c:pt idx="866">
                  <c:v>41522.012152777781</c:v>
                </c:pt>
                <c:pt idx="867">
                  <c:v>41523.010949074072</c:v>
                </c:pt>
                <c:pt idx="868">
                  <c:v>41524.012314814812</c:v>
                </c:pt>
                <c:pt idx="869">
                  <c:v>41527.01158564815</c:v>
                </c:pt>
                <c:pt idx="870">
                  <c:v>41528.01353009259</c:v>
                </c:pt>
                <c:pt idx="871">
                  <c:v>41529.011296296296</c:v>
                </c:pt>
                <c:pt idx="872">
                  <c:v>41530.01295138889</c:v>
                </c:pt>
                <c:pt idx="873">
                  <c:v>41531.011446759258</c:v>
                </c:pt>
                <c:pt idx="874">
                  <c:v>41534.012650462966</c:v>
                </c:pt>
                <c:pt idx="875">
                  <c:v>41535.011099537034</c:v>
                </c:pt>
                <c:pt idx="876">
                  <c:v>41538.009247685186</c:v>
                </c:pt>
                <c:pt idx="877">
                  <c:v>41541.0077662037</c:v>
                </c:pt>
                <c:pt idx="878">
                  <c:v>41542.011886574073</c:v>
                </c:pt>
                <c:pt idx="879">
                  <c:v>41543.012071759258</c:v>
                </c:pt>
                <c:pt idx="880">
                  <c:v>41544.008877314816</c:v>
                </c:pt>
                <c:pt idx="881">
                  <c:v>41545.013229166667</c:v>
                </c:pt>
                <c:pt idx="882">
                  <c:v>41548.008761574078</c:v>
                </c:pt>
                <c:pt idx="883">
                  <c:v>41549.028831018521</c:v>
                </c:pt>
                <c:pt idx="884">
                  <c:v>41550.008310185185</c:v>
                </c:pt>
                <c:pt idx="885">
                  <c:v>41552.012071759258</c:v>
                </c:pt>
                <c:pt idx="886">
                  <c:v>41555.008101851854</c:v>
                </c:pt>
                <c:pt idx="887">
                  <c:v>41556.012511574074</c:v>
                </c:pt>
                <c:pt idx="888">
                  <c:v>41557.010636574072</c:v>
                </c:pt>
                <c:pt idx="889">
                  <c:v>41558.011979166666</c:v>
                </c:pt>
                <c:pt idx="890">
                  <c:v>41559.012187499997</c:v>
                </c:pt>
                <c:pt idx="891">
                  <c:v>41562.010023148148</c:v>
                </c:pt>
                <c:pt idx="892">
                  <c:v>41563.010520833333</c:v>
                </c:pt>
                <c:pt idx="893">
                  <c:v>41564.011238425926</c:v>
                </c:pt>
                <c:pt idx="894">
                  <c:v>41565.011620370373</c:v>
                </c:pt>
                <c:pt idx="895">
                  <c:v>41566.010335648149</c:v>
                </c:pt>
                <c:pt idx="896">
                  <c:v>41569.0080787037</c:v>
                </c:pt>
                <c:pt idx="897">
                  <c:v>41570.023553240739</c:v>
                </c:pt>
                <c:pt idx="898">
                  <c:v>41571.009988425925</c:v>
                </c:pt>
                <c:pt idx="899">
                  <c:v>41572.011284722219</c:v>
                </c:pt>
                <c:pt idx="900">
                  <c:v>41573.368368055555</c:v>
                </c:pt>
                <c:pt idx="901">
                  <c:v>41576.011874999997</c:v>
                </c:pt>
                <c:pt idx="902">
                  <c:v>41577.013449074075</c:v>
                </c:pt>
                <c:pt idx="903">
                  <c:v>41578.010625000003</c:v>
                </c:pt>
                <c:pt idx="904">
                  <c:v>41579.010960648149</c:v>
                </c:pt>
                <c:pt idx="905">
                  <c:v>41583.022291666668</c:v>
                </c:pt>
                <c:pt idx="906">
                  <c:v>41584.008055555554</c:v>
                </c:pt>
                <c:pt idx="907">
                  <c:v>41585.01122685185</c:v>
                </c:pt>
                <c:pt idx="908">
                  <c:v>41586.007060185184</c:v>
                </c:pt>
                <c:pt idx="909">
                  <c:v>41587.010821759257</c:v>
                </c:pt>
                <c:pt idx="910">
                  <c:v>41590.011840277781</c:v>
                </c:pt>
                <c:pt idx="911">
                  <c:v>41591.012233796297</c:v>
                </c:pt>
                <c:pt idx="912">
                  <c:v>41592.01226851852</c:v>
                </c:pt>
                <c:pt idx="913">
                  <c:v>41593.018923611111</c:v>
                </c:pt>
                <c:pt idx="914">
                  <c:v>41594.01667824074</c:v>
                </c:pt>
                <c:pt idx="915">
                  <c:v>41597.011122685188</c:v>
                </c:pt>
                <c:pt idx="916">
                  <c:v>41598.011377314811</c:v>
                </c:pt>
                <c:pt idx="917">
                  <c:v>41599.010682870372</c:v>
                </c:pt>
                <c:pt idx="918">
                  <c:v>41600.010497685187</c:v>
                </c:pt>
                <c:pt idx="919">
                  <c:v>41601.012083333335</c:v>
                </c:pt>
                <c:pt idx="920">
                  <c:v>41604.012291666666</c:v>
                </c:pt>
                <c:pt idx="921">
                  <c:v>41605.011724537035</c:v>
                </c:pt>
                <c:pt idx="922">
                  <c:v>41606.019317129627</c:v>
                </c:pt>
                <c:pt idx="923">
                  <c:v>41607.011435185188</c:v>
                </c:pt>
                <c:pt idx="924">
                  <c:v>41608.010567129626</c:v>
                </c:pt>
                <c:pt idx="925">
                  <c:v>41611.018761574072</c:v>
                </c:pt>
                <c:pt idx="926">
                  <c:v>41612.012673611112</c:v>
                </c:pt>
                <c:pt idx="927">
                  <c:v>41614.008321759262</c:v>
                </c:pt>
                <c:pt idx="928">
                  <c:v>41615.012187499997</c:v>
                </c:pt>
                <c:pt idx="929">
                  <c:v>41618.009722222225</c:v>
                </c:pt>
                <c:pt idx="930">
                  <c:v>41619.011620370373</c:v>
                </c:pt>
                <c:pt idx="931">
                  <c:v>41620.011550925927</c:v>
                </c:pt>
                <c:pt idx="932">
                  <c:v>41621.009363425925</c:v>
                </c:pt>
                <c:pt idx="933">
                  <c:v>41622.017395833333</c:v>
                </c:pt>
                <c:pt idx="934">
                  <c:v>41625.016909722224</c:v>
                </c:pt>
                <c:pt idx="935">
                  <c:v>41627.016226851854</c:v>
                </c:pt>
                <c:pt idx="936">
                  <c:v>41628.013136574074</c:v>
                </c:pt>
                <c:pt idx="937">
                  <c:v>41629.01152777778</c:v>
                </c:pt>
                <c:pt idx="938">
                  <c:v>41632.015127314815</c:v>
                </c:pt>
                <c:pt idx="939">
                  <c:v>41636.014247685183</c:v>
                </c:pt>
                <c:pt idx="940">
                  <c:v>41642.011238425926</c:v>
                </c:pt>
                <c:pt idx="941">
                  <c:v>41643.008483796293</c:v>
                </c:pt>
                <c:pt idx="942">
                  <c:v>41647.009814814817</c:v>
                </c:pt>
                <c:pt idx="943">
                  <c:v>41648.012499999997</c:v>
                </c:pt>
                <c:pt idx="944">
                  <c:v>41649.010717592595</c:v>
                </c:pt>
                <c:pt idx="945">
                  <c:v>41650.010289351849</c:v>
                </c:pt>
                <c:pt idx="946">
                  <c:v>41653.011122685188</c:v>
                </c:pt>
                <c:pt idx="947">
                  <c:v>41654.010474537034</c:v>
                </c:pt>
                <c:pt idx="948">
                  <c:v>41655.010520833333</c:v>
                </c:pt>
                <c:pt idx="949">
                  <c:v>41656.01321759259</c:v>
                </c:pt>
                <c:pt idx="950">
                  <c:v>41657.011990740742</c:v>
                </c:pt>
                <c:pt idx="951">
                  <c:v>41660.011608796296</c:v>
                </c:pt>
                <c:pt idx="952">
                  <c:v>41661.010682870372</c:v>
                </c:pt>
                <c:pt idx="953">
                  <c:v>41662.010370370372</c:v>
                </c:pt>
                <c:pt idx="954">
                  <c:v>41663.01290509259</c:v>
                </c:pt>
                <c:pt idx="955">
                  <c:v>41664.009259259263</c:v>
                </c:pt>
                <c:pt idx="956">
                  <c:v>41667.012453703705</c:v>
                </c:pt>
                <c:pt idx="957">
                  <c:v>41668.009641203702</c:v>
                </c:pt>
                <c:pt idx="958">
                  <c:v>41669.012291666666</c:v>
                </c:pt>
                <c:pt idx="959">
                  <c:v>41670.011192129627</c:v>
                </c:pt>
                <c:pt idx="960">
                  <c:v>41671.011828703704</c:v>
                </c:pt>
                <c:pt idx="961">
                  <c:v>41674.010127314818</c:v>
                </c:pt>
                <c:pt idx="962">
                  <c:v>41675.007256944446</c:v>
                </c:pt>
                <c:pt idx="963">
                  <c:v>41676.010231481479</c:v>
                </c:pt>
                <c:pt idx="964">
                  <c:v>41677.00712962963</c:v>
                </c:pt>
                <c:pt idx="965">
                  <c:v>41678.010995370372</c:v>
                </c:pt>
                <c:pt idx="966">
                  <c:v>41681.010104166664</c:v>
                </c:pt>
                <c:pt idx="967">
                  <c:v>41682.009421296294</c:v>
                </c:pt>
                <c:pt idx="968">
                  <c:v>41683.010416666664</c:v>
                </c:pt>
                <c:pt idx="969">
                  <c:v>41684.011319444442</c:v>
                </c:pt>
                <c:pt idx="970">
                  <c:v>41685.011134259257</c:v>
                </c:pt>
                <c:pt idx="971">
                  <c:v>41688.010682870372</c:v>
                </c:pt>
                <c:pt idx="972">
                  <c:v>41689.010208333333</c:v>
                </c:pt>
                <c:pt idx="973">
                  <c:v>41690.009791666664</c:v>
                </c:pt>
                <c:pt idx="974">
                  <c:v>41691.010138888887</c:v>
                </c:pt>
                <c:pt idx="975">
                  <c:v>41693.885092592594</c:v>
                </c:pt>
                <c:pt idx="976">
                  <c:v>41695.010648148149</c:v>
                </c:pt>
                <c:pt idx="977">
                  <c:v>41696.009155092594</c:v>
                </c:pt>
                <c:pt idx="978">
                  <c:v>41697.010289351849</c:v>
                </c:pt>
                <c:pt idx="979">
                  <c:v>41698.009398148148</c:v>
                </c:pt>
                <c:pt idx="980">
                  <c:v>41699.010393518518</c:v>
                </c:pt>
                <c:pt idx="981">
                  <c:v>41702.012002314812</c:v>
                </c:pt>
                <c:pt idx="982">
                  <c:v>41703.008067129631</c:v>
                </c:pt>
                <c:pt idx="983">
                  <c:v>41704.010057870371</c:v>
                </c:pt>
                <c:pt idx="984">
                  <c:v>41705.010347222225</c:v>
                </c:pt>
                <c:pt idx="985">
                  <c:v>41707.884097222224</c:v>
                </c:pt>
                <c:pt idx="986">
                  <c:v>41709.011041666665</c:v>
                </c:pt>
                <c:pt idx="987">
                  <c:v>41710.009571759256</c:v>
                </c:pt>
                <c:pt idx="988">
                  <c:v>41711.047361111108</c:v>
                </c:pt>
                <c:pt idx="989">
                  <c:v>41712.045567129629</c:v>
                </c:pt>
                <c:pt idx="990">
                  <c:v>41714.933518518519</c:v>
                </c:pt>
                <c:pt idx="991">
                  <c:v>41716.047326388885</c:v>
                </c:pt>
                <c:pt idx="992">
                  <c:v>41717.043715277781</c:v>
                </c:pt>
                <c:pt idx="993">
                  <c:v>41718.043020833335</c:v>
                </c:pt>
                <c:pt idx="994">
                  <c:v>41719.042291666665</c:v>
                </c:pt>
                <c:pt idx="995">
                  <c:v>41721.932870370372</c:v>
                </c:pt>
                <c:pt idx="996">
                  <c:v>41723.044895833336</c:v>
                </c:pt>
                <c:pt idx="997">
                  <c:v>41724.048379629632</c:v>
                </c:pt>
                <c:pt idx="998">
                  <c:v>41725.050706018519</c:v>
                </c:pt>
                <c:pt idx="999">
                  <c:v>41726.046932870369</c:v>
                </c:pt>
                <c:pt idx="1000">
                  <c:v>41728.931504629632</c:v>
                </c:pt>
                <c:pt idx="1001">
                  <c:v>41730.069594907407</c:v>
                </c:pt>
                <c:pt idx="1002">
                  <c:v>41731.4378125</c:v>
                </c:pt>
                <c:pt idx="1003">
                  <c:v>41732.069791666669</c:v>
                </c:pt>
                <c:pt idx="1004">
                  <c:v>41732.069803240738</c:v>
                </c:pt>
                <c:pt idx="1005">
                  <c:v>41735.931666666664</c:v>
                </c:pt>
                <c:pt idx="1006">
                  <c:v>41737.044085648151</c:v>
                </c:pt>
                <c:pt idx="1007">
                  <c:v>41738.04546296296</c:v>
                </c:pt>
                <c:pt idx="1008">
                  <c:v>41739.043703703705</c:v>
                </c:pt>
                <c:pt idx="1009">
                  <c:v>41740.044918981483</c:v>
                </c:pt>
                <c:pt idx="1010">
                  <c:v>41742.931527777779</c:v>
                </c:pt>
                <c:pt idx="1011">
                  <c:v>41744.057442129626</c:v>
                </c:pt>
                <c:pt idx="1012">
                  <c:v>41745.073784722219</c:v>
                </c:pt>
                <c:pt idx="1013">
                  <c:v>41746.06144675926</c:v>
                </c:pt>
                <c:pt idx="1014">
                  <c:v>41747.056481481479</c:v>
                </c:pt>
                <c:pt idx="1015">
                  <c:v>41752.077974537038</c:v>
                </c:pt>
                <c:pt idx="1016">
                  <c:v>41753.055509259262</c:v>
                </c:pt>
                <c:pt idx="1017">
                  <c:v>41754.085081018522</c:v>
                </c:pt>
                <c:pt idx="1018">
                  <c:v>41756.928749999999</c:v>
                </c:pt>
                <c:pt idx="1019">
                  <c:v>41758.058599537035</c:v>
                </c:pt>
                <c:pt idx="1020">
                  <c:v>41759.059560185182</c:v>
                </c:pt>
                <c:pt idx="1021">
                  <c:v>41760.063761574071</c:v>
                </c:pt>
                <c:pt idx="1022">
                  <c:v>41765.110231481478</c:v>
                </c:pt>
                <c:pt idx="1023">
                  <c:v>41766.057152777779</c:v>
                </c:pt>
                <c:pt idx="1024">
                  <c:v>41767.081712962965</c:v>
                </c:pt>
                <c:pt idx="1025">
                  <c:v>41768.043807870374</c:v>
                </c:pt>
                <c:pt idx="1026">
                  <c:v>41772.065717592595</c:v>
                </c:pt>
                <c:pt idx="1027">
                  <c:v>41773.063842592594</c:v>
                </c:pt>
                <c:pt idx="1028">
                  <c:v>41774.052858796298</c:v>
                </c:pt>
                <c:pt idx="1029">
                  <c:v>41775.053171296298</c:v>
                </c:pt>
                <c:pt idx="1030">
                  <c:v>41777.931689814817</c:v>
                </c:pt>
                <c:pt idx="1031">
                  <c:v>41779.047430555554</c:v>
                </c:pt>
                <c:pt idx="1032">
                  <c:v>41780.046678240738</c:v>
                </c:pt>
                <c:pt idx="1033">
                  <c:v>41781.051238425927</c:v>
                </c:pt>
                <c:pt idx="1034">
                  <c:v>41782.064629629633</c:v>
                </c:pt>
                <c:pt idx="1035">
                  <c:v>41784.93445601852</c:v>
                </c:pt>
                <c:pt idx="1036">
                  <c:v>41786.064791666664</c:v>
                </c:pt>
                <c:pt idx="1037">
                  <c:v>41787.045405092591</c:v>
                </c:pt>
                <c:pt idx="1038">
                  <c:v>41790.064976851849</c:v>
                </c:pt>
                <c:pt idx="1039">
                  <c:v>41792.57916666667</c:v>
                </c:pt>
                <c:pt idx="1040">
                  <c:v>41793.423726851855</c:v>
                </c:pt>
                <c:pt idx="1041">
                  <c:v>41794.068472222221</c:v>
                </c:pt>
                <c:pt idx="1042">
                  <c:v>41795.062893518516</c:v>
                </c:pt>
                <c:pt idx="1043">
                  <c:v>41796.077523148146</c:v>
                </c:pt>
                <c:pt idx="1044">
                  <c:v>41798.928807870368</c:v>
                </c:pt>
                <c:pt idx="1045">
                  <c:v>41802.070069444446</c:v>
                </c:pt>
                <c:pt idx="1046">
                  <c:v>41803.079606481479</c:v>
                </c:pt>
                <c:pt idx="1047">
                  <c:v>41805.933298611111</c:v>
                </c:pt>
                <c:pt idx="1048">
                  <c:v>41807.065335648149</c:v>
                </c:pt>
                <c:pt idx="1049">
                  <c:v>41808.070219907408</c:v>
                </c:pt>
                <c:pt idx="1050">
                  <c:v>41809.058009259257</c:v>
                </c:pt>
                <c:pt idx="1051">
                  <c:v>41812.936782407407</c:v>
                </c:pt>
                <c:pt idx="1052">
                  <c:v>41814.043287037035</c:v>
                </c:pt>
                <c:pt idx="1053">
                  <c:v>41815.053402777776</c:v>
                </c:pt>
                <c:pt idx="1054">
                  <c:v>41816.093715277777</c:v>
                </c:pt>
                <c:pt idx="1055">
                  <c:v>41817.063877314817</c:v>
                </c:pt>
                <c:pt idx="1056">
                  <c:v>41819.931400462963</c:v>
                </c:pt>
                <c:pt idx="1057">
                  <c:v>41821.067314814813</c:v>
                </c:pt>
                <c:pt idx="1058">
                  <c:v>41822.059398148151</c:v>
                </c:pt>
                <c:pt idx="1059">
                  <c:v>41823.07739583333</c:v>
                </c:pt>
                <c:pt idx="1060">
                  <c:v>41824.059594907405</c:v>
                </c:pt>
                <c:pt idx="1061">
                  <c:v>41826.931203703702</c:v>
                </c:pt>
                <c:pt idx="1062">
                  <c:v>41828.079479166663</c:v>
                </c:pt>
                <c:pt idx="1063">
                  <c:v>41829.051944444444</c:v>
                </c:pt>
                <c:pt idx="1064">
                  <c:v>41830.061388888891</c:v>
                </c:pt>
                <c:pt idx="1065">
                  <c:v>41831.064803240741</c:v>
                </c:pt>
                <c:pt idx="1066">
                  <c:v>41833.928124999999</c:v>
                </c:pt>
                <c:pt idx="1067">
                  <c:v>41835.086921296293</c:v>
                </c:pt>
                <c:pt idx="1068">
                  <c:v>41836.065381944441</c:v>
                </c:pt>
                <c:pt idx="1069">
                  <c:v>41837.063680555555</c:v>
                </c:pt>
                <c:pt idx="1070">
                  <c:v>41838.063194444447</c:v>
                </c:pt>
                <c:pt idx="1071">
                  <c:v>41840.932754629626</c:v>
                </c:pt>
                <c:pt idx="1072">
                  <c:v>41842.066145833334</c:v>
                </c:pt>
                <c:pt idx="1073">
                  <c:v>41843.063333333332</c:v>
                </c:pt>
                <c:pt idx="1074">
                  <c:v>41844.054074074076</c:v>
                </c:pt>
                <c:pt idx="1075">
                  <c:v>41845.067187499997</c:v>
                </c:pt>
                <c:pt idx="1076">
                  <c:v>41847.933078703703</c:v>
                </c:pt>
                <c:pt idx="1077">
                  <c:v>41849.096597222226</c:v>
                </c:pt>
                <c:pt idx="1078">
                  <c:v>41850.069456018522</c:v>
                </c:pt>
                <c:pt idx="1079">
                  <c:v>41851.056006944447</c:v>
                </c:pt>
                <c:pt idx="1080">
                  <c:v>41852.063379629632</c:v>
                </c:pt>
                <c:pt idx="1081">
                  <c:v>41853.072858796295</c:v>
                </c:pt>
                <c:pt idx="1082">
                  <c:v>41856.097372685188</c:v>
                </c:pt>
                <c:pt idx="1083">
                  <c:v>41856.097372685188</c:v>
                </c:pt>
                <c:pt idx="1084">
                  <c:v>41857.066574074073</c:v>
                </c:pt>
                <c:pt idx="1085">
                  <c:v>41858.077384259261</c:v>
                </c:pt>
                <c:pt idx="1086">
                  <c:v>41859.058564814812</c:v>
                </c:pt>
                <c:pt idx="1087">
                  <c:v>41861.934363425928</c:v>
                </c:pt>
                <c:pt idx="1088">
                  <c:v>41863.047164351854</c:v>
                </c:pt>
                <c:pt idx="1089">
                  <c:v>41864.057280092595</c:v>
                </c:pt>
                <c:pt idx="1090">
                  <c:v>41865.063657407409</c:v>
                </c:pt>
                <c:pt idx="1091">
                  <c:v>41866.067048611112</c:v>
                </c:pt>
                <c:pt idx="1092">
                  <c:v>41870.096655092595</c:v>
                </c:pt>
                <c:pt idx="1093">
                  <c:v>41871.094166666669</c:v>
                </c:pt>
                <c:pt idx="1094">
                  <c:v>41872.063796296294</c:v>
                </c:pt>
                <c:pt idx="1095">
                  <c:v>41873.093009259261</c:v>
                </c:pt>
                <c:pt idx="1096">
                  <c:v>41877.071122685185</c:v>
                </c:pt>
                <c:pt idx="1097">
                  <c:v>41878.095682870371</c:v>
                </c:pt>
                <c:pt idx="1098">
                  <c:v>41879.077037037037</c:v>
                </c:pt>
                <c:pt idx="1099">
                  <c:v>41880.068749999999</c:v>
                </c:pt>
                <c:pt idx="1100">
                  <c:v>41881.080416666664</c:v>
                </c:pt>
                <c:pt idx="1101">
                  <c:v>41884.076111111113</c:v>
                </c:pt>
                <c:pt idx="1102">
                  <c:v>41885.090555555558</c:v>
                </c:pt>
                <c:pt idx="1103">
                  <c:v>41886.062245370369</c:v>
                </c:pt>
                <c:pt idx="1104">
                  <c:v>41887.072870370372</c:v>
                </c:pt>
                <c:pt idx="1105">
                  <c:v>41889.93304398148</c:v>
                </c:pt>
                <c:pt idx="1106">
                  <c:v>41891.091053240743</c:v>
                </c:pt>
                <c:pt idx="1107">
                  <c:v>41892.06355324074</c:v>
                </c:pt>
                <c:pt idx="1108">
                  <c:v>41893.080104166664</c:v>
                </c:pt>
                <c:pt idx="1109">
                  <c:v>41894.084999999999</c:v>
                </c:pt>
                <c:pt idx="1110">
                  <c:v>41896.932210648149</c:v>
                </c:pt>
                <c:pt idx="1111">
                  <c:v>41898.066932870373</c:v>
                </c:pt>
                <c:pt idx="1112">
                  <c:v>41899.087013888886</c:v>
                </c:pt>
                <c:pt idx="1113">
                  <c:v>41900.054872685185</c:v>
                </c:pt>
                <c:pt idx="1114">
                  <c:v>41901.060300925928</c:v>
                </c:pt>
                <c:pt idx="1115">
                  <c:v>41903.932025462964</c:v>
                </c:pt>
                <c:pt idx="1116">
                  <c:v>41905.064710648148</c:v>
                </c:pt>
                <c:pt idx="1117">
                  <c:v>41906.060787037037</c:v>
                </c:pt>
                <c:pt idx="1118">
                  <c:v>41907.062349537038</c:v>
                </c:pt>
                <c:pt idx="1119">
                  <c:v>41908.095879629633</c:v>
                </c:pt>
                <c:pt idx="1120">
                  <c:v>41910.93167824074</c:v>
                </c:pt>
                <c:pt idx="1121">
                  <c:v>41912.058877314812</c:v>
                </c:pt>
                <c:pt idx="1122">
                  <c:v>41913.071446759262</c:v>
                </c:pt>
                <c:pt idx="1123">
                  <c:v>41914.084328703706</c:v>
                </c:pt>
                <c:pt idx="1124">
                  <c:v>41915.08258101852</c:v>
                </c:pt>
                <c:pt idx="1125">
                  <c:v>41919.099236111113</c:v>
                </c:pt>
                <c:pt idx="1126">
                  <c:v>41920.066643518519</c:v>
                </c:pt>
                <c:pt idx="1127">
                  <c:v>41921.078506944446</c:v>
                </c:pt>
                <c:pt idx="1128">
                  <c:v>41922.081597222219</c:v>
                </c:pt>
                <c:pt idx="1129">
                  <c:v>41924.935763888891</c:v>
                </c:pt>
                <c:pt idx="1130">
                  <c:v>41926.062083333331</c:v>
                </c:pt>
                <c:pt idx="1131">
                  <c:v>41927.064363425925</c:v>
                </c:pt>
                <c:pt idx="1132">
                  <c:v>41928.060486111113</c:v>
                </c:pt>
                <c:pt idx="1133">
                  <c:v>41929.059027777781</c:v>
                </c:pt>
                <c:pt idx="1134">
                  <c:v>41931.931689814817</c:v>
                </c:pt>
                <c:pt idx="1135">
                  <c:v>41933.100578703707</c:v>
                </c:pt>
                <c:pt idx="1136">
                  <c:v>41934.059675925928</c:v>
                </c:pt>
                <c:pt idx="1137">
                  <c:v>41935.070914351854</c:v>
                </c:pt>
                <c:pt idx="1138">
                  <c:v>41936.055833333332</c:v>
                </c:pt>
                <c:pt idx="1139">
                  <c:v>41939.403611111113</c:v>
                </c:pt>
                <c:pt idx="1140">
                  <c:v>41940.058217592596</c:v>
                </c:pt>
                <c:pt idx="1141">
                  <c:v>41941.069780092592</c:v>
                </c:pt>
                <c:pt idx="1142">
                  <c:v>41942.064849537041</c:v>
                </c:pt>
                <c:pt idx="1143">
                  <c:v>41943.062083333331</c:v>
                </c:pt>
                <c:pt idx="1144">
                  <c:v>41944.062210648146</c:v>
                </c:pt>
                <c:pt idx="1145">
                  <c:v>41947.082199074073</c:v>
                </c:pt>
                <c:pt idx="1146">
                  <c:v>41948.095520833333</c:v>
                </c:pt>
                <c:pt idx="1147">
                  <c:v>41949.061701388891</c:v>
                </c:pt>
                <c:pt idx="1148">
                  <c:v>41950.082025462965</c:v>
                </c:pt>
                <c:pt idx="1149">
                  <c:v>41952.930960648147</c:v>
                </c:pt>
                <c:pt idx="1150">
                  <c:v>41954.096064814818</c:v>
                </c:pt>
                <c:pt idx="1151">
                  <c:v>41955.074803240743</c:v>
                </c:pt>
                <c:pt idx="1152">
                  <c:v>41956.065868055557</c:v>
                </c:pt>
                <c:pt idx="1153">
                  <c:v>41957.064942129633</c:v>
                </c:pt>
                <c:pt idx="1154">
                  <c:v>41959.932488425926</c:v>
                </c:pt>
                <c:pt idx="1155">
                  <c:v>41961.070011574076</c:v>
                </c:pt>
                <c:pt idx="1156">
                  <c:v>41962.066087962965</c:v>
                </c:pt>
                <c:pt idx="1157">
                  <c:v>41963.065451388888</c:v>
                </c:pt>
                <c:pt idx="1158">
                  <c:v>41964.072442129633</c:v>
                </c:pt>
                <c:pt idx="1159">
                  <c:v>41966.93167824074</c:v>
                </c:pt>
                <c:pt idx="1160">
                  <c:v>41968.071331018517</c:v>
                </c:pt>
                <c:pt idx="1161">
                  <c:v>41969.067337962966</c:v>
                </c:pt>
                <c:pt idx="1162">
                  <c:v>41970.06659722222</c:v>
                </c:pt>
                <c:pt idx="1163">
                  <c:v>41971.062731481485</c:v>
                </c:pt>
                <c:pt idx="1164">
                  <c:v>41972.069780092592</c:v>
                </c:pt>
                <c:pt idx="1165">
                  <c:v>41975.117303240739</c:v>
                </c:pt>
                <c:pt idx="1166">
                  <c:v>41976.092187499999</c:v>
                </c:pt>
                <c:pt idx="1167">
                  <c:v>41977.070150462961</c:v>
                </c:pt>
                <c:pt idx="1168">
                  <c:v>41978.135659722226</c:v>
                </c:pt>
                <c:pt idx="1169">
                  <c:v>41980.933240740742</c:v>
                </c:pt>
                <c:pt idx="1170">
                  <c:v>41982.097777777781</c:v>
                </c:pt>
                <c:pt idx="1171">
                  <c:v>41983.097604166665</c:v>
                </c:pt>
                <c:pt idx="1172">
                  <c:v>41984.097511574073</c:v>
                </c:pt>
                <c:pt idx="1173">
                  <c:v>41985.105914351851</c:v>
                </c:pt>
                <c:pt idx="1174">
                  <c:v>41987.940208333333</c:v>
                </c:pt>
                <c:pt idx="1175">
                  <c:v>41989.046597222223</c:v>
                </c:pt>
                <c:pt idx="1176">
                  <c:v>41990.046712962961</c:v>
                </c:pt>
                <c:pt idx="1177">
                  <c:v>41991.045416666668</c:v>
                </c:pt>
                <c:pt idx="1178">
                  <c:v>41992.048356481479</c:v>
                </c:pt>
                <c:pt idx="1179">
                  <c:v>41994.933900462966</c:v>
                </c:pt>
                <c:pt idx="1180">
                  <c:v>41996.064016203702</c:v>
                </c:pt>
                <c:pt idx="1181">
                  <c:v>41997.04619212963</c:v>
                </c:pt>
                <c:pt idx="1182">
                  <c:v>42003.100358796299</c:v>
                </c:pt>
                <c:pt idx="1183">
                  <c:v>42004.054895833331</c:v>
                </c:pt>
                <c:pt idx="1184">
                  <c:v>42007.444976851853</c:v>
                </c:pt>
                <c:pt idx="1185">
                  <c:v>42010.07644675926</c:v>
                </c:pt>
                <c:pt idx="1186">
                  <c:v>42012.068749999999</c:v>
                </c:pt>
                <c:pt idx="1187">
                  <c:v>42013.077048611114</c:v>
                </c:pt>
                <c:pt idx="1188">
                  <c:v>42015.933217592596</c:v>
                </c:pt>
                <c:pt idx="1189">
                  <c:v>42017.109976851854</c:v>
                </c:pt>
                <c:pt idx="1190">
                  <c:v>42018.050891203704</c:v>
                </c:pt>
                <c:pt idx="1191">
                  <c:v>42019.057384259257</c:v>
                </c:pt>
                <c:pt idx="1192">
                  <c:v>42020.04787037037</c:v>
                </c:pt>
                <c:pt idx="1193">
                  <c:v>42022.933368055557</c:v>
                </c:pt>
                <c:pt idx="1194">
                  <c:v>42024.141597222224</c:v>
                </c:pt>
                <c:pt idx="1195">
                  <c:v>42025.04855324074</c:v>
                </c:pt>
                <c:pt idx="1196">
                  <c:v>42026.09171296296</c:v>
                </c:pt>
                <c:pt idx="1197">
                  <c:v>42027.116342592592</c:v>
                </c:pt>
                <c:pt idx="1198">
                  <c:v>42029.934467592589</c:v>
                </c:pt>
                <c:pt idx="1199">
                  <c:v>42031.109340277777</c:v>
                </c:pt>
                <c:pt idx="1200">
                  <c:v>42032.097581018519</c:v>
                </c:pt>
                <c:pt idx="1201">
                  <c:v>42033.048229166663</c:v>
                </c:pt>
                <c:pt idx="1202">
                  <c:v>42034.047256944446</c:v>
                </c:pt>
                <c:pt idx="1203">
                  <c:v>42035.06590277778</c:v>
                </c:pt>
                <c:pt idx="1204">
                  <c:v>42038.088553240741</c:v>
                </c:pt>
                <c:pt idx="1205">
                  <c:v>42039.071689814817</c:v>
                </c:pt>
                <c:pt idx="1206">
                  <c:v>42040.101620370369</c:v>
                </c:pt>
                <c:pt idx="1207">
                  <c:v>42041.046006944445</c:v>
                </c:pt>
                <c:pt idx="1208">
                  <c:v>42043.933009259257</c:v>
                </c:pt>
                <c:pt idx="1209">
                  <c:v>42045.052534722221</c:v>
                </c:pt>
                <c:pt idx="1210">
                  <c:v>42046.045289351852</c:v>
                </c:pt>
                <c:pt idx="1211">
                  <c:v>42047.045277777775</c:v>
                </c:pt>
                <c:pt idx="1212">
                  <c:v>42048.049849537034</c:v>
                </c:pt>
                <c:pt idx="1213">
                  <c:v>42050.931562500002</c:v>
                </c:pt>
                <c:pt idx="1214">
                  <c:v>42052.0469212963</c:v>
                </c:pt>
                <c:pt idx="1215">
                  <c:v>42053.044803240744</c:v>
                </c:pt>
                <c:pt idx="1216">
                  <c:v>42054.045810185184</c:v>
                </c:pt>
                <c:pt idx="1217">
                  <c:v>42055.044803240744</c:v>
                </c:pt>
                <c:pt idx="1218">
                  <c:v>42057.932291666664</c:v>
                </c:pt>
                <c:pt idx="1219">
                  <c:v>42059.047060185185</c:v>
                </c:pt>
                <c:pt idx="1220">
                  <c:v>42060.045219907406</c:v>
                </c:pt>
                <c:pt idx="1221">
                  <c:v>42061.055949074071</c:v>
                </c:pt>
                <c:pt idx="1222">
                  <c:v>42062.049143518518</c:v>
                </c:pt>
                <c:pt idx="1223">
                  <c:v>42063.061261574076</c:v>
                </c:pt>
                <c:pt idx="1224">
                  <c:v>42066.050312500003</c:v>
                </c:pt>
                <c:pt idx="1225">
                  <c:v>42067.07403935185</c:v>
                </c:pt>
                <c:pt idx="1226">
                  <c:v>42068.044652777775</c:v>
                </c:pt>
                <c:pt idx="1227">
                  <c:v>42069.057812500003</c:v>
                </c:pt>
                <c:pt idx="1228">
                  <c:v>42071.935023148151</c:v>
                </c:pt>
                <c:pt idx="1229">
                  <c:v>42073.044849537036</c:v>
                </c:pt>
                <c:pt idx="1230">
                  <c:v>42074.04283564815</c:v>
                </c:pt>
                <c:pt idx="1231">
                  <c:v>42075.042638888888</c:v>
                </c:pt>
                <c:pt idx="1232">
                  <c:v>42076.047314814816</c:v>
                </c:pt>
                <c:pt idx="1233">
                  <c:v>42078.930138888885</c:v>
                </c:pt>
                <c:pt idx="1234">
                  <c:v>42080.043414351851</c:v>
                </c:pt>
                <c:pt idx="1235">
                  <c:v>42081.043437499997</c:v>
                </c:pt>
                <c:pt idx="1236">
                  <c:v>42082.045034722221</c:v>
                </c:pt>
                <c:pt idx="1237">
                  <c:v>42083.043425925927</c:v>
                </c:pt>
                <c:pt idx="1238">
                  <c:v>42085.929629629631</c:v>
                </c:pt>
                <c:pt idx="1239">
                  <c:v>42087.042222222219</c:v>
                </c:pt>
                <c:pt idx="1240">
                  <c:v>42088.042083333334</c:v>
                </c:pt>
                <c:pt idx="1241">
                  <c:v>42089.049097222225</c:v>
                </c:pt>
                <c:pt idx="1242">
                  <c:v>42090.047013888892</c:v>
                </c:pt>
                <c:pt idx="1243">
                  <c:v>42092.931168981479</c:v>
                </c:pt>
                <c:pt idx="1244">
                  <c:v>42094.042094907411</c:v>
                </c:pt>
                <c:pt idx="1245">
                  <c:v>42095.050879629627</c:v>
                </c:pt>
                <c:pt idx="1246">
                  <c:v>42096.046724537038</c:v>
                </c:pt>
                <c:pt idx="1247">
                  <c:v>42097.066990740743</c:v>
                </c:pt>
                <c:pt idx="1248">
                  <c:v>42102.076527777775</c:v>
                </c:pt>
                <c:pt idx="1249">
                  <c:v>42103.045949074076</c:v>
                </c:pt>
                <c:pt idx="1250">
                  <c:v>42104.044386574074</c:v>
                </c:pt>
                <c:pt idx="1251">
                  <c:v>42106.931296296294</c:v>
                </c:pt>
                <c:pt idx="1252">
                  <c:v>42108.044490740744</c:v>
                </c:pt>
                <c:pt idx="1253">
                  <c:v>42109.043020833335</c:v>
                </c:pt>
                <c:pt idx="1254">
                  <c:v>42110.043634259258</c:v>
                </c:pt>
                <c:pt idx="1255">
                  <c:v>42111.043692129628</c:v>
                </c:pt>
                <c:pt idx="1256">
                  <c:v>42113.930393518516</c:v>
                </c:pt>
                <c:pt idx="1257">
                  <c:v>42115.043402777781</c:v>
                </c:pt>
                <c:pt idx="1258">
                  <c:v>42116.043425925927</c:v>
                </c:pt>
                <c:pt idx="1259">
                  <c:v>42117.044178240743</c:v>
                </c:pt>
                <c:pt idx="1260">
                  <c:v>42118.045671296299</c:v>
                </c:pt>
                <c:pt idx="1261">
                  <c:v>42120.931481481479</c:v>
                </c:pt>
                <c:pt idx="1262">
                  <c:v>42122.047800925924</c:v>
                </c:pt>
                <c:pt idx="1263">
                  <c:v>42123.045046296298</c:v>
                </c:pt>
                <c:pt idx="1264">
                  <c:v>42124.04310185185</c:v>
                </c:pt>
                <c:pt idx="1265">
                  <c:v>42125.048206018517</c:v>
                </c:pt>
                <c:pt idx="1266">
                  <c:v>42129.293298611112</c:v>
                </c:pt>
                <c:pt idx="1267">
                  <c:v>42130.062476851854</c:v>
                </c:pt>
                <c:pt idx="1268">
                  <c:v>42131.044328703705</c:v>
                </c:pt>
                <c:pt idx="1269">
                  <c:v>42132.044930555552</c:v>
                </c:pt>
                <c:pt idx="1270">
                  <c:v>42134.932581018518</c:v>
                </c:pt>
                <c:pt idx="1271">
                  <c:v>42136.055659722224</c:v>
                </c:pt>
                <c:pt idx="1272">
                  <c:v>42137.044861111113</c:v>
                </c:pt>
                <c:pt idx="1273">
                  <c:v>42138.046331018515</c:v>
                </c:pt>
                <c:pt idx="1274">
                  <c:v>42141.936851851853</c:v>
                </c:pt>
                <c:pt idx="1275">
                  <c:v>42143.044479166667</c:v>
                </c:pt>
                <c:pt idx="1276">
                  <c:v>42144.043240740742</c:v>
                </c:pt>
                <c:pt idx="1277">
                  <c:v>42145.080949074072</c:v>
                </c:pt>
                <c:pt idx="1278">
                  <c:v>42146.045092592591</c:v>
                </c:pt>
                <c:pt idx="1279">
                  <c:v>42148.938483796293</c:v>
                </c:pt>
                <c:pt idx="1280">
                  <c:v>42151.049131944441</c:v>
                </c:pt>
                <c:pt idx="1281">
                  <c:v>42152.04283564815</c:v>
                </c:pt>
                <c:pt idx="1282">
                  <c:v>42153.042430555557</c:v>
                </c:pt>
                <c:pt idx="1283">
                  <c:v>42154.047037037039</c:v>
                </c:pt>
                <c:pt idx="1284">
                  <c:v>42157.056863425925</c:v>
                </c:pt>
                <c:pt idx="1285">
                  <c:v>42158.057083333333</c:v>
                </c:pt>
                <c:pt idx="1286">
                  <c:v>42161.057928240742</c:v>
                </c:pt>
                <c:pt idx="1287">
                  <c:v>42164.044629629629</c:v>
                </c:pt>
                <c:pt idx="1288">
                  <c:v>42165.042384259257</c:v>
                </c:pt>
                <c:pt idx="1289">
                  <c:v>42166.041030092594</c:v>
                </c:pt>
                <c:pt idx="1290">
                  <c:v>42167.047430555554</c:v>
                </c:pt>
                <c:pt idx="1291">
                  <c:v>42169.924467592595</c:v>
                </c:pt>
                <c:pt idx="1292">
                  <c:v>42172.046354166669</c:v>
                </c:pt>
                <c:pt idx="1293">
                  <c:v>42174.04415509259</c:v>
                </c:pt>
                <c:pt idx="1294">
                  <c:v>42176.92465277778</c:v>
                </c:pt>
                <c:pt idx="1295">
                  <c:v>42178.039687500001</c:v>
                </c:pt>
                <c:pt idx="1296">
                  <c:v>42179.038865740738</c:v>
                </c:pt>
                <c:pt idx="1297">
                  <c:v>42180.04478009259</c:v>
                </c:pt>
                <c:pt idx="1298">
                  <c:v>42181.039965277778</c:v>
                </c:pt>
                <c:pt idx="1299">
                  <c:v>42183.92324074074</c:v>
                </c:pt>
                <c:pt idx="1300">
                  <c:v>42185.037453703706</c:v>
                </c:pt>
                <c:pt idx="1301">
                  <c:v>42186.038599537038</c:v>
                </c:pt>
                <c:pt idx="1302">
                  <c:v>42187.040555555555</c:v>
                </c:pt>
                <c:pt idx="1303">
                  <c:v>42188.072812500002</c:v>
                </c:pt>
                <c:pt idx="1304">
                  <c:v>42190.924293981479</c:v>
                </c:pt>
                <c:pt idx="1305">
                  <c:v>42192.035300925927</c:v>
                </c:pt>
                <c:pt idx="1306">
                  <c:v>42193.040358796294</c:v>
                </c:pt>
                <c:pt idx="1307">
                  <c:v>42194.039155092592</c:v>
                </c:pt>
                <c:pt idx="1308">
                  <c:v>42195.044016203705</c:v>
                </c:pt>
                <c:pt idx="1309">
                  <c:v>42197.923472222225</c:v>
                </c:pt>
                <c:pt idx="1310">
                  <c:v>42199.037997685184</c:v>
                </c:pt>
                <c:pt idx="1311">
                  <c:v>42200.042870370373</c:v>
                </c:pt>
                <c:pt idx="1312">
                  <c:v>42201.039826388886</c:v>
                </c:pt>
                <c:pt idx="1313">
                  <c:v>42202.045671296299</c:v>
                </c:pt>
                <c:pt idx="1314">
                  <c:v>42204.922118055554</c:v>
                </c:pt>
                <c:pt idx="1315">
                  <c:v>42206.037210648145</c:v>
                </c:pt>
                <c:pt idx="1316">
                  <c:v>42207.037187499998</c:v>
                </c:pt>
                <c:pt idx="1317">
                  <c:v>42208.039942129632</c:v>
                </c:pt>
                <c:pt idx="1318">
                  <c:v>42209.036585648151</c:v>
                </c:pt>
                <c:pt idx="1319">
                  <c:v>42211.935254629629</c:v>
                </c:pt>
                <c:pt idx="1320">
                  <c:v>42213.038726851853</c:v>
                </c:pt>
                <c:pt idx="1321">
                  <c:v>42214.037118055552</c:v>
                </c:pt>
                <c:pt idx="1322">
                  <c:v>42215.037349537037</c:v>
                </c:pt>
                <c:pt idx="1323">
                  <c:v>42216.037511574075</c:v>
                </c:pt>
                <c:pt idx="1324">
                  <c:v>42217.041226851848</c:v>
                </c:pt>
                <c:pt idx="1325">
                  <c:v>42220.063217592593</c:v>
                </c:pt>
                <c:pt idx="1326">
                  <c:v>42221.05840277778</c:v>
                </c:pt>
                <c:pt idx="1327">
                  <c:v>42222.037245370368</c:v>
                </c:pt>
                <c:pt idx="1328">
                  <c:v>42223.036354166667</c:v>
                </c:pt>
                <c:pt idx="1329">
                  <c:v>42225.923668981479</c:v>
                </c:pt>
                <c:pt idx="1330">
                  <c:v>42227.039571759262</c:v>
                </c:pt>
                <c:pt idx="1331">
                  <c:v>42228.037638888891</c:v>
                </c:pt>
                <c:pt idx="1332">
                  <c:v>42229.047465277778</c:v>
                </c:pt>
                <c:pt idx="1333">
                  <c:v>42230.043622685182</c:v>
                </c:pt>
                <c:pt idx="1334">
                  <c:v>42232.93273148148</c:v>
                </c:pt>
                <c:pt idx="1335">
                  <c:v>42234.139513888891</c:v>
                </c:pt>
                <c:pt idx="1336">
                  <c:v>42235.038402777776</c:v>
                </c:pt>
                <c:pt idx="1337">
                  <c:v>42236.041168981479</c:v>
                </c:pt>
                <c:pt idx="1338">
                  <c:v>42237.040462962963</c:v>
                </c:pt>
                <c:pt idx="1339">
                  <c:v>42239.926203703704</c:v>
                </c:pt>
                <c:pt idx="1340">
                  <c:v>42241.150902777779</c:v>
                </c:pt>
                <c:pt idx="1341">
                  <c:v>42242.06958333333</c:v>
                </c:pt>
                <c:pt idx="1342">
                  <c:v>42243.037881944445</c:v>
                </c:pt>
                <c:pt idx="1343">
                  <c:v>42244.038483796299</c:v>
                </c:pt>
                <c:pt idx="1344">
                  <c:v>42246.929965277777</c:v>
                </c:pt>
                <c:pt idx="1345">
                  <c:v>42248.039351851854</c:v>
                </c:pt>
                <c:pt idx="1346">
                  <c:v>42249.063414351855</c:v>
                </c:pt>
                <c:pt idx="1347">
                  <c:v>42250.073159722226</c:v>
                </c:pt>
                <c:pt idx="1348">
                  <c:v>42251.047094907408</c:v>
                </c:pt>
                <c:pt idx="1349">
                  <c:v>42253.92628472222</c:v>
                </c:pt>
                <c:pt idx="1350">
                  <c:v>42255.03802083333</c:v>
                </c:pt>
                <c:pt idx="1351">
                  <c:v>42256.040532407409</c:v>
                </c:pt>
                <c:pt idx="1352">
                  <c:v>42257.038935185185</c:v>
                </c:pt>
                <c:pt idx="1353">
                  <c:v>42258.036851851852</c:v>
                </c:pt>
                <c:pt idx="1354">
                  <c:v>42260.924849537034</c:v>
                </c:pt>
                <c:pt idx="1355">
                  <c:v>42262.038784722223</c:v>
                </c:pt>
                <c:pt idx="1356">
                  <c:v>42263.039039351854</c:v>
                </c:pt>
                <c:pt idx="1357">
                  <c:v>42264.036805555559</c:v>
                </c:pt>
                <c:pt idx="1358">
                  <c:v>42265.037581018521</c:v>
                </c:pt>
                <c:pt idx="1359">
                  <c:v>42267.923506944448</c:v>
                </c:pt>
                <c:pt idx="1360">
                  <c:v>42269.04</c:v>
                </c:pt>
                <c:pt idx="1361">
                  <c:v>42270.036064814813</c:v>
                </c:pt>
                <c:pt idx="1362">
                  <c:v>42271.036805555559</c:v>
                </c:pt>
                <c:pt idx="1363">
                  <c:v>42272.04142361111</c:v>
                </c:pt>
                <c:pt idx="1364">
                  <c:v>42274.926365740743</c:v>
                </c:pt>
                <c:pt idx="1365">
                  <c:v>42276.038553240738</c:v>
                </c:pt>
                <c:pt idx="1366">
                  <c:v>42277.037060185183</c:v>
                </c:pt>
                <c:pt idx="1367">
                  <c:v>42278.039386574077</c:v>
                </c:pt>
                <c:pt idx="1368">
                  <c:v>42279.060277777775</c:v>
                </c:pt>
                <c:pt idx="1369">
                  <c:v>42281.926678240743</c:v>
                </c:pt>
                <c:pt idx="1370">
                  <c:v>42283.039212962962</c:v>
                </c:pt>
                <c:pt idx="1371">
                  <c:v>42284.058738425927</c:v>
                </c:pt>
                <c:pt idx="1372">
                  <c:v>42285.045949074076</c:v>
                </c:pt>
                <c:pt idx="1373">
                  <c:v>42286.022835648146</c:v>
                </c:pt>
                <c:pt idx="1374">
                  <c:v>42288.930023148147</c:v>
                </c:pt>
                <c:pt idx="1375">
                  <c:v>42290.040960648148</c:v>
                </c:pt>
                <c:pt idx="1376">
                  <c:v>42291.037094907406</c:v>
                </c:pt>
                <c:pt idx="1377">
                  <c:v>42292.035231481481</c:v>
                </c:pt>
                <c:pt idx="1378">
                  <c:v>42293.037361111114</c:v>
                </c:pt>
                <c:pt idx="1379">
                  <c:v>42295.923020833332</c:v>
                </c:pt>
                <c:pt idx="1380">
                  <c:v>42297.038877314815</c:v>
                </c:pt>
                <c:pt idx="1381">
                  <c:v>42298.035046296296</c:v>
                </c:pt>
                <c:pt idx="1382">
                  <c:v>42299.036354166667</c:v>
                </c:pt>
                <c:pt idx="1383">
                  <c:v>42300.039629629631</c:v>
                </c:pt>
                <c:pt idx="1384">
                  <c:v>42302.918622685182</c:v>
                </c:pt>
                <c:pt idx="1385">
                  <c:v>42304.034803240742</c:v>
                </c:pt>
                <c:pt idx="1386">
                  <c:v>42305.037314814814</c:v>
                </c:pt>
                <c:pt idx="1387">
                  <c:v>42306.034629629627</c:v>
                </c:pt>
                <c:pt idx="1388">
                  <c:v>42307.033842592595</c:v>
                </c:pt>
                <c:pt idx="1389">
                  <c:v>42308.034247685187</c:v>
                </c:pt>
                <c:pt idx="1390">
                  <c:v>42311.054837962962</c:v>
                </c:pt>
                <c:pt idx="1391">
                  <c:v>42312.067731481482</c:v>
                </c:pt>
                <c:pt idx="1392">
                  <c:v>42313.034849537034</c:v>
                </c:pt>
                <c:pt idx="1393">
                  <c:v>42314.032812500001</c:v>
                </c:pt>
                <c:pt idx="1394">
                  <c:v>42316.916539351849</c:v>
                </c:pt>
                <c:pt idx="1395">
                  <c:v>42318.037881944445</c:v>
                </c:pt>
                <c:pt idx="1396">
                  <c:v>42319.03638888889</c:v>
                </c:pt>
                <c:pt idx="1397">
                  <c:v>42320.036192129628</c:v>
                </c:pt>
                <c:pt idx="1398">
                  <c:v>42321.03429398148</c:v>
                </c:pt>
                <c:pt idx="1399">
                  <c:v>42323.915000000001</c:v>
                </c:pt>
                <c:pt idx="1400">
                  <c:v>42325.031493055554</c:v>
                </c:pt>
                <c:pt idx="1401">
                  <c:v>42326.03266203704</c:v>
                </c:pt>
                <c:pt idx="1402">
                  <c:v>42327.033530092594</c:v>
                </c:pt>
                <c:pt idx="1403">
                  <c:v>42328.033993055556</c:v>
                </c:pt>
                <c:pt idx="1404">
                  <c:v>42330.917824074073</c:v>
                </c:pt>
                <c:pt idx="1405">
                  <c:v>42332.036469907405</c:v>
                </c:pt>
                <c:pt idx="1406">
                  <c:v>42333.037604166668</c:v>
                </c:pt>
                <c:pt idx="1407">
                  <c:v>42334.040243055555</c:v>
                </c:pt>
                <c:pt idx="1408">
                  <c:v>42335.036898148152</c:v>
                </c:pt>
                <c:pt idx="1409">
                  <c:v>42337.917210648149</c:v>
                </c:pt>
                <c:pt idx="1410">
                  <c:v>42339.037488425929</c:v>
                </c:pt>
                <c:pt idx="1411">
                  <c:v>42340.079108796293</c:v>
                </c:pt>
                <c:pt idx="1412">
                  <c:v>42341.057384259257</c:v>
                </c:pt>
                <c:pt idx="1413">
                  <c:v>42342.138182870367</c:v>
                </c:pt>
                <c:pt idx="1414">
                  <c:v>42344.917650462965</c:v>
                </c:pt>
                <c:pt idx="1415">
                  <c:v>42346.101759259262</c:v>
                </c:pt>
                <c:pt idx="1416">
                  <c:v>42347.071226851855</c:v>
                </c:pt>
                <c:pt idx="1417">
                  <c:v>42348.09615740741</c:v>
                </c:pt>
                <c:pt idx="1418">
                  <c:v>42349.070821759262</c:v>
                </c:pt>
                <c:pt idx="1419">
                  <c:v>42351.918668981481</c:v>
                </c:pt>
                <c:pt idx="1420">
                  <c:v>42353.098587962966</c:v>
                </c:pt>
                <c:pt idx="1421">
                  <c:v>42354.082939814813</c:v>
                </c:pt>
                <c:pt idx="1422">
                  <c:v>42355.084861111114</c:v>
                </c:pt>
                <c:pt idx="1423">
                  <c:v>42356.097696759258</c:v>
                </c:pt>
                <c:pt idx="1424">
                  <c:v>42358.917233796295</c:v>
                </c:pt>
                <c:pt idx="1425">
                  <c:v>42360.037557870368</c:v>
                </c:pt>
                <c:pt idx="1426">
                  <c:v>42361.034618055557</c:v>
                </c:pt>
                <c:pt idx="1427">
                  <c:v>42362.041388888887</c:v>
                </c:pt>
                <c:pt idx="1428">
                  <c:v>42367.037546296298</c:v>
                </c:pt>
                <c:pt idx="1429">
                  <c:v>42368.036817129629</c:v>
                </c:pt>
                <c:pt idx="1430">
                  <c:v>42369.03802083333</c:v>
                </c:pt>
                <c:pt idx="1431">
                  <c:v>42374.069374999999</c:v>
                </c:pt>
                <c:pt idx="1432">
                  <c:v>42375.064097222225</c:v>
                </c:pt>
                <c:pt idx="1433">
                  <c:v>42377.041076388887</c:v>
                </c:pt>
                <c:pt idx="1434">
                  <c:v>42379.966817129629</c:v>
                </c:pt>
                <c:pt idx="1435">
                  <c:v>42381.139560185184</c:v>
                </c:pt>
                <c:pt idx="1436">
                  <c:v>42382.044166666667</c:v>
                </c:pt>
                <c:pt idx="1437">
                  <c:v>42383.054456018515</c:v>
                </c:pt>
                <c:pt idx="1438">
                  <c:v>42384.048460648148</c:v>
                </c:pt>
                <c:pt idx="1439">
                  <c:v>42386.919791666667</c:v>
                </c:pt>
                <c:pt idx="1440">
                  <c:v>42388.044872685183</c:v>
                </c:pt>
                <c:pt idx="1441">
                  <c:v>42389.036736111113</c:v>
                </c:pt>
                <c:pt idx="1442">
                  <c:v>42390.041215277779</c:v>
                </c:pt>
                <c:pt idx="1443">
                  <c:v>42391.076840277776</c:v>
                </c:pt>
                <c:pt idx="1444">
                  <c:v>42393.918298611112</c:v>
                </c:pt>
                <c:pt idx="1445">
                  <c:v>42395.039270833331</c:v>
                </c:pt>
                <c:pt idx="1446">
                  <c:v>42396.040555555555</c:v>
                </c:pt>
                <c:pt idx="1447">
                  <c:v>42397.037199074075</c:v>
                </c:pt>
                <c:pt idx="1448">
                  <c:v>42398.035914351851</c:v>
                </c:pt>
                <c:pt idx="1449">
                  <c:v>42399.037418981483</c:v>
                </c:pt>
                <c:pt idx="1450">
                  <c:v>42402.092037037037</c:v>
                </c:pt>
                <c:pt idx="1451">
                  <c:v>42403.080196759256</c:v>
                </c:pt>
                <c:pt idx="1452">
                  <c:v>42404.037962962961</c:v>
                </c:pt>
                <c:pt idx="1453">
                  <c:v>42405.034803240742</c:v>
                </c:pt>
                <c:pt idx="1454">
                  <c:v>42407.921099537038</c:v>
                </c:pt>
                <c:pt idx="1455">
                  <c:v>42409.083449074074</c:v>
                </c:pt>
                <c:pt idx="1456">
                  <c:v>42410.039386574077</c:v>
                </c:pt>
                <c:pt idx="1457">
                  <c:v>42411.037743055553</c:v>
                </c:pt>
                <c:pt idx="1458">
                  <c:v>42412.036400462966</c:v>
                </c:pt>
                <c:pt idx="1459">
                  <c:v>42414.91883101852</c:v>
                </c:pt>
                <c:pt idx="1460">
                  <c:v>42416.044745370367</c:v>
                </c:pt>
                <c:pt idx="1461">
                  <c:v>42417.039629629631</c:v>
                </c:pt>
                <c:pt idx="1462">
                  <c:v>42418.037106481483</c:v>
                </c:pt>
                <c:pt idx="1463">
                  <c:v>42419.038877314815</c:v>
                </c:pt>
                <c:pt idx="1464">
                  <c:v>42421.917719907404</c:v>
                </c:pt>
                <c:pt idx="1465">
                  <c:v>42423.045486111114</c:v>
                </c:pt>
                <c:pt idx="1466">
                  <c:v>42424.046076388891</c:v>
                </c:pt>
                <c:pt idx="1467">
                  <c:v>42425.046805555554</c:v>
                </c:pt>
                <c:pt idx="1468">
                  <c:v>42426.051620370374</c:v>
                </c:pt>
                <c:pt idx="1469">
                  <c:v>42428.91783564815</c:v>
                </c:pt>
                <c:pt idx="1470">
                  <c:v>42430.042546296296</c:v>
                </c:pt>
                <c:pt idx="1471">
                  <c:v>42431.046886574077</c:v>
                </c:pt>
                <c:pt idx="1472">
                  <c:v>42432.074305555558</c:v>
                </c:pt>
                <c:pt idx="1473">
                  <c:v>42433.035902777781</c:v>
                </c:pt>
                <c:pt idx="1474">
                  <c:v>42435.912222222221</c:v>
                </c:pt>
                <c:pt idx="1475">
                  <c:v>42437.036990740744</c:v>
                </c:pt>
                <c:pt idx="1476">
                  <c:v>42438.035300925927</c:v>
                </c:pt>
                <c:pt idx="1477">
                  <c:v>42439.217847222222</c:v>
                </c:pt>
                <c:pt idx="1478">
                  <c:v>42440.268946759257</c:v>
                </c:pt>
                <c:pt idx="1479">
                  <c:v>42444.042094907411</c:v>
                </c:pt>
                <c:pt idx="1480">
                  <c:v>42445.010462962964</c:v>
                </c:pt>
                <c:pt idx="1481">
                  <c:v>42446.008101851854</c:v>
                </c:pt>
                <c:pt idx="1482">
                  <c:v>42447.0075462963</c:v>
                </c:pt>
                <c:pt idx="1483">
                  <c:v>42451.011932870373</c:v>
                </c:pt>
                <c:pt idx="1484">
                  <c:v>42452.009965277779</c:v>
                </c:pt>
                <c:pt idx="1485">
                  <c:v>42453.038761574076</c:v>
                </c:pt>
                <c:pt idx="1486">
                  <c:v>42454.007326388892</c:v>
                </c:pt>
                <c:pt idx="1487">
                  <c:v>42459.017546296294</c:v>
                </c:pt>
                <c:pt idx="1488">
                  <c:v>42460.007962962962</c:v>
                </c:pt>
                <c:pt idx="1489">
                  <c:v>42461.011331018519</c:v>
                </c:pt>
                <c:pt idx="1490">
                  <c:v>42462.009016203701</c:v>
                </c:pt>
                <c:pt idx="1491">
                  <c:v>42465.080138888887</c:v>
                </c:pt>
                <c:pt idx="1492">
                  <c:v>42466.004872685182</c:v>
                </c:pt>
                <c:pt idx="1493">
                  <c:v>42467.018275462964</c:v>
                </c:pt>
                <c:pt idx="1494">
                  <c:v>42468.007025462961</c:v>
                </c:pt>
                <c:pt idx="1495">
                  <c:v>42470.888009259259</c:v>
                </c:pt>
                <c:pt idx="1496">
                  <c:v>42472.009930555556</c:v>
                </c:pt>
                <c:pt idx="1497">
                  <c:v>42473.006481481483</c:v>
                </c:pt>
                <c:pt idx="1498">
                  <c:v>42474.008101851854</c:v>
                </c:pt>
                <c:pt idx="1499">
                  <c:v>42475.009571759256</c:v>
                </c:pt>
                <c:pt idx="1500">
                  <c:v>42477.881076388891</c:v>
                </c:pt>
                <c:pt idx="1501">
                  <c:v>42479.008946759262</c:v>
                </c:pt>
                <c:pt idx="1502">
                  <c:v>42480.005370370367</c:v>
                </c:pt>
                <c:pt idx="1503">
                  <c:v>42481.008553240739</c:v>
                </c:pt>
                <c:pt idx="1504">
                  <c:v>42482.011990740742</c:v>
                </c:pt>
                <c:pt idx="1505">
                  <c:v>42484.882048611114</c:v>
                </c:pt>
                <c:pt idx="1506">
                  <c:v>42486.008194444446</c:v>
                </c:pt>
                <c:pt idx="1507">
                  <c:v>42487.007719907408</c:v>
                </c:pt>
                <c:pt idx="1508">
                  <c:v>42488.006053240744</c:v>
                </c:pt>
                <c:pt idx="1509">
                  <c:v>42489.053263888891</c:v>
                </c:pt>
                <c:pt idx="1510">
                  <c:v>42490.009733796294</c:v>
                </c:pt>
                <c:pt idx="1511">
                  <c:v>42493.007476851853</c:v>
                </c:pt>
                <c:pt idx="1512">
                  <c:v>42493.007488425923</c:v>
                </c:pt>
                <c:pt idx="1513">
                  <c:v>42494.051261574074</c:v>
                </c:pt>
                <c:pt idx="1514">
                  <c:v>42495.00712962963</c:v>
                </c:pt>
                <c:pt idx="1515">
                  <c:v>42498.887280092589</c:v>
                </c:pt>
                <c:pt idx="1516">
                  <c:v>42500.023379629631</c:v>
                </c:pt>
                <c:pt idx="1517">
                  <c:v>42501.00372685185</c:v>
                </c:pt>
                <c:pt idx="1518">
                  <c:v>42502.006967592592</c:v>
                </c:pt>
                <c:pt idx="1519">
                  <c:v>42503.013993055552</c:v>
                </c:pt>
                <c:pt idx="1520">
                  <c:v>42505.885914351849</c:v>
                </c:pt>
                <c:pt idx="1521">
                  <c:v>42508.005011574074</c:v>
                </c:pt>
                <c:pt idx="1522">
                  <c:v>42509.007476851853</c:v>
                </c:pt>
                <c:pt idx="1523">
                  <c:v>42510.007210648146</c:v>
                </c:pt>
                <c:pt idx="1524">
                  <c:v>42512.880624999998</c:v>
                </c:pt>
                <c:pt idx="1525">
                  <c:v>42514.012002314812</c:v>
                </c:pt>
                <c:pt idx="1526">
                  <c:v>42515.008483796293</c:v>
                </c:pt>
                <c:pt idx="1527">
                  <c:v>42516.008391203701</c:v>
                </c:pt>
                <c:pt idx="1528">
                  <c:v>42519.879548611112</c:v>
                </c:pt>
                <c:pt idx="1529">
                  <c:v>42521.015706018516</c:v>
                </c:pt>
                <c:pt idx="1530">
                  <c:v>42522.009293981479</c:v>
                </c:pt>
                <c:pt idx="1531">
                  <c:v>42523.01017361111</c:v>
                </c:pt>
                <c:pt idx="1532">
                  <c:v>42524.006319444445</c:v>
                </c:pt>
                <c:pt idx="1533">
                  <c:v>42524.006319444445</c:v>
                </c:pt>
                <c:pt idx="1534">
                  <c:v>42526.881018518521</c:v>
                </c:pt>
                <c:pt idx="1535">
                  <c:v>42528.007430555554</c:v>
                </c:pt>
                <c:pt idx="1536">
                  <c:v>42529.006319444445</c:v>
                </c:pt>
                <c:pt idx="1537">
                  <c:v>42530.014108796298</c:v>
                </c:pt>
                <c:pt idx="1538">
                  <c:v>42531.023425925923</c:v>
                </c:pt>
                <c:pt idx="1539">
                  <c:v>42533.881273148145</c:v>
                </c:pt>
                <c:pt idx="1540">
                  <c:v>42535.005844907406</c:v>
                </c:pt>
                <c:pt idx="1541">
                  <c:v>42536.00886574074</c:v>
                </c:pt>
                <c:pt idx="1542">
                  <c:v>42537.006620370368</c:v>
                </c:pt>
                <c:pt idx="1543">
                  <c:v>42538.007222222222</c:v>
                </c:pt>
                <c:pt idx="1544">
                  <c:v>42540.880555555559</c:v>
                </c:pt>
                <c:pt idx="1545">
                  <c:v>42542.031180555554</c:v>
                </c:pt>
                <c:pt idx="1546">
                  <c:v>42543.006990740738</c:v>
                </c:pt>
                <c:pt idx="1547">
                  <c:v>42544.00644675926</c:v>
                </c:pt>
                <c:pt idx="1548">
                  <c:v>42545.005416666667</c:v>
                </c:pt>
                <c:pt idx="1549">
                  <c:v>42547.880914351852</c:v>
                </c:pt>
                <c:pt idx="1550">
                  <c:v>42549.012083333335</c:v>
                </c:pt>
                <c:pt idx="1551">
                  <c:v>42550.006886574076</c:v>
                </c:pt>
                <c:pt idx="1552">
                  <c:v>42551.008298611108</c:v>
                </c:pt>
                <c:pt idx="1553">
                  <c:v>42552.009513888886</c:v>
                </c:pt>
                <c:pt idx="1554">
                  <c:v>42553.024444444447</c:v>
                </c:pt>
                <c:pt idx="1555">
                  <c:v>42556.004895833335</c:v>
                </c:pt>
                <c:pt idx="1556">
                  <c:v>42557.005243055559</c:v>
                </c:pt>
                <c:pt idx="1557">
                  <c:v>42558.00708333333</c:v>
                </c:pt>
                <c:pt idx="1558">
                  <c:v>42559.00849537037</c:v>
                </c:pt>
                <c:pt idx="1559">
                  <c:v>42561.881655092591</c:v>
                </c:pt>
                <c:pt idx="1560">
                  <c:v>42563.013124999998</c:v>
                </c:pt>
                <c:pt idx="1561">
                  <c:v>42564.005624999998</c:v>
                </c:pt>
                <c:pt idx="1562">
                  <c:v>42565.007314814815</c:v>
                </c:pt>
                <c:pt idx="1563">
                  <c:v>42566.006990740738</c:v>
                </c:pt>
                <c:pt idx="1564">
                  <c:v>42568.879374999997</c:v>
                </c:pt>
                <c:pt idx="1565">
                  <c:v>42570.003599537034</c:v>
                </c:pt>
                <c:pt idx="1566">
                  <c:v>42571.004444444443</c:v>
                </c:pt>
                <c:pt idx="1567">
                  <c:v>42572.004930555559</c:v>
                </c:pt>
                <c:pt idx="1568">
                  <c:v>42573.003206018519</c:v>
                </c:pt>
                <c:pt idx="1569">
                  <c:v>42575.879270833335</c:v>
                </c:pt>
                <c:pt idx="1570">
                  <c:v>42577.004791666666</c:v>
                </c:pt>
                <c:pt idx="1571">
                  <c:v>42578.003437500003</c:v>
                </c:pt>
                <c:pt idx="1572">
                  <c:v>42579.007384259261</c:v>
                </c:pt>
                <c:pt idx="1573">
                  <c:v>42580.004016203704</c:v>
                </c:pt>
                <c:pt idx="1574">
                  <c:v>42581.006516203706</c:v>
                </c:pt>
                <c:pt idx="1575">
                  <c:v>42584.007048611114</c:v>
                </c:pt>
                <c:pt idx="1576">
                  <c:v>42585.003553240742</c:v>
                </c:pt>
                <c:pt idx="1577">
                  <c:v>42586.004236111112</c:v>
                </c:pt>
                <c:pt idx="1578">
                  <c:v>42587.003576388888</c:v>
                </c:pt>
                <c:pt idx="1579">
                  <c:v>42589.879074074073</c:v>
                </c:pt>
                <c:pt idx="1580">
                  <c:v>42592.004641203705</c:v>
                </c:pt>
                <c:pt idx="1581">
                  <c:v>42593.003645833334</c:v>
                </c:pt>
                <c:pt idx="1582">
                  <c:v>42596.880196759259</c:v>
                </c:pt>
                <c:pt idx="1583">
                  <c:v>42599.006655092591</c:v>
                </c:pt>
                <c:pt idx="1584">
                  <c:v>42600.00271990741</c:v>
                </c:pt>
                <c:pt idx="1585">
                  <c:v>42601.003530092596</c:v>
                </c:pt>
                <c:pt idx="1586">
                  <c:v>42603.87804398148</c:v>
                </c:pt>
                <c:pt idx="1587">
                  <c:v>42605.004953703705</c:v>
                </c:pt>
                <c:pt idx="1588">
                  <c:v>42606.0075</c:v>
                </c:pt>
                <c:pt idx="1589">
                  <c:v>42607.004328703704</c:v>
                </c:pt>
                <c:pt idx="1590">
                  <c:v>42608.004814814813</c:v>
                </c:pt>
                <c:pt idx="1591">
                  <c:v>42610.878495370373</c:v>
                </c:pt>
                <c:pt idx="1592">
                  <c:v>42612.005219907405</c:v>
                </c:pt>
                <c:pt idx="1593">
                  <c:v>42614.004803240743</c:v>
                </c:pt>
                <c:pt idx="1594">
                  <c:v>42615.003298611111</c:v>
                </c:pt>
                <c:pt idx="1595">
                  <c:v>42617.87908564815</c:v>
                </c:pt>
                <c:pt idx="1596">
                  <c:v>42619.004525462966</c:v>
                </c:pt>
                <c:pt idx="1597">
                  <c:v>42620.003981481481</c:v>
                </c:pt>
                <c:pt idx="1598">
                  <c:v>42621.004050925927</c:v>
                </c:pt>
                <c:pt idx="1599">
                  <c:v>42622.004826388889</c:v>
                </c:pt>
                <c:pt idx="1600">
                  <c:v>42624.878252314818</c:v>
                </c:pt>
                <c:pt idx="1601">
                  <c:v>42626.010717592595</c:v>
                </c:pt>
                <c:pt idx="1602">
                  <c:v>42627.005520833336</c:v>
                </c:pt>
                <c:pt idx="1603">
                  <c:v>42628.003761574073</c:v>
                </c:pt>
                <c:pt idx="1604">
                  <c:v>42629.003425925926</c:v>
                </c:pt>
                <c:pt idx="1605">
                  <c:v>42631.879351851851</c:v>
                </c:pt>
                <c:pt idx="1606">
                  <c:v>42633.005370370367</c:v>
                </c:pt>
                <c:pt idx="1607">
                  <c:v>42634.002395833333</c:v>
                </c:pt>
                <c:pt idx="1608">
                  <c:v>42635.003344907411</c:v>
                </c:pt>
                <c:pt idx="1609">
                  <c:v>42636.00408564815</c:v>
                </c:pt>
                <c:pt idx="1610">
                  <c:v>42638.879826388889</c:v>
                </c:pt>
                <c:pt idx="1611">
                  <c:v>42640.004189814812</c:v>
                </c:pt>
                <c:pt idx="1612">
                  <c:v>42641.005150462966</c:v>
                </c:pt>
                <c:pt idx="1613">
                  <c:v>42642.025902777779</c:v>
                </c:pt>
                <c:pt idx="1614">
                  <c:v>42643.004594907405</c:v>
                </c:pt>
                <c:pt idx="1615">
                  <c:v>42644.007627314815</c:v>
                </c:pt>
                <c:pt idx="1616">
                  <c:v>42648.004247685189</c:v>
                </c:pt>
                <c:pt idx="1617">
                  <c:v>42649.004710648151</c:v>
                </c:pt>
                <c:pt idx="1618">
                  <c:v>42650.004305555558</c:v>
                </c:pt>
                <c:pt idx="1619">
                  <c:v>42652.880069444444</c:v>
                </c:pt>
                <c:pt idx="1620">
                  <c:v>42654.006932870368</c:v>
                </c:pt>
                <c:pt idx="1621">
                  <c:v>42655.006851851853</c:v>
                </c:pt>
                <c:pt idx="1622">
                  <c:v>42656.003622685188</c:v>
                </c:pt>
                <c:pt idx="1623">
                  <c:v>42657.00818287037</c:v>
                </c:pt>
                <c:pt idx="1624">
                  <c:v>42660.390925925924</c:v>
                </c:pt>
                <c:pt idx="1625">
                  <c:v>42661.004467592589</c:v>
                </c:pt>
                <c:pt idx="1626">
                  <c:v>42662.001770833333</c:v>
                </c:pt>
                <c:pt idx="1627">
                  <c:v>42663.005219907405</c:v>
                </c:pt>
                <c:pt idx="1628">
                  <c:v>42664.004444444443</c:v>
                </c:pt>
                <c:pt idx="1629">
                  <c:v>42666.877604166664</c:v>
                </c:pt>
                <c:pt idx="1630">
                  <c:v>42668.007708333331</c:v>
                </c:pt>
                <c:pt idx="1631">
                  <c:v>42669.004988425928</c:v>
                </c:pt>
                <c:pt idx="1632">
                  <c:v>42670.004606481481</c:v>
                </c:pt>
                <c:pt idx="1633">
                  <c:v>42671.005231481482</c:v>
                </c:pt>
                <c:pt idx="1634">
                  <c:v>42673.880543981482</c:v>
                </c:pt>
                <c:pt idx="1635">
                  <c:v>42675.007881944446</c:v>
                </c:pt>
                <c:pt idx="1636">
                  <c:v>42677.008344907408</c:v>
                </c:pt>
                <c:pt idx="1637">
                  <c:v>42678.003298611111</c:v>
                </c:pt>
                <c:pt idx="1638">
                  <c:v>42680.880902777775</c:v>
                </c:pt>
                <c:pt idx="1639">
                  <c:v>42682.005740740744</c:v>
                </c:pt>
                <c:pt idx="1640">
                  <c:v>42683.010358796295</c:v>
                </c:pt>
                <c:pt idx="1641">
                  <c:v>42684.008356481485</c:v>
                </c:pt>
                <c:pt idx="1642">
                  <c:v>42685.021666666667</c:v>
                </c:pt>
                <c:pt idx="1643">
                  <c:v>42687.879224537035</c:v>
                </c:pt>
                <c:pt idx="1644">
                  <c:v>42689.004374999997</c:v>
                </c:pt>
                <c:pt idx="1645">
                  <c:v>42690.003981481481</c:v>
                </c:pt>
                <c:pt idx="1646">
                  <c:v>42691.00439814815</c:v>
                </c:pt>
                <c:pt idx="1647">
                  <c:v>42692.003854166665</c:v>
                </c:pt>
                <c:pt idx="1648">
                  <c:v>42694.878252314818</c:v>
                </c:pt>
                <c:pt idx="1649">
                  <c:v>42696.013148148151</c:v>
                </c:pt>
                <c:pt idx="1650">
                  <c:v>42697.018136574072</c:v>
                </c:pt>
                <c:pt idx="1651">
                  <c:v>42698.011192129627</c:v>
                </c:pt>
                <c:pt idx="1652">
                  <c:v>42699.012812499997</c:v>
                </c:pt>
                <c:pt idx="1653">
                  <c:v>42701.879074074073</c:v>
                </c:pt>
                <c:pt idx="1654">
                  <c:v>42703.010104166664</c:v>
                </c:pt>
                <c:pt idx="1655">
                  <c:v>42704.014062499999</c:v>
                </c:pt>
                <c:pt idx="1656">
                  <c:v>42705.01458333333</c:v>
                </c:pt>
                <c:pt idx="1657">
                  <c:v>42706.012939814813</c:v>
                </c:pt>
                <c:pt idx="1658">
                  <c:v>42708.879062499997</c:v>
                </c:pt>
                <c:pt idx="1659">
                  <c:v>42710.010833333334</c:v>
                </c:pt>
                <c:pt idx="1660">
                  <c:v>42711.009733796294</c:v>
                </c:pt>
                <c:pt idx="1661">
                  <c:v>42712.011874999997</c:v>
                </c:pt>
                <c:pt idx="1662">
                  <c:v>42713.006157407406</c:v>
                </c:pt>
                <c:pt idx="1663">
                  <c:v>42715.879050925927</c:v>
                </c:pt>
                <c:pt idx="1664">
                  <c:v>42717.005844907406</c:v>
                </c:pt>
                <c:pt idx="1665">
                  <c:v>42718.011006944442</c:v>
                </c:pt>
                <c:pt idx="1666">
                  <c:v>42719.009097222224</c:v>
                </c:pt>
                <c:pt idx="1667">
                  <c:v>42720.007210648146</c:v>
                </c:pt>
                <c:pt idx="1668">
                  <c:v>42722.87809027778</c:v>
                </c:pt>
                <c:pt idx="1669">
                  <c:v>42724.010509259257</c:v>
                </c:pt>
                <c:pt idx="1670">
                  <c:v>42725.009212962963</c:v>
                </c:pt>
                <c:pt idx="1671">
                  <c:v>42726.010393518518</c:v>
                </c:pt>
                <c:pt idx="1672">
                  <c:v>42727.003807870373</c:v>
                </c:pt>
                <c:pt idx="1673">
                  <c:v>42729.877916666665</c:v>
                </c:pt>
                <c:pt idx="1674">
                  <c:v>42732.004374999997</c:v>
                </c:pt>
                <c:pt idx="1675">
                  <c:v>42733.004120370373</c:v>
                </c:pt>
                <c:pt idx="1676">
                  <c:v>42734.010104166664</c:v>
                </c:pt>
                <c:pt idx="1677">
                  <c:v>42735.002881944441</c:v>
                </c:pt>
                <c:pt idx="1678">
                  <c:v>42738.005682870367</c:v>
                </c:pt>
                <c:pt idx="1679">
                  <c:v>42739.001956018517</c:v>
                </c:pt>
                <c:pt idx="1680">
                  <c:v>42740.00271990741</c:v>
                </c:pt>
                <c:pt idx="1681">
                  <c:v>42741.004780092589</c:v>
                </c:pt>
                <c:pt idx="1682">
                  <c:v>42745.005694444444</c:v>
                </c:pt>
                <c:pt idx="1683">
                  <c:v>42746.004907407405</c:v>
                </c:pt>
                <c:pt idx="1684">
                  <c:v>42747.014050925929</c:v>
                </c:pt>
                <c:pt idx="1685">
                  <c:v>42748.009942129633</c:v>
                </c:pt>
                <c:pt idx="1686">
                  <c:v>42750.877766203703</c:v>
                </c:pt>
                <c:pt idx="1687">
                  <c:v>42752.004328703704</c:v>
                </c:pt>
                <c:pt idx="1688">
                  <c:v>42753.009699074071</c:v>
                </c:pt>
                <c:pt idx="1689">
                  <c:v>42754.012523148151</c:v>
                </c:pt>
                <c:pt idx="1690">
                  <c:v>42755.004212962966</c:v>
                </c:pt>
                <c:pt idx="1691">
                  <c:v>42757.878055555557</c:v>
                </c:pt>
                <c:pt idx="1692">
                  <c:v>42759.003055555557</c:v>
                </c:pt>
                <c:pt idx="1693">
                  <c:v>42760.003668981481</c:v>
                </c:pt>
                <c:pt idx="1694">
                  <c:v>42761.005416666667</c:v>
                </c:pt>
                <c:pt idx="1695">
                  <c:v>42762.003472222219</c:v>
                </c:pt>
                <c:pt idx="1696">
                  <c:v>42764.883437500001</c:v>
                </c:pt>
                <c:pt idx="1697">
                  <c:v>42766.003101851849</c:v>
                </c:pt>
                <c:pt idx="1698">
                  <c:v>42767.00540509259</c:v>
                </c:pt>
                <c:pt idx="1699">
                  <c:v>42768.004236111112</c:v>
                </c:pt>
                <c:pt idx="1700">
                  <c:v>42769.002708333333</c:v>
                </c:pt>
                <c:pt idx="1701">
                  <c:v>42769.002708333333</c:v>
                </c:pt>
                <c:pt idx="1702">
                  <c:v>42771.878634259258</c:v>
                </c:pt>
                <c:pt idx="1703">
                  <c:v>42773.004178240742</c:v>
                </c:pt>
                <c:pt idx="1704">
                  <c:v>42774.003865740742</c:v>
                </c:pt>
                <c:pt idx="1705">
                  <c:v>42775.003819444442</c:v>
                </c:pt>
                <c:pt idx="1706">
                  <c:v>42776.017523148148</c:v>
                </c:pt>
                <c:pt idx="1707">
                  <c:v>42778.878854166665</c:v>
                </c:pt>
                <c:pt idx="1708">
                  <c:v>42780.004074074073</c:v>
                </c:pt>
                <c:pt idx="1709">
                  <c:v>42781.01703703704</c:v>
                </c:pt>
                <c:pt idx="1710">
                  <c:v>42782.003518518519</c:v>
                </c:pt>
                <c:pt idx="1711">
                  <c:v>42783.004212962966</c:v>
                </c:pt>
                <c:pt idx="1712">
                  <c:v>42785.877835648149</c:v>
                </c:pt>
                <c:pt idx="1713">
                  <c:v>42787.010763888888</c:v>
                </c:pt>
                <c:pt idx="1714">
                  <c:v>42788.003668981481</c:v>
                </c:pt>
                <c:pt idx="1715">
                  <c:v>42789.003391203703</c:v>
                </c:pt>
                <c:pt idx="1716">
                  <c:v>42790.010335648149</c:v>
                </c:pt>
                <c:pt idx="1717">
                  <c:v>42792.878807870373</c:v>
                </c:pt>
                <c:pt idx="1718">
                  <c:v>42794.003993055558</c:v>
                </c:pt>
                <c:pt idx="1719">
                  <c:v>42795.003425925926</c:v>
                </c:pt>
                <c:pt idx="1720">
                  <c:v>42796.00571759259</c:v>
                </c:pt>
                <c:pt idx="1721">
                  <c:v>42797.003217592595</c:v>
                </c:pt>
                <c:pt idx="1722">
                  <c:v>42799.880219907405</c:v>
                </c:pt>
                <c:pt idx="1723">
                  <c:v>42801.004895833335</c:v>
                </c:pt>
                <c:pt idx="1724">
                  <c:v>42802.002847222226</c:v>
                </c:pt>
                <c:pt idx="1725">
                  <c:v>42803.012986111113</c:v>
                </c:pt>
                <c:pt idx="1726">
                  <c:v>42804.01153935185</c:v>
                </c:pt>
                <c:pt idx="1727">
                  <c:v>42806.877789351849</c:v>
                </c:pt>
                <c:pt idx="1728">
                  <c:v>42808.004212962966</c:v>
                </c:pt>
                <c:pt idx="1729">
                  <c:v>42809.002939814818</c:v>
                </c:pt>
                <c:pt idx="1730">
                  <c:v>42810.004872685182</c:v>
                </c:pt>
                <c:pt idx="1731">
                  <c:v>42811.002754629626</c:v>
                </c:pt>
                <c:pt idx="1732">
                  <c:v>42813.879826388889</c:v>
                </c:pt>
                <c:pt idx="1733">
                  <c:v>42815.003506944442</c:v>
                </c:pt>
                <c:pt idx="1734">
                  <c:v>42816.003657407404</c:v>
                </c:pt>
                <c:pt idx="1735">
                  <c:v>42817.003622685188</c:v>
                </c:pt>
                <c:pt idx="1736">
                  <c:v>42818.003368055557</c:v>
                </c:pt>
                <c:pt idx="1737">
                  <c:v>42820.878148148149</c:v>
                </c:pt>
                <c:pt idx="1738">
                  <c:v>42822.003854166665</c:v>
                </c:pt>
                <c:pt idx="1739">
                  <c:v>42823.003518518519</c:v>
                </c:pt>
                <c:pt idx="1740">
                  <c:v>42824.005486111113</c:v>
                </c:pt>
                <c:pt idx="1741">
                  <c:v>42825.003958333335</c:v>
                </c:pt>
                <c:pt idx="1742">
                  <c:v>42826.004629629628</c:v>
                </c:pt>
                <c:pt idx="1743">
                  <c:v>42829.005150462966</c:v>
                </c:pt>
                <c:pt idx="1744">
                  <c:v>42830.001886574071</c:v>
                </c:pt>
                <c:pt idx="1745">
                  <c:v>42831.003159722219</c:v>
                </c:pt>
                <c:pt idx="1746">
                  <c:v>42832.003472222219</c:v>
                </c:pt>
                <c:pt idx="1747">
                  <c:v>42834.878981481481</c:v>
                </c:pt>
                <c:pt idx="1748">
                  <c:v>42836.014652777776</c:v>
                </c:pt>
                <c:pt idx="1749">
                  <c:v>42837.038182870368</c:v>
                </c:pt>
                <c:pt idx="1750">
                  <c:v>42838.00408564815</c:v>
                </c:pt>
                <c:pt idx="1751">
                  <c:v>42839.003136574072</c:v>
                </c:pt>
                <c:pt idx="1752">
                  <c:v>42844.005914351852</c:v>
                </c:pt>
                <c:pt idx="1753">
                  <c:v>42845.002395833333</c:v>
                </c:pt>
                <c:pt idx="1754">
                  <c:v>42846.00335648148</c:v>
                </c:pt>
                <c:pt idx="1755">
                  <c:v>42848.879247685189</c:v>
                </c:pt>
                <c:pt idx="1756">
                  <c:v>42850.00409722222</c:v>
                </c:pt>
                <c:pt idx="1757">
                  <c:v>42851.003888888888</c:v>
                </c:pt>
                <c:pt idx="1758">
                  <c:v>42852.003182870372</c:v>
                </c:pt>
                <c:pt idx="1759">
                  <c:v>42853.002858796295</c:v>
                </c:pt>
                <c:pt idx="1760">
                  <c:v>42854.004016203704</c:v>
                </c:pt>
                <c:pt idx="1761">
                  <c:v>42858.005173611113</c:v>
                </c:pt>
                <c:pt idx="1762">
                  <c:v>42859.003101851849</c:v>
                </c:pt>
                <c:pt idx="1763">
                  <c:v>42860.002835648149</c:v>
                </c:pt>
                <c:pt idx="1764">
                  <c:v>42862.87877314815</c:v>
                </c:pt>
                <c:pt idx="1765">
                  <c:v>42864.005532407406</c:v>
                </c:pt>
                <c:pt idx="1766">
                  <c:v>42865.003333333334</c:v>
                </c:pt>
                <c:pt idx="1767">
                  <c:v>42866.006354166668</c:v>
                </c:pt>
                <c:pt idx="1768">
                  <c:v>42867.003171296295</c:v>
                </c:pt>
                <c:pt idx="1769">
                  <c:v>42869.879282407404</c:v>
                </c:pt>
                <c:pt idx="1770">
                  <c:v>42871.018113425926</c:v>
                </c:pt>
                <c:pt idx="1771">
                  <c:v>42872.004212962966</c:v>
                </c:pt>
                <c:pt idx="1772">
                  <c:v>42873.001203703701</c:v>
                </c:pt>
                <c:pt idx="1773">
                  <c:v>42874.003553240742</c:v>
                </c:pt>
                <c:pt idx="1774">
                  <c:v>42876.878472222219</c:v>
                </c:pt>
                <c:pt idx="1775">
                  <c:v>42878.003865740742</c:v>
                </c:pt>
                <c:pt idx="1776">
                  <c:v>42879.002060185187</c:v>
                </c:pt>
                <c:pt idx="1777">
                  <c:v>42880.015185185184</c:v>
                </c:pt>
                <c:pt idx="1778">
                  <c:v>42883.878564814811</c:v>
                </c:pt>
                <c:pt idx="1779">
                  <c:v>42885.002164351848</c:v>
                </c:pt>
                <c:pt idx="1780">
                  <c:v>42886.002291666664</c:v>
                </c:pt>
                <c:pt idx="1781">
                  <c:v>42887.003784722219</c:v>
                </c:pt>
                <c:pt idx="1782">
                  <c:v>42888.003935185188</c:v>
                </c:pt>
                <c:pt idx="1783">
                  <c:v>42890.879224537035</c:v>
                </c:pt>
                <c:pt idx="1784">
                  <c:v>42893.003888888888</c:v>
                </c:pt>
                <c:pt idx="1785">
                  <c:v>42894.002858796295</c:v>
                </c:pt>
                <c:pt idx="1786">
                  <c:v>42895.003032407411</c:v>
                </c:pt>
                <c:pt idx="1787">
                  <c:v>42897.877418981479</c:v>
                </c:pt>
                <c:pt idx="1788">
                  <c:v>42899.007256944446</c:v>
                </c:pt>
                <c:pt idx="1789">
                  <c:v>42900.005509259259</c:v>
                </c:pt>
                <c:pt idx="1790">
                  <c:v>42901.004699074074</c:v>
                </c:pt>
                <c:pt idx="1791">
                  <c:v>42904.878275462965</c:v>
                </c:pt>
                <c:pt idx="1792">
                  <c:v>42906.002187500002</c:v>
                </c:pt>
                <c:pt idx="1793">
                  <c:v>42907.003460648149</c:v>
                </c:pt>
                <c:pt idx="1794">
                  <c:v>42908.002187500002</c:v>
                </c:pt>
                <c:pt idx="1795">
                  <c:v>42909.003692129627</c:v>
                </c:pt>
                <c:pt idx="1796">
                  <c:v>42911.881053240744</c:v>
                </c:pt>
                <c:pt idx="1797">
                  <c:v>42913.003425925926</c:v>
                </c:pt>
                <c:pt idx="1798">
                  <c:v>42914.003912037035</c:v>
                </c:pt>
                <c:pt idx="1799">
                  <c:v>42915.00403935185</c:v>
                </c:pt>
                <c:pt idx="1800">
                  <c:v>42916.002152777779</c:v>
                </c:pt>
                <c:pt idx="1801">
                  <c:v>42917.003599537034</c:v>
                </c:pt>
                <c:pt idx="1802">
                  <c:v>42920.003611111111</c:v>
                </c:pt>
                <c:pt idx="1803">
                  <c:v>42921.001921296294</c:v>
                </c:pt>
                <c:pt idx="1804">
                  <c:v>42922.002395833333</c:v>
                </c:pt>
                <c:pt idx="1805">
                  <c:v>42923.002835648149</c:v>
                </c:pt>
                <c:pt idx="1806">
                  <c:v>42925.878009259257</c:v>
                </c:pt>
                <c:pt idx="1807">
                  <c:v>42927.002638888887</c:v>
                </c:pt>
                <c:pt idx="1808">
                  <c:v>42928.003182870372</c:v>
                </c:pt>
                <c:pt idx="1809">
                  <c:v>42929.002835648149</c:v>
                </c:pt>
                <c:pt idx="1810">
                  <c:v>42930.002766203703</c:v>
                </c:pt>
                <c:pt idx="1811">
                  <c:v>42932.878113425926</c:v>
                </c:pt>
                <c:pt idx="1812">
                  <c:v>42934.002546296295</c:v>
                </c:pt>
                <c:pt idx="1813">
                  <c:v>42935.00199074074</c:v>
                </c:pt>
                <c:pt idx="1814">
                  <c:v>42936.003125000003</c:v>
                </c:pt>
                <c:pt idx="1815">
                  <c:v>42937.002187500002</c:v>
                </c:pt>
                <c:pt idx="1816">
                  <c:v>42939.878240740742</c:v>
                </c:pt>
                <c:pt idx="1817">
                  <c:v>42941.003333333334</c:v>
                </c:pt>
                <c:pt idx="1818">
                  <c:v>42942.00371527778</c:v>
                </c:pt>
                <c:pt idx="1819">
                  <c:v>42943.003275462965</c:v>
                </c:pt>
                <c:pt idx="1820">
                  <c:v>42944.002546296295</c:v>
                </c:pt>
                <c:pt idx="1821">
                  <c:v>42946.878101851849</c:v>
                </c:pt>
                <c:pt idx="1822">
                  <c:v>42948.004293981481</c:v>
                </c:pt>
                <c:pt idx="1823">
                  <c:v>42949.005243055559</c:v>
                </c:pt>
                <c:pt idx="1824">
                  <c:v>42950.002986111111</c:v>
                </c:pt>
                <c:pt idx="1825">
                  <c:v>42951.002129629633</c:v>
                </c:pt>
                <c:pt idx="1826">
                  <c:v>42953.878680555557</c:v>
                </c:pt>
                <c:pt idx="1827">
                  <c:v>42955.002893518518</c:v>
                </c:pt>
                <c:pt idx="1828">
                  <c:v>42956.003981481481</c:v>
                </c:pt>
                <c:pt idx="1829">
                  <c:v>42957.024224537039</c:v>
                </c:pt>
                <c:pt idx="1830">
                  <c:v>42958.003611111111</c:v>
                </c:pt>
                <c:pt idx="1831">
                  <c:v>42960.878692129627</c:v>
                </c:pt>
                <c:pt idx="1832">
                  <c:v>42962.002349537041</c:v>
                </c:pt>
                <c:pt idx="1833">
                  <c:v>42964.008831018517</c:v>
                </c:pt>
                <c:pt idx="1834">
                  <c:v>42965.003530092596</c:v>
                </c:pt>
                <c:pt idx="1835">
                  <c:v>42967.878182870372</c:v>
                </c:pt>
                <c:pt idx="1836">
                  <c:v>42969.003287037034</c:v>
                </c:pt>
                <c:pt idx="1837">
                  <c:v>42970.004664351851</c:v>
                </c:pt>
                <c:pt idx="1838">
                  <c:v>42971.002083333333</c:v>
                </c:pt>
                <c:pt idx="1839">
                  <c:v>42972.003159722219</c:v>
                </c:pt>
                <c:pt idx="1840">
                  <c:v>42974.878518518519</c:v>
                </c:pt>
                <c:pt idx="1841">
                  <c:v>42976.003217592595</c:v>
                </c:pt>
                <c:pt idx="1842">
                  <c:v>42977.002592592595</c:v>
                </c:pt>
                <c:pt idx="1843">
                  <c:v>42978.002523148149</c:v>
                </c:pt>
                <c:pt idx="1844">
                  <c:v>42979.004826388889</c:v>
                </c:pt>
                <c:pt idx="1845">
                  <c:v>42980.005682870367</c:v>
                </c:pt>
                <c:pt idx="1846">
                  <c:v>42983.002268518518</c:v>
                </c:pt>
                <c:pt idx="1847">
                  <c:v>42984.014050925929</c:v>
                </c:pt>
                <c:pt idx="1848">
                  <c:v>42985.002060185187</c:v>
                </c:pt>
                <c:pt idx="1849">
                  <c:v>42986.002708333333</c:v>
                </c:pt>
                <c:pt idx="1850">
                  <c:v>42988.880810185183</c:v>
                </c:pt>
                <c:pt idx="1851">
                  <c:v>42990.006631944445</c:v>
                </c:pt>
                <c:pt idx="1852">
                  <c:v>42991.003101851849</c:v>
                </c:pt>
                <c:pt idx="1853">
                  <c:v>42992.002743055556</c:v>
                </c:pt>
                <c:pt idx="1854">
                  <c:v>42993.001759259256</c:v>
                </c:pt>
                <c:pt idx="1855">
                  <c:v>42995.879756944443</c:v>
                </c:pt>
                <c:pt idx="1856">
                  <c:v>42997.003217592595</c:v>
                </c:pt>
                <c:pt idx="1857">
                  <c:v>42998.002997685187</c:v>
                </c:pt>
                <c:pt idx="1858">
                  <c:v>42999.00209490741</c:v>
                </c:pt>
                <c:pt idx="1859">
                  <c:v>43000.003379629627</c:v>
                </c:pt>
                <c:pt idx="1860">
                  <c:v>43002.878252314818</c:v>
                </c:pt>
                <c:pt idx="1861">
                  <c:v>43004.003113425926</c:v>
                </c:pt>
                <c:pt idx="1862">
                  <c:v>43005.002210648148</c:v>
                </c:pt>
                <c:pt idx="1863">
                  <c:v>43006.003611111111</c:v>
                </c:pt>
                <c:pt idx="1864">
                  <c:v>43007.002418981479</c:v>
                </c:pt>
                <c:pt idx="1865">
                  <c:v>43008.003240740742</c:v>
                </c:pt>
                <c:pt idx="1866">
                  <c:v>43011.003946759258</c:v>
                </c:pt>
                <c:pt idx="1867">
                  <c:v>43013.002615740741</c:v>
                </c:pt>
                <c:pt idx="1868">
                  <c:v>43014.001435185186</c:v>
                </c:pt>
                <c:pt idx="1869">
                  <c:v>43016.878009259257</c:v>
                </c:pt>
                <c:pt idx="1870">
                  <c:v>43018.018287037034</c:v>
                </c:pt>
                <c:pt idx="1871">
                  <c:v>43019.000914351855</c:v>
                </c:pt>
                <c:pt idx="1872">
                  <c:v>43020.001296296294</c:v>
                </c:pt>
                <c:pt idx="1873">
                  <c:v>43021.002511574072</c:v>
                </c:pt>
                <c:pt idx="1874">
                  <c:v>43023.879108796296</c:v>
                </c:pt>
                <c:pt idx="1875">
                  <c:v>43025.00199074074</c:v>
                </c:pt>
                <c:pt idx="1876">
                  <c:v>43026.000648148147</c:v>
                </c:pt>
                <c:pt idx="1877">
                  <c:v>43027.00377314815</c:v>
                </c:pt>
                <c:pt idx="1878">
                  <c:v>43028.001562500001</c:v>
                </c:pt>
                <c:pt idx="1879">
                  <c:v>43030.876932870371</c:v>
                </c:pt>
                <c:pt idx="1880">
                  <c:v>43032.005185185182</c:v>
                </c:pt>
                <c:pt idx="1881">
                  <c:v>43033.001828703702</c:v>
                </c:pt>
                <c:pt idx="1882">
                  <c:v>43034.00335648148</c:v>
                </c:pt>
                <c:pt idx="1883">
                  <c:v>43035.000381944446</c:v>
                </c:pt>
                <c:pt idx="1884">
                  <c:v>43037.877986111111</c:v>
                </c:pt>
                <c:pt idx="1885">
                  <c:v>43039.003194444442</c:v>
                </c:pt>
                <c:pt idx="1886">
                  <c:v>43042.002916666665</c:v>
                </c:pt>
                <c:pt idx="1887">
                  <c:v>43044.877303240741</c:v>
                </c:pt>
                <c:pt idx="1888">
                  <c:v>43046.002164351848</c:v>
                </c:pt>
                <c:pt idx="1889">
                  <c:v>43047.002256944441</c:v>
                </c:pt>
                <c:pt idx="1890">
                  <c:v>43048.000497685185</c:v>
                </c:pt>
                <c:pt idx="1891">
                  <c:v>43049.002337962964</c:v>
                </c:pt>
                <c:pt idx="1892">
                  <c:v>43051.878344907411</c:v>
                </c:pt>
                <c:pt idx="1893">
                  <c:v>43053.002766203703</c:v>
                </c:pt>
                <c:pt idx="1894">
                  <c:v>43054.004710648151</c:v>
                </c:pt>
                <c:pt idx="1895">
                  <c:v>43055.001655092594</c:v>
                </c:pt>
                <c:pt idx="1896">
                  <c:v>43056.001307870371</c:v>
                </c:pt>
                <c:pt idx="1897">
                  <c:v>43058.877002314817</c:v>
                </c:pt>
                <c:pt idx="1898">
                  <c:v>43060.002905092595</c:v>
                </c:pt>
                <c:pt idx="1899">
                  <c:v>43061.001620370371</c:v>
                </c:pt>
                <c:pt idx="1900">
                  <c:v>43062.001458333332</c:v>
                </c:pt>
                <c:pt idx="1901">
                  <c:v>43063.002858796295</c:v>
                </c:pt>
                <c:pt idx="1902">
                  <c:v>43065.881076388891</c:v>
                </c:pt>
                <c:pt idx="1903">
                  <c:v>43067.002187500002</c:v>
                </c:pt>
                <c:pt idx="1904">
                  <c:v>43068.002465277779</c:v>
                </c:pt>
                <c:pt idx="1905">
                  <c:v>43069.002025462964</c:v>
                </c:pt>
                <c:pt idx="1906">
                  <c:v>43070.009363425925</c:v>
                </c:pt>
                <c:pt idx="1907">
                  <c:v>43071.010509259257</c:v>
                </c:pt>
                <c:pt idx="1908">
                  <c:v>43074.002141203702</c:v>
                </c:pt>
                <c:pt idx="1909">
                  <c:v>43075.002118055556</c:v>
                </c:pt>
                <c:pt idx="1910">
                  <c:v>43076.002013888887</c:v>
                </c:pt>
                <c:pt idx="1911">
                  <c:v>43077.003738425927</c:v>
                </c:pt>
                <c:pt idx="1912">
                  <c:v>43079.879618055558</c:v>
                </c:pt>
                <c:pt idx="1913">
                  <c:v>43081.002152777779</c:v>
                </c:pt>
                <c:pt idx="1914">
                  <c:v>43082.026319444441</c:v>
                </c:pt>
                <c:pt idx="1915">
                  <c:v>43083.00072916667</c:v>
                </c:pt>
                <c:pt idx="1916">
                  <c:v>43084.001284722224</c:v>
                </c:pt>
                <c:pt idx="1917">
                  <c:v>43088.001886574071</c:v>
                </c:pt>
                <c:pt idx="1918">
                  <c:v>43088.001886574071</c:v>
                </c:pt>
                <c:pt idx="1919">
                  <c:v>43089.001712962963</c:v>
                </c:pt>
                <c:pt idx="1920">
                  <c:v>43090.001956018517</c:v>
                </c:pt>
                <c:pt idx="1921">
                  <c:v>43091.002638888887</c:v>
                </c:pt>
                <c:pt idx="1922">
                  <c:v>43093.879236111112</c:v>
                </c:pt>
                <c:pt idx="1923">
                  <c:v>43097.001655092594</c:v>
                </c:pt>
                <c:pt idx="1924">
                  <c:v>43098.001736111109</c:v>
                </c:pt>
                <c:pt idx="1925">
                  <c:v>43099.002800925926</c:v>
                </c:pt>
                <c:pt idx="1926">
                  <c:v>43103.002476851849</c:v>
                </c:pt>
                <c:pt idx="1927">
                  <c:v>43104.001979166664</c:v>
                </c:pt>
                <c:pt idx="1928">
                  <c:v>43105.001203703701</c:v>
                </c:pt>
                <c:pt idx="1929">
                  <c:v>43107.877812500003</c:v>
                </c:pt>
                <c:pt idx="1930">
                  <c:v>43109.005185185182</c:v>
                </c:pt>
                <c:pt idx="1931">
                  <c:v>43110.001851851855</c:v>
                </c:pt>
                <c:pt idx="1932">
                  <c:v>43111.001597222225</c:v>
                </c:pt>
                <c:pt idx="1933">
                  <c:v>43112.001666666663</c:v>
                </c:pt>
                <c:pt idx="1934">
                  <c:v>43114.879317129627</c:v>
                </c:pt>
                <c:pt idx="1935">
                  <c:v>43116.001701388886</c:v>
                </c:pt>
                <c:pt idx="1936">
                  <c:v>43117.001122685186</c:v>
                </c:pt>
                <c:pt idx="1937">
                  <c:v>43118.001979166664</c:v>
                </c:pt>
                <c:pt idx="1938">
                  <c:v>43119.004027777781</c:v>
                </c:pt>
                <c:pt idx="1939">
                  <c:v>43121.878368055557</c:v>
                </c:pt>
                <c:pt idx="1940">
                  <c:v>43123.003125000003</c:v>
                </c:pt>
                <c:pt idx="1941">
                  <c:v>43124.003020833334</c:v>
                </c:pt>
                <c:pt idx="1942">
                  <c:v>43125.003240740742</c:v>
                </c:pt>
                <c:pt idx="1943">
                  <c:v>43126.002060185187</c:v>
                </c:pt>
                <c:pt idx="1944">
                  <c:v>43128.878668981481</c:v>
                </c:pt>
                <c:pt idx="1945">
                  <c:v>43130.007175925923</c:v>
                </c:pt>
                <c:pt idx="1946">
                  <c:v>43131.00199074074</c:v>
                </c:pt>
                <c:pt idx="1947">
                  <c:v>43132.001944444448</c:v>
                </c:pt>
                <c:pt idx="1948">
                  <c:v>43133.005613425928</c:v>
                </c:pt>
                <c:pt idx="1949">
                  <c:v>43135.87840277778</c:v>
                </c:pt>
                <c:pt idx="1950">
                  <c:v>43137.003252314818</c:v>
                </c:pt>
                <c:pt idx="1951">
                  <c:v>43138.001747685186</c:v>
                </c:pt>
                <c:pt idx="1952">
                  <c:v>43139.002569444441</c:v>
                </c:pt>
                <c:pt idx="1953">
                  <c:v>43140.002314814818</c:v>
                </c:pt>
                <c:pt idx="1954">
                  <c:v>43142.877997685187</c:v>
                </c:pt>
                <c:pt idx="1955">
                  <c:v>43144.001921296294</c:v>
                </c:pt>
                <c:pt idx="1956">
                  <c:v>43145.001875000002</c:v>
                </c:pt>
                <c:pt idx="1957">
                  <c:v>43146.003750000003</c:v>
                </c:pt>
                <c:pt idx="1958">
                  <c:v>43147.001666666663</c:v>
                </c:pt>
                <c:pt idx="1959">
                  <c:v>43149.879155092596</c:v>
                </c:pt>
                <c:pt idx="1960">
                  <c:v>43151.002210648148</c:v>
                </c:pt>
                <c:pt idx="1961">
                  <c:v>43152.001585648148</c:v>
                </c:pt>
                <c:pt idx="1962">
                  <c:v>43153.001712962963</c:v>
                </c:pt>
                <c:pt idx="1963">
                  <c:v>43154.002118055556</c:v>
                </c:pt>
                <c:pt idx="1964">
                  <c:v>43156.878217592595</c:v>
                </c:pt>
                <c:pt idx="1965">
                  <c:v>43158.002465277779</c:v>
                </c:pt>
                <c:pt idx="1966">
                  <c:v>43159.001076388886</c:v>
                </c:pt>
                <c:pt idx="1967">
                  <c:v>43160.003067129626</c:v>
                </c:pt>
                <c:pt idx="1968">
                  <c:v>43161.002152777779</c:v>
                </c:pt>
                <c:pt idx="1969">
                  <c:v>43163.878171296295</c:v>
                </c:pt>
                <c:pt idx="1970">
                  <c:v>43165.001238425924</c:v>
                </c:pt>
                <c:pt idx="1971">
                  <c:v>43166.001701388886</c:v>
                </c:pt>
                <c:pt idx="1972">
                  <c:v>43167.002604166664</c:v>
                </c:pt>
                <c:pt idx="1973">
                  <c:v>43168.00172453704</c:v>
                </c:pt>
                <c:pt idx="1974">
                  <c:v>43170.878784722219</c:v>
                </c:pt>
                <c:pt idx="1975">
                  <c:v>43172.002650462964</c:v>
                </c:pt>
                <c:pt idx="1976">
                  <c:v>43173.005694444444</c:v>
                </c:pt>
                <c:pt idx="1977">
                  <c:v>43174.001979166664</c:v>
                </c:pt>
                <c:pt idx="1978">
                  <c:v>43175.001168981478</c:v>
                </c:pt>
                <c:pt idx="1979">
                  <c:v>43177.878368055557</c:v>
                </c:pt>
                <c:pt idx="1980">
                  <c:v>43179.001481481479</c:v>
                </c:pt>
                <c:pt idx="1981">
                  <c:v>43180.00409722222</c:v>
                </c:pt>
                <c:pt idx="1982">
                  <c:v>43181.005543981482</c:v>
                </c:pt>
                <c:pt idx="1983">
                  <c:v>43182.001932870371</c:v>
                </c:pt>
                <c:pt idx="1984">
                  <c:v>43184.878159722219</c:v>
                </c:pt>
                <c:pt idx="1985">
                  <c:v>43186.001944444448</c:v>
                </c:pt>
                <c:pt idx="1986">
                  <c:v>43187.003344907411</c:v>
                </c:pt>
                <c:pt idx="1987">
                  <c:v>43188.001226851855</c:v>
                </c:pt>
                <c:pt idx="1988">
                  <c:v>43189.003310185188</c:v>
                </c:pt>
                <c:pt idx="1989">
                  <c:v>43194.008564814816</c:v>
                </c:pt>
                <c:pt idx="1990">
                  <c:v>43195.001759259256</c:v>
                </c:pt>
                <c:pt idx="1991">
                  <c:v>43196.001967592594</c:v>
                </c:pt>
                <c:pt idx="1992">
                  <c:v>43198.877581018518</c:v>
                </c:pt>
                <c:pt idx="1993">
                  <c:v>43200.001666666663</c:v>
                </c:pt>
                <c:pt idx="1994">
                  <c:v>43201.003923611112</c:v>
                </c:pt>
                <c:pt idx="1995">
                  <c:v>43202.000810185185</c:v>
                </c:pt>
                <c:pt idx="1996">
                  <c:v>43203.003622685188</c:v>
                </c:pt>
                <c:pt idx="1997">
                  <c:v>43205.877060185187</c:v>
                </c:pt>
                <c:pt idx="1998">
                  <c:v>43207.002395833333</c:v>
                </c:pt>
                <c:pt idx="1999">
                  <c:v>43208.00068287037</c:v>
                </c:pt>
                <c:pt idx="2000">
                  <c:v>43209.003252314818</c:v>
                </c:pt>
                <c:pt idx="2001">
                  <c:v>43210.000833333332</c:v>
                </c:pt>
                <c:pt idx="2002">
                  <c:v>43212.877557870372</c:v>
                </c:pt>
                <c:pt idx="2003">
                  <c:v>43214.003437500003</c:v>
                </c:pt>
                <c:pt idx="2004">
                  <c:v>43215.013194444444</c:v>
                </c:pt>
                <c:pt idx="2005">
                  <c:v>43216.002060185187</c:v>
                </c:pt>
                <c:pt idx="2006">
                  <c:v>43217.00409722222</c:v>
                </c:pt>
                <c:pt idx="2007">
                  <c:v>43219.879756944443</c:v>
                </c:pt>
                <c:pt idx="2008">
                  <c:v>43221.002928240741</c:v>
                </c:pt>
                <c:pt idx="2009">
                  <c:v>43224.001435185186</c:v>
                </c:pt>
                <c:pt idx="2010">
                  <c:v>43226.877500000002</c:v>
                </c:pt>
                <c:pt idx="2011">
                  <c:v>43228.008171296293</c:v>
                </c:pt>
                <c:pt idx="2012">
                  <c:v>43229.000937500001</c:v>
                </c:pt>
                <c:pt idx="2013">
                  <c:v>43230.003333333334</c:v>
                </c:pt>
                <c:pt idx="2014">
                  <c:v>43233.877418981479</c:v>
                </c:pt>
                <c:pt idx="2015">
                  <c:v>43235.003240740742</c:v>
                </c:pt>
                <c:pt idx="2016">
                  <c:v>43236.004259259258</c:v>
                </c:pt>
                <c:pt idx="2017">
                  <c:v>43237.00409722222</c:v>
                </c:pt>
                <c:pt idx="2018">
                  <c:v>43238.004131944443</c:v>
                </c:pt>
                <c:pt idx="2019">
                  <c:v>43240.877534722225</c:v>
                </c:pt>
                <c:pt idx="2020">
                  <c:v>43243.00273148148</c:v>
                </c:pt>
                <c:pt idx="2021">
                  <c:v>43244.005520833336</c:v>
                </c:pt>
                <c:pt idx="2022">
                  <c:v>43245.004618055558</c:v>
                </c:pt>
                <c:pt idx="2023">
                  <c:v>43247.877974537034</c:v>
                </c:pt>
                <c:pt idx="2024">
                  <c:v>43249.005497685182</c:v>
                </c:pt>
                <c:pt idx="2025">
                  <c:v>43251.005416666667</c:v>
                </c:pt>
                <c:pt idx="2026">
                  <c:v>43253.005312499998</c:v>
                </c:pt>
                <c:pt idx="2027">
                  <c:v>43256.003750000003</c:v>
                </c:pt>
                <c:pt idx="2028">
                  <c:v>43257.002858796295</c:v>
                </c:pt>
                <c:pt idx="2029">
                  <c:v>43258.004062499997</c:v>
                </c:pt>
                <c:pt idx="2030">
                  <c:v>43259.002754629626</c:v>
                </c:pt>
                <c:pt idx="2031">
                  <c:v>43261.87667824074</c:v>
                </c:pt>
                <c:pt idx="2032">
                  <c:v>43263.004074074073</c:v>
                </c:pt>
                <c:pt idx="2033">
                  <c:v>43264.004282407404</c:v>
                </c:pt>
                <c:pt idx="2034">
                  <c:v>43265.003206018519</c:v>
                </c:pt>
                <c:pt idx="2035">
                  <c:v>43266.012372685182</c:v>
                </c:pt>
                <c:pt idx="2036">
                  <c:v>43268.877442129633</c:v>
                </c:pt>
                <c:pt idx="2037">
                  <c:v>43270.00204861111</c:v>
                </c:pt>
                <c:pt idx="2038">
                  <c:v>43271.00105324074</c:v>
                </c:pt>
                <c:pt idx="2039">
                  <c:v>43272.00068287037</c:v>
                </c:pt>
                <c:pt idx="2040">
                  <c:v>43273.000949074078</c:v>
                </c:pt>
                <c:pt idx="2041">
                  <c:v>43275.878217592595</c:v>
                </c:pt>
                <c:pt idx="2042">
                  <c:v>43277.029722222222</c:v>
                </c:pt>
                <c:pt idx="2043">
                  <c:v>43278.001828703702</c:v>
                </c:pt>
                <c:pt idx="2044">
                  <c:v>43279.000740740739</c:v>
                </c:pt>
                <c:pt idx="2045">
                  <c:v>43280.001631944448</c:v>
                </c:pt>
                <c:pt idx="2046">
                  <c:v>43281.001921296294</c:v>
                </c:pt>
                <c:pt idx="2047">
                  <c:v>43284.004189814812</c:v>
                </c:pt>
                <c:pt idx="2048">
                  <c:v>43285.000914351855</c:v>
                </c:pt>
                <c:pt idx="2049">
                  <c:v>43286.001388888886</c:v>
                </c:pt>
                <c:pt idx="2050">
                  <c:v>43287.00072916667</c:v>
                </c:pt>
                <c:pt idx="2051">
                  <c:v>43289.877187500002</c:v>
                </c:pt>
                <c:pt idx="2052">
                  <c:v>43291.000914351855</c:v>
                </c:pt>
                <c:pt idx="2053">
                  <c:v>43292.00141203704</c:v>
                </c:pt>
                <c:pt idx="2054">
                  <c:v>43293.022187499999</c:v>
                </c:pt>
                <c:pt idx="2055">
                  <c:v>43294.000520833331</c:v>
                </c:pt>
                <c:pt idx="2056">
                  <c:v>43296.878113425926</c:v>
                </c:pt>
                <c:pt idx="2057">
                  <c:v>43298.007152777776</c:v>
                </c:pt>
                <c:pt idx="2058">
                  <c:v>43299.001840277779</c:v>
                </c:pt>
                <c:pt idx="2059">
                  <c:v>43300.001550925925</c:v>
                </c:pt>
                <c:pt idx="2060">
                  <c:v>43301.001574074071</c:v>
                </c:pt>
                <c:pt idx="2061">
                  <c:v>43303.877881944441</c:v>
                </c:pt>
                <c:pt idx="2062">
                  <c:v>43305.001655092594</c:v>
                </c:pt>
                <c:pt idx="2063">
                  <c:v>43306.001493055555</c:v>
                </c:pt>
                <c:pt idx="2064">
                  <c:v>43307.000590277778</c:v>
                </c:pt>
                <c:pt idx="2065">
                  <c:v>43308.002453703702</c:v>
                </c:pt>
                <c:pt idx="2066">
                  <c:v>43310.878946759258</c:v>
                </c:pt>
                <c:pt idx="2067">
                  <c:v>43312.000520833331</c:v>
                </c:pt>
                <c:pt idx="2068">
                  <c:v>43313.002245370371</c:v>
                </c:pt>
                <c:pt idx="2069">
                  <c:v>43314.003981481481</c:v>
                </c:pt>
                <c:pt idx="2070">
                  <c:v>43315.001006944447</c:v>
                </c:pt>
                <c:pt idx="2071">
                  <c:v>43317.877743055556</c:v>
                </c:pt>
                <c:pt idx="2072">
                  <c:v>43319.000868055555</c:v>
                </c:pt>
                <c:pt idx="2073">
                  <c:v>43320.001238425924</c:v>
                </c:pt>
                <c:pt idx="2074">
                  <c:v>43321.001076388886</c:v>
                </c:pt>
                <c:pt idx="2075">
                  <c:v>43322.001064814816</c:v>
                </c:pt>
                <c:pt idx="2076">
                  <c:v>43324.876770833333</c:v>
                </c:pt>
                <c:pt idx="2077">
                  <c:v>43326.002326388887</c:v>
                </c:pt>
                <c:pt idx="2078">
                  <c:v>43327.00509259259</c:v>
                </c:pt>
                <c:pt idx="2079">
                  <c:v>43329.000416666669</c:v>
                </c:pt>
                <c:pt idx="2080">
                  <c:v>43331.877268518518</c:v>
                </c:pt>
                <c:pt idx="2081">
                  <c:v>43333.001516203702</c:v>
                </c:pt>
                <c:pt idx="2082">
                  <c:v>43334.000879629632</c:v>
                </c:pt>
                <c:pt idx="2083">
                  <c:v>43335.001435185186</c:v>
                </c:pt>
                <c:pt idx="2084">
                  <c:v>43336.000509259262</c:v>
                </c:pt>
                <c:pt idx="2085">
                  <c:v>43338.877025462964</c:v>
                </c:pt>
                <c:pt idx="2086">
                  <c:v>43340.000879629632</c:v>
                </c:pt>
                <c:pt idx="2087">
                  <c:v>43341.00099537037</c:v>
                </c:pt>
                <c:pt idx="2088">
                  <c:v>43342.001215277778</c:v>
                </c:pt>
                <c:pt idx="2089">
                  <c:v>43343.000914351855</c:v>
                </c:pt>
                <c:pt idx="2090">
                  <c:v>43344.003564814811</c:v>
                </c:pt>
                <c:pt idx="2091">
                  <c:v>43347.002743055556</c:v>
                </c:pt>
                <c:pt idx="2092">
                  <c:v>43348.001793981479</c:v>
                </c:pt>
                <c:pt idx="2093">
                  <c:v>43349.001157407409</c:v>
                </c:pt>
                <c:pt idx="2094">
                  <c:v>43350.000497685185</c:v>
                </c:pt>
                <c:pt idx="2095">
                  <c:v>43352.876875000002</c:v>
                </c:pt>
                <c:pt idx="2096">
                  <c:v>43354.000416666669</c:v>
                </c:pt>
                <c:pt idx="2097">
                  <c:v>43355.001192129632</c:v>
                </c:pt>
                <c:pt idx="2098">
                  <c:v>43356.002175925925</c:v>
                </c:pt>
                <c:pt idx="2099">
                  <c:v>43357.002175925925</c:v>
                </c:pt>
                <c:pt idx="2100">
                  <c:v>43359.877071759256</c:v>
                </c:pt>
                <c:pt idx="2101">
                  <c:v>43361.002326388887</c:v>
                </c:pt>
                <c:pt idx="2102">
                  <c:v>43362.001886574071</c:v>
                </c:pt>
                <c:pt idx="2103">
                  <c:v>43363.001840277779</c:v>
                </c:pt>
                <c:pt idx="2104">
                  <c:v>43364.002743055556</c:v>
                </c:pt>
                <c:pt idx="2105">
                  <c:v>43366.877500000002</c:v>
                </c:pt>
                <c:pt idx="2106">
                  <c:v>43368.001122685186</c:v>
                </c:pt>
                <c:pt idx="2107">
                  <c:v>43369.000787037039</c:v>
                </c:pt>
                <c:pt idx="2108">
                  <c:v>43370.000671296293</c:v>
                </c:pt>
                <c:pt idx="2109">
                  <c:v>43371.000798611109</c:v>
                </c:pt>
                <c:pt idx="2110">
                  <c:v>43372.001828703702</c:v>
                </c:pt>
                <c:pt idx="2111">
                  <c:v>43375.004999999997</c:v>
                </c:pt>
                <c:pt idx="2112">
                  <c:v>43376.001180555555</c:v>
                </c:pt>
                <c:pt idx="2113">
                  <c:v>43377.999756944446</c:v>
                </c:pt>
                <c:pt idx="2114">
                  <c:v>43380.878391203703</c:v>
                </c:pt>
                <c:pt idx="2115">
                  <c:v>43382.001168981478</c:v>
                </c:pt>
                <c:pt idx="2116">
                  <c:v>43383.001909722225</c:v>
                </c:pt>
                <c:pt idx="2117">
                  <c:v>43384.002592592595</c:v>
                </c:pt>
                <c:pt idx="2118">
                  <c:v>43385.000937500001</c:v>
                </c:pt>
                <c:pt idx="2119">
                  <c:v>43387.876400462963</c:v>
                </c:pt>
                <c:pt idx="2120">
                  <c:v>43389.000960648147</c:v>
                </c:pt>
                <c:pt idx="2121">
                  <c:v>43390.000879629632</c:v>
                </c:pt>
                <c:pt idx="2122">
                  <c:v>43391.004756944443</c:v>
                </c:pt>
                <c:pt idx="2123">
                  <c:v>43392.000532407408</c:v>
                </c:pt>
                <c:pt idx="2124">
                  <c:v>43394.877476851849</c:v>
                </c:pt>
                <c:pt idx="2125">
                  <c:v>43396.003391203703</c:v>
                </c:pt>
                <c:pt idx="2126">
                  <c:v>43397.00167824074</c:v>
                </c:pt>
                <c:pt idx="2127">
                  <c:v>43398.001585648148</c:v>
                </c:pt>
                <c:pt idx="2128">
                  <c:v>43399.007615740738</c:v>
                </c:pt>
                <c:pt idx="2129">
                  <c:v>43401.876516203702</c:v>
                </c:pt>
                <c:pt idx="2130">
                  <c:v>43403.00172453704</c:v>
                </c:pt>
                <c:pt idx="2131">
                  <c:v>43404.003078703703</c:v>
                </c:pt>
                <c:pt idx="2132">
                  <c:v>43405.003842592596</c:v>
                </c:pt>
                <c:pt idx="2133">
                  <c:v>43407.003310185188</c:v>
                </c:pt>
                <c:pt idx="2134">
                  <c:v>43410.000914351855</c:v>
                </c:pt>
                <c:pt idx="2135">
                  <c:v>43411.000833333332</c:v>
                </c:pt>
                <c:pt idx="2136">
                  <c:v>43412.001481481479</c:v>
                </c:pt>
                <c:pt idx="2137">
                  <c:v>43415.878368055557</c:v>
                </c:pt>
                <c:pt idx="2138">
                  <c:v>43417.00267361111</c:v>
                </c:pt>
                <c:pt idx="2139">
                  <c:v>43418.008437500001</c:v>
                </c:pt>
                <c:pt idx="2140">
                  <c:v>43419.001898148148</c:v>
                </c:pt>
                <c:pt idx="2141">
                  <c:v>43420.001863425925</c:v>
                </c:pt>
                <c:pt idx="2142">
                  <c:v>43422.878368055557</c:v>
                </c:pt>
                <c:pt idx="2143">
                  <c:v>43424.001979166664</c:v>
                </c:pt>
                <c:pt idx="2144">
                  <c:v>43425.002511574072</c:v>
                </c:pt>
                <c:pt idx="2145">
                  <c:v>43426.001574074071</c:v>
                </c:pt>
                <c:pt idx="2146">
                  <c:v>43427.001018518517</c:v>
                </c:pt>
                <c:pt idx="2147">
                  <c:v>43429.877743055556</c:v>
                </c:pt>
                <c:pt idx="2148">
                  <c:v>43431.005960648145</c:v>
                </c:pt>
                <c:pt idx="2149">
                  <c:v>43432.001932870371</c:v>
                </c:pt>
                <c:pt idx="2150">
                  <c:v>43433.002013888887</c:v>
                </c:pt>
                <c:pt idx="2151">
                  <c:v>43434.00199074074</c:v>
                </c:pt>
                <c:pt idx="2152">
                  <c:v>43435.002442129633</c:v>
                </c:pt>
                <c:pt idx="2153">
                  <c:v>43438.003935185188</c:v>
                </c:pt>
                <c:pt idx="2154">
                  <c:v>43439.005046296297</c:v>
                </c:pt>
                <c:pt idx="2155">
                  <c:v>43440.001458333332</c:v>
                </c:pt>
                <c:pt idx="2156">
                  <c:v>43441.001226851855</c:v>
                </c:pt>
                <c:pt idx="2157">
                  <c:v>43443.879444444443</c:v>
                </c:pt>
                <c:pt idx="2158">
                  <c:v>43445.043969907405</c:v>
                </c:pt>
                <c:pt idx="2159">
                  <c:v>43446.002488425926</c:v>
                </c:pt>
                <c:pt idx="2160">
                  <c:v>43447.000555555554</c:v>
                </c:pt>
                <c:pt idx="2161">
                  <c:v>43448.001770833333</c:v>
                </c:pt>
                <c:pt idx="2162">
                  <c:v>43450.87636574074</c:v>
                </c:pt>
                <c:pt idx="2163">
                  <c:v>43452.002523148149</c:v>
                </c:pt>
                <c:pt idx="2164">
                  <c:v>43453.000613425924</c:v>
                </c:pt>
                <c:pt idx="2165">
                  <c:v>43454.000717592593</c:v>
                </c:pt>
                <c:pt idx="2166">
                  <c:v>43455.001296296294</c:v>
                </c:pt>
                <c:pt idx="2167">
                  <c:v>43457.885092592594</c:v>
                </c:pt>
                <c:pt idx="2168">
                  <c:v>43462.000891203701</c:v>
                </c:pt>
                <c:pt idx="2169">
                  <c:v>43463.003842592596</c:v>
                </c:pt>
                <c:pt idx="2170">
                  <c:v>43468.003935185188</c:v>
                </c:pt>
                <c:pt idx="2171">
                  <c:v>43469.00072916667</c:v>
                </c:pt>
                <c:pt idx="2172">
                  <c:v>43471.877847222226</c:v>
                </c:pt>
                <c:pt idx="2173">
                  <c:v>43473.002939814818</c:v>
                </c:pt>
                <c:pt idx="2174">
                  <c:v>43474.002442129633</c:v>
                </c:pt>
              </c:numCache>
            </c:numRef>
          </c:cat>
          <c:val>
            <c:numRef>
              <c:f>'Der Alpha'!$C$4553:$C$6727</c:f>
              <c:numCache>
                <c:formatCode>General</c:formatCode>
                <c:ptCount val="2175"/>
                <c:pt idx="0">
                  <c:v>-0.31</c:v>
                </c:pt>
                <c:pt idx="3">
                  <c:v>-0.01</c:v>
                </c:pt>
                <c:pt idx="4">
                  <c:v>-0.03</c:v>
                </c:pt>
                <c:pt idx="9">
                  <c:v>-5.78</c:v>
                </c:pt>
                <c:pt idx="10">
                  <c:v>-0.01</c:v>
                </c:pt>
                <c:pt idx="12">
                  <c:v>-0.01</c:v>
                </c:pt>
                <c:pt idx="13">
                  <c:v>-0.05</c:v>
                </c:pt>
                <c:pt idx="15">
                  <c:v>-0.02</c:v>
                </c:pt>
                <c:pt idx="16">
                  <c:v>-0.06</c:v>
                </c:pt>
                <c:pt idx="19">
                  <c:v>-0.04</c:v>
                </c:pt>
                <c:pt idx="20">
                  <c:v>-0.14000000000000001</c:v>
                </c:pt>
                <c:pt idx="21">
                  <c:v>-0.02</c:v>
                </c:pt>
                <c:pt idx="22">
                  <c:v>-7.0000000000000007E-2</c:v>
                </c:pt>
                <c:pt idx="23">
                  <c:v>-0.02</c:v>
                </c:pt>
                <c:pt idx="24">
                  <c:v>-7.0000000000000007E-2</c:v>
                </c:pt>
                <c:pt idx="27">
                  <c:v>-0.05</c:v>
                </c:pt>
                <c:pt idx="28">
                  <c:v>-0.34</c:v>
                </c:pt>
                <c:pt idx="29">
                  <c:v>-0.5</c:v>
                </c:pt>
                <c:pt idx="32">
                  <c:v>-0.03</c:v>
                </c:pt>
                <c:pt idx="33">
                  <c:v>-0.09</c:v>
                </c:pt>
                <c:pt idx="35">
                  <c:v>-0.05</c:v>
                </c:pt>
                <c:pt idx="37">
                  <c:v>-0.02</c:v>
                </c:pt>
                <c:pt idx="38">
                  <c:v>-7.0000000000000007E-2</c:v>
                </c:pt>
                <c:pt idx="39">
                  <c:v>-0.06</c:v>
                </c:pt>
                <c:pt idx="40">
                  <c:v>-0.27</c:v>
                </c:pt>
                <c:pt idx="41">
                  <c:v>-7.0000000000000007E-2</c:v>
                </c:pt>
                <c:pt idx="42">
                  <c:v>-0.03</c:v>
                </c:pt>
                <c:pt idx="43">
                  <c:v>-0.1</c:v>
                </c:pt>
                <c:pt idx="48">
                  <c:v>-0.02</c:v>
                </c:pt>
                <c:pt idx="49">
                  <c:v>-0.06</c:v>
                </c:pt>
                <c:pt idx="52">
                  <c:v>-0.01</c:v>
                </c:pt>
                <c:pt idx="53">
                  <c:v>-0.04</c:v>
                </c:pt>
                <c:pt idx="54">
                  <c:v>-0.05</c:v>
                </c:pt>
                <c:pt idx="57">
                  <c:v>-0.14000000000000001</c:v>
                </c:pt>
                <c:pt idx="58">
                  <c:v>-0.45</c:v>
                </c:pt>
                <c:pt idx="62">
                  <c:v>-0.01</c:v>
                </c:pt>
                <c:pt idx="63">
                  <c:v>-0.04</c:v>
                </c:pt>
                <c:pt idx="68">
                  <c:v>-0.15</c:v>
                </c:pt>
                <c:pt idx="69">
                  <c:v>-0.48</c:v>
                </c:pt>
                <c:pt idx="71">
                  <c:v>-0.03</c:v>
                </c:pt>
                <c:pt idx="72">
                  <c:v>-0.09</c:v>
                </c:pt>
                <c:pt idx="75">
                  <c:v>-0.34</c:v>
                </c:pt>
                <c:pt idx="76">
                  <c:v>-1.08</c:v>
                </c:pt>
                <c:pt idx="78">
                  <c:v>-0.12</c:v>
                </c:pt>
                <c:pt idx="79">
                  <c:v>-0.39</c:v>
                </c:pt>
                <c:pt idx="81">
                  <c:v>-0.15</c:v>
                </c:pt>
                <c:pt idx="82">
                  <c:v>-0.82</c:v>
                </c:pt>
                <c:pt idx="83">
                  <c:v>-0.7</c:v>
                </c:pt>
                <c:pt idx="85">
                  <c:v>-6.93</c:v>
                </c:pt>
                <c:pt idx="86">
                  <c:v>-0.17</c:v>
                </c:pt>
                <c:pt idx="87">
                  <c:v>-2.66</c:v>
                </c:pt>
                <c:pt idx="88">
                  <c:v>-0.32</c:v>
                </c:pt>
                <c:pt idx="89">
                  <c:v>-0.01</c:v>
                </c:pt>
                <c:pt idx="90">
                  <c:v>-0.05</c:v>
                </c:pt>
                <c:pt idx="91">
                  <c:v>-0.12</c:v>
                </c:pt>
                <c:pt idx="92">
                  <c:v>-1</c:v>
                </c:pt>
                <c:pt idx="93">
                  <c:v>-0.92</c:v>
                </c:pt>
                <c:pt idx="94">
                  <c:v>-1.22</c:v>
                </c:pt>
                <c:pt idx="98">
                  <c:v>-7.0000000000000007E-2</c:v>
                </c:pt>
                <c:pt idx="99">
                  <c:v>-0.36</c:v>
                </c:pt>
                <c:pt idx="100">
                  <c:v>-0.03</c:v>
                </c:pt>
                <c:pt idx="101">
                  <c:v>-0.1</c:v>
                </c:pt>
                <c:pt idx="102">
                  <c:v>-0.39</c:v>
                </c:pt>
                <c:pt idx="103">
                  <c:v>-1.53</c:v>
                </c:pt>
                <c:pt idx="110">
                  <c:v>-0.01</c:v>
                </c:pt>
                <c:pt idx="111">
                  <c:v>-0.15</c:v>
                </c:pt>
                <c:pt idx="113">
                  <c:v>-0.36</c:v>
                </c:pt>
                <c:pt idx="114">
                  <c:v>-614.04</c:v>
                </c:pt>
                <c:pt idx="115">
                  <c:v>-20.420000000000002</c:v>
                </c:pt>
                <c:pt idx="116">
                  <c:v>-27.13</c:v>
                </c:pt>
                <c:pt idx="117">
                  <c:v>-29.35</c:v>
                </c:pt>
                <c:pt idx="118">
                  <c:v>-3.08</c:v>
                </c:pt>
                <c:pt idx="119">
                  <c:v>-56.59</c:v>
                </c:pt>
                <c:pt idx="120">
                  <c:v>-26.88</c:v>
                </c:pt>
                <c:pt idx="121">
                  <c:v>-25.5</c:v>
                </c:pt>
                <c:pt idx="124">
                  <c:v>-16.98</c:v>
                </c:pt>
                <c:pt idx="130">
                  <c:v>-4.9800000000000004</c:v>
                </c:pt>
                <c:pt idx="131">
                  <c:v>-25.01</c:v>
                </c:pt>
                <c:pt idx="132">
                  <c:v>-40.81</c:v>
                </c:pt>
                <c:pt idx="133">
                  <c:v>-13.08</c:v>
                </c:pt>
                <c:pt idx="134">
                  <c:v>25.84</c:v>
                </c:pt>
                <c:pt idx="139">
                  <c:v>-26.02</c:v>
                </c:pt>
                <c:pt idx="141">
                  <c:v>-11.99</c:v>
                </c:pt>
                <c:pt idx="142">
                  <c:v>-10.95</c:v>
                </c:pt>
                <c:pt idx="143">
                  <c:v>-13.57</c:v>
                </c:pt>
                <c:pt idx="145">
                  <c:v>-31.17</c:v>
                </c:pt>
                <c:pt idx="146">
                  <c:v>-7.97</c:v>
                </c:pt>
                <c:pt idx="147">
                  <c:v>-5.82</c:v>
                </c:pt>
                <c:pt idx="148">
                  <c:v>-2.73</c:v>
                </c:pt>
                <c:pt idx="152">
                  <c:v>-42.66</c:v>
                </c:pt>
                <c:pt idx="154">
                  <c:v>-21.69</c:v>
                </c:pt>
                <c:pt idx="155">
                  <c:v>-25.67</c:v>
                </c:pt>
                <c:pt idx="159">
                  <c:v>-32.6</c:v>
                </c:pt>
                <c:pt idx="164">
                  <c:v>-9.6</c:v>
                </c:pt>
                <c:pt idx="169">
                  <c:v>-14.65</c:v>
                </c:pt>
                <c:pt idx="171">
                  <c:v>-3.78</c:v>
                </c:pt>
                <c:pt idx="173">
                  <c:v>-11.94</c:v>
                </c:pt>
                <c:pt idx="175">
                  <c:v>-32.090000000000003</c:v>
                </c:pt>
                <c:pt idx="176">
                  <c:v>-24.36</c:v>
                </c:pt>
                <c:pt idx="179">
                  <c:v>-3.89</c:v>
                </c:pt>
                <c:pt idx="180">
                  <c:v>-5.61</c:v>
                </c:pt>
                <c:pt idx="181">
                  <c:v>-17.850000000000001</c:v>
                </c:pt>
                <c:pt idx="182">
                  <c:v>-4.03</c:v>
                </c:pt>
                <c:pt idx="183">
                  <c:v>-15.32</c:v>
                </c:pt>
                <c:pt idx="184">
                  <c:v>-3</c:v>
                </c:pt>
                <c:pt idx="186">
                  <c:v>-8.36</c:v>
                </c:pt>
                <c:pt idx="187">
                  <c:v>-7.39</c:v>
                </c:pt>
                <c:pt idx="189">
                  <c:v>-13.89</c:v>
                </c:pt>
                <c:pt idx="192">
                  <c:v>-9.67</c:v>
                </c:pt>
                <c:pt idx="195">
                  <c:v>-17.38</c:v>
                </c:pt>
                <c:pt idx="199">
                  <c:v>-2.5299999999999998</c:v>
                </c:pt>
                <c:pt idx="201">
                  <c:v>-1.76</c:v>
                </c:pt>
                <c:pt idx="202">
                  <c:v>-11.07</c:v>
                </c:pt>
                <c:pt idx="203">
                  <c:v>-1.59</c:v>
                </c:pt>
                <c:pt idx="210">
                  <c:v>-0.57999999999999996</c:v>
                </c:pt>
                <c:pt idx="211">
                  <c:v>-13.01</c:v>
                </c:pt>
                <c:pt idx="213">
                  <c:v>-10.3</c:v>
                </c:pt>
                <c:pt idx="214">
                  <c:v>-10.84</c:v>
                </c:pt>
                <c:pt idx="216">
                  <c:v>-1.88</c:v>
                </c:pt>
                <c:pt idx="218">
                  <c:v>-12.07</c:v>
                </c:pt>
                <c:pt idx="219">
                  <c:v>-6.54</c:v>
                </c:pt>
                <c:pt idx="221">
                  <c:v>-12.75</c:v>
                </c:pt>
                <c:pt idx="223">
                  <c:v>-4.08</c:v>
                </c:pt>
                <c:pt idx="227">
                  <c:v>-10.8</c:v>
                </c:pt>
                <c:pt idx="228">
                  <c:v>-61.8</c:v>
                </c:pt>
                <c:pt idx="233">
                  <c:v>-22.34</c:v>
                </c:pt>
                <c:pt idx="241">
                  <c:v>-11.29</c:v>
                </c:pt>
                <c:pt idx="242">
                  <c:v>-4.37</c:v>
                </c:pt>
                <c:pt idx="244">
                  <c:v>-17.55</c:v>
                </c:pt>
                <c:pt idx="247">
                  <c:v>-18.23</c:v>
                </c:pt>
                <c:pt idx="249">
                  <c:v>-12.49</c:v>
                </c:pt>
                <c:pt idx="253">
                  <c:v>-36.39</c:v>
                </c:pt>
                <c:pt idx="256">
                  <c:v>-2.42</c:v>
                </c:pt>
                <c:pt idx="257">
                  <c:v>-30.35</c:v>
                </c:pt>
                <c:pt idx="259">
                  <c:v>-4.34</c:v>
                </c:pt>
                <c:pt idx="260">
                  <c:v>-0.3</c:v>
                </c:pt>
                <c:pt idx="261">
                  <c:v>-1.96</c:v>
                </c:pt>
                <c:pt idx="263">
                  <c:v>-3.7</c:v>
                </c:pt>
                <c:pt idx="264">
                  <c:v>-24.13</c:v>
                </c:pt>
                <c:pt idx="267">
                  <c:v>-3.56</c:v>
                </c:pt>
                <c:pt idx="272">
                  <c:v>-15.86</c:v>
                </c:pt>
                <c:pt idx="276">
                  <c:v>-4.12</c:v>
                </c:pt>
                <c:pt idx="279">
                  <c:v>-16.260000000000002</c:v>
                </c:pt>
                <c:pt idx="280">
                  <c:v>-23.35</c:v>
                </c:pt>
                <c:pt idx="281">
                  <c:v>-24.71</c:v>
                </c:pt>
                <c:pt idx="282">
                  <c:v>-27.35</c:v>
                </c:pt>
                <c:pt idx="286">
                  <c:v>-40.380000000000003</c:v>
                </c:pt>
                <c:pt idx="289">
                  <c:v>-15.93</c:v>
                </c:pt>
                <c:pt idx="290">
                  <c:v>-14.07</c:v>
                </c:pt>
                <c:pt idx="291">
                  <c:v>-17.52</c:v>
                </c:pt>
                <c:pt idx="292">
                  <c:v>-31.71</c:v>
                </c:pt>
                <c:pt idx="293">
                  <c:v>-27.95</c:v>
                </c:pt>
                <c:pt idx="294">
                  <c:v>-79.930000000000007</c:v>
                </c:pt>
                <c:pt idx="296">
                  <c:v>-22.98</c:v>
                </c:pt>
                <c:pt idx="300">
                  <c:v>-3.41</c:v>
                </c:pt>
                <c:pt idx="304">
                  <c:v>-8.83</c:v>
                </c:pt>
                <c:pt idx="306">
                  <c:v>-9.9700000000000006</c:v>
                </c:pt>
                <c:pt idx="309">
                  <c:v>-4.41</c:v>
                </c:pt>
                <c:pt idx="310">
                  <c:v>-1.22</c:v>
                </c:pt>
                <c:pt idx="312">
                  <c:v>-8.1</c:v>
                </c:pt>
                <c:pt idx="313">
                  <c:v>-7.52</c:v>
                </c:pt>
                <c:pt idx="314">
                  <c:v>-15.51</c:v>
                </c:pt>
                <c:pt idx="315">
                  <c:v>-14.94</c:v>
                </c:pt>
                <c:pt idx="316">
                  <c:v>-10.26</c:v>
                </c:pt>
                <c:pt idx="317">
                  <c:v>-0.12</c:v>
                </c:pt>
                <c:pt idx="319">
                  <c:v>-10.87</c:v>
                </c:pt>
                <c:pt idx="321">
                  <c:v>-2.97</c:v>
                </c:pt>
                <c:pt idx="322">
                  <c:v>-60.42</c:v>
                </c:pt>
                <c:pt idx="326">
                  <c:v>-22.02</c:v>
                </c:pt>
                <c:pt idx="328">
                  <c:v>-12.45</c:v>
                </c:pt>
                <c:pt idx="330">
                  <c:v>-15.66</c:v>
                </c:pt>
                <c:pt idx="332">
                  <c:v>-14.25</c:v>
                </c:pt>
                <c:pt idx="333">
                  <c:v>-7.79</c:v>
                </c:pt>
                <c:pt idx="334">
                  <c:v>-4.2</c:v>
                </c:pt>
                <c:pt idx="340">
                  <c:v>-9.32</c:v>
                </c:pt>
                <c:pt idx="341">
                  <c:v>-77.819999999999993</c:v>
                </c:pt>
                <c:pt idx="342">
                  <c:v>-6.74</c:v>
                </c:pt>
                <c:pt idx="343">
                  <c:v>-11.64</c:v>
                </c:pt>
                <c:pt idx="344">
                  <c:v>-111.37</c:v>
                </c:pt>
                <c:pt idx="346">
                  <c:v>-3.41</c:v>
                </c:pt>
                <c:pt idx="348">
                  <c:v>-18.64</c:v>
                </c:pt>
                <c:pt idx="350">
                  <c:v>-22.97</c:v>
                </c:pt>
                <c:pt idx="353">
                  <c:v>-7.11</c:v>
                </c:pt>
                <c:pt idx="354">
                  <c:v>-18.36</c:v>
                </c:pt>
                <c:pt idx="355">
                  <c:v>-7.24</c:v>
                </c:pt>
                <c:pt idx="362">
                  <c:v>-35.22</c:v>
                </c:pt>
                <c:pt idx="363">
                  <c:v>-30.92</c:v>
                </c:pt>
                <c:pt idx="365">
                  <c:v>-29.71</c:v>
                </c:pt>
                <c:pt idx="366">
                  <c:v>-1.99</c:v>
                </c:pt>
                <c:pt idx="367">
                  <c:v>-3.61</c:v>
                </c:pt>
                <c:pt idx="368">
                  <c:v>-6.74</c:v>
                </c:pt>
                <c:pt idx="370">
                  <c:v>-6.01</c:v>
                </c:pt>
                <c:pt idx="372">
                  <c:v>-8.7799999999999994</c:v>
                </c:pt>
                <c:pt idx="373">
                  <c:v>-14.61</c:v>
                </c:pt>
                <c:pt idx="374">
                  <c:v>-0.46</c:v>
                </c:pt>
                <c:pt idx="375">
                  <c:v>-22.09</c:v>
                </c:pt>
                <c:pt idx="378">
                  <c:v>-30.6</c:v>
                </c:pt>
                <c:pt idx="379">
                  <c:v>-42.65</c:v>
                </c:pt>
                <c:pt idx="380">
                  <c:v>-37.65</c:v>
                </c:pt>
                <c:pt idx="381">
                  <c:v>-84.33</c:v>
                </c:pt>
                <c:pt idx="382">
                  <c:v>-63.4</c:v>
                </c:pt>
                <c:pt idx="383">
                  <c:v>-147.77000000000001</c:v>
                </c:pt>
                <c:pt idx="384">
                  <c:v>-162.22999999999999</c:v>
                </c:pt>
                <c:pt idx="385">
                  <c:v>-76.39</c:v>
                </c:pt>
                <c:pt idx="387">
                  <c:v>-244.44</c:v>
                </c:pt>
                <c:pt idx="388">
                  <c:v>-13.46</c:v>
                </c:pt>
                <c:pt idx="389">
                  <c:v>-43.07</c:v>
                </c:pt>
                <c:pt idx="390">
                  <c:v>-38.97</c:v>
                </c:pt>
                <c:pt idx="391">
                  <c:v>-201.31</c:v>
                </c:pt>
                <c:pt idx="392">
                  <c:v>-145.38999999999999</c:v>
                </c:pt>
                <c:pt idx="397">
                  <c:v>-35.89</c:v>
                </c:pt>
                <c:pt idx="398">
                  <c:v>-114.85</c:v>
                </c:pt>
                <c:pt idx="402">
                  <c:v>-13.98</c:v>
                </c:pt>
                <c:pt idx="403">
                  <c:v>-107.2</c:v>
                </c:pt>
                <c:pt idx="404">
                  <c:v>-179.49</c:v>
                </c:pt>
                <c:pt idx="407">
                  <c:v>-0.28999999999999998</c:v>
                </c:pt>
                <c:pt idx="408">
                  <c:v>-55.72</c:v>
                </c:pt>
                <c:pt idx="409">
                  <c:v>-174.54</c:v>
                </c:pt>
                <c:pt idx="413">
                  <c:v>-19.03</c:v>
                </c:pt>
                <c:pt idx="414">
                  <c:v>-60.89</c:v>
                </c:pt>
                <c:pt idx="415">
                  <c:v>-7.19</c:v>
                </c:pt>
                <c:pt idx="416">
                  <c:v>-100.19</c:v>
                </c:pt>
                <c:pt idx="417">
                  <c:v>-265.52</c:v>
                </c:pt>
                <c:pt idx="420">
                  <c:v>-1.43</c:v>
                </c:pt>
                <c:pt idx="421">
                  <c:v>-29.17</c:v>
                </c:pt>
                <c:pt idx="422">
                  <c:v>-75.03</c:v>
                </c:pt>
                <c:pt idx="423">
                  <c:v>-70.95</c:v>
                </c:pt>
                <c:pt idx="424">
                  <c:v>-156.28</c:v>
                </c:pt>
                <c:pt idx="430">
                  <c:v>-10.09</c:v>
                </c:pt>
                <c:pt idx="431">
                  <c:v>-32.299999999999997</c:v>
                </c:pt>
                <c:pt idx="433">
                  <c:v>-25.42</c:v>
                </c:pt>
                <c:pt idx="434">
                  <c:v>-81.349999999999994</c:v>
                </c:pt>
                <c:pt idx="435">
                  <c:v>-14.21</c:v>
                </c:pt>
                <c:pt idx="436">
                  <c:v>-45.47</c:v>
                </c:pt>
                <c:pt idx="438">
                  <c:v>-21.03</c:v>
                </c:pt>
                <c:pt idx="439">
                  <c:v>-67.290000000000006</c:v>
                </c:pt>
                <c:pt idx="440">
                  <c:v>-4.07</c:v>
                </c:pt>
                <c:pt idx="441">
                  <c:v>-3.8</c:v>
                </c:pt>
                <c:pt idx="442">
                  <c:v>-231.99</c:v>
                </c:pt>
                <c:pt idx="445">
                  <c:v>-26.99</c:v>
                </c:pt>
                <c:pt idx="446">
                  <c:v>-86.36</c:v>
                </c:pt>
                <c:pt idx="447">
                  <c:v>-21.34</c:v>
                </c:pt>
                <c:pt idx="448">
                  <c:v>-68.3</c:v>
                </c:pt>
                <c:pt idx="449">
                  <c:v>-4.55</c:v>
                </c:pt>
                <c:pt idx="450">
                  <c:v>-14.55</c:v>
                </c:pt>
                <c:pt idx="451">
                  <c:v>-7.59</c:v>
                </c:pt>
                <c:pt idx="452">
                  <c:v>-24.28</c:v>
                </c:pt>
                <c:pt idx="453">
                  <c:v>-12.57</c:v>
                </c:pt>
                <c:pt idx="454">
                  <c:v>-63.62</c:v>
                </c:pt>
                <c:pt idx="455">
                  <c:v>-70.099999999999994</c:v>
                </c:pt>
                <c:pt idx="456">
                  <c:v>-76.739999999999995</c:v>
                </c:pt>
                <c:pt idx="457">
                  <c:v>-45.32</c:v>
                </c:pt>
                <c:pt idx="458">
                  <c:v>-21.03</c:v>
                </c:pt>
                <c:pt idx="459">
                  <c:v>-17.920000000000002</c:v>
                </c:pt>
                <c:pt idx="460">
                  <c:v>-57.35</c:v>
                </c:pt>
                <c:pt idx="467">
                  <c:v>-9.16</c:v>
                </c:pt>
                <c:pt idx="468">
                  <c:v>-29.14</c:v>
                </c:pt>
                <c:pt idx="471">
                  <c:v>-4.99</c:v>
                </c:pt>
                <c:pt idx="472">
                  <c:v>-6.41</c:v>
                </c:pt>
                <c:pt idx="473">
                  <c:v>-11.01</c:v>
                </c:pt>
                <c:pt idx="474">
                  <c:v>-17.989999999999998</c:v>
                </c:pt>
                <c:pt idx="475">
                  <c:v>-43.07</c:v>
                </c:pt>
                <c:pt idx="479">
                  <c:v>-11.41</c:v>
                </c:pt>
                <c:pt idx="483">
                  <c:v>-3.16</c:v>
                </c:pt>
                <c:pt idx="484">
                  <c:v>-14.27</c:v>
                </c:pt>
                <c:pt idx="488">
                  <c:v>-19.37</c:v>
                </c:pt>
                <c:pt idx="495">
                  <c:v>-17.95</c:v>
                </c:pt>
                <c:pt idx="496">
                  <c:v>-2.34</c:v>
                </c:pt>
                <c:pt idx="498">
                  <c:v>-10.47</c:v>
                </c:pt>
                <c:pt idx="499">
                  <c:v>-20.239999999999998</c:v>
                </c:pt>
                <c:pt idx="504">
                  <c:v>-9.3800000000000008</c:v>
                </c:pt>
                <c:pt idx="505">
                  <c:v>-3.59</c:v>
                </c:pt>
                <c:pt idx="506">
                  <c:v>-8.74</c:v>
                </c:pt>
                <c:pt idx="507">
                  <c:v>-11.77</c:v>
                </c:pt>
                <c:pt idx="513">
                  <c:v>-30.18</c:v>
                </c:pt>
                <c:pt idx="514">
                  <c:v>-1.56</c:v>
                </c:pt>
                <c:pt idx="515">
                  <c:v>-13.43</c:v>
                </c:pt>
                <c:pt idx="518">
                  <c:v>-1.01</c:v>
                </c:pt>
                <c:pt idx="520">
                  <c:v>-4.7</c:v>
                </c:pt>
                <c:pt idx="521">
                  <c:v>-35.49</c:v>
                </c:pt>
                <c:pt idx="522">
                  <c:v>-5.0599999999999996</c:v>
                </c:pt>
                <c:pt idx="525">
                  <c:v>-4.29</c:v>
                </c:pt>
                <c:pt idx="527">
                  <c:v>-5.53</c:v>
                </c:pt>
                <c:pt idx="528">
                  <c:v>-28.25</c:v>
                </c:pt>
                <c:pt idx="529">
                  <c:v>-0.74</c:v>
                </c:pt>
                <c:pt idx="530">
                  <c:v>-23.45</c:v>
                </c:pt>
                <c:pt idx="533">
                  <c:v>-11.16</c:v>
                </c:pt>
                <c:pt idx="534">
                  <c:v>-22.76</c:v>
                </c:pt>
                <c:pt idx="535">
                  <c:v>-5.48</c:v>
                </c:pt>
                <c:pt idx="537">
                  <c:v>-17.36</c:v>
                </c:pt>
                <c:pt idx="538">
                  <c:v>-17.03</c:v>
                </c:pt>
                <c:pt idx="539">
                  <c:v>-38.409999999999997</c:v>
                </c:pt>
                <c:pt idx="540">
                  <c:v>-0.84</c:v>
                </c:pt>
                <c:pt idx="542">
                  <c:v>-15.7</c:v>
                </c:pt>
                <c:pt idx="543">
                  <c:v>-5.96</c:v>
                </c:pt>
                <c:pt idx="545">
                  <c:v>-6.79</c:v>
                </c:pt>
                <c:pt idx="546">
                  <c:v>-12.05</c:v>
                </c:pt>
                <c:pt idx="547">
                  <c:v>-28.25</c:v>
                </c:pt>
                <c:pt idx="550">
                  <c:v>-0.56000000000000005</c:v>
                </c:pt>
                <c:pt idx="552">
                  <c:v>-5.59</c:v>
                </c:pt>
                <c:pt idx="553">
                  <c:v>-0.97</c:v>
                </c:pt>
                <c:pt idx="554">
                  <c:v>-16.89</c:v>
                </c:pt>
                <c:pt idx="555">
                  <c:v>-27.94</c:v>
                </c:pt>
                <c:pt idx="557">
                  <c:v>-19.329999999999998</c:v>
                </c:pt>
                <c:pt idx="560">
                  <c:v>-13.79</c:v>
                </c:pt>
                <c:pt idx="562">
                  <c:v>-8.19</c:v>
                </c:pt>
                <c:pt idx="563">
                  <c:v>-52.27</c:v>
                </c:pt>
                <c:pt idx="565">
                  <c:v>-5</c:v>
                </c:pt>
                <c:pt idx="567">
                  <c:v>-6.99</c:v>
                </c:pt>
                <c:pt idx="569">
                  <c:v>-1.94</c:v>
                </c:pt>
                <c:pt idx="570">
                  <c:v>-35.43</c:v>
                </c:pt>
                <c:pt idx="571">
                  <c:v>-30.72</c:v>
                </c:pt>
                <c:pt idx="572">
                  <c:v>-6.33</c:v>
                </c:pt>
                <c:pt idx="576">
                  <c:v>-20.48</c:v>
                </c:pt>
                <c:pt idx="578">
                  <c:v>-22.17</c:v>
                </c:pt>
                <c:pt idx="584">
                  <c:v>-58.37</c:v>
                </c:pt>
                <c:pt idx="593">
                  <c:v>-20.23</c:v>
                </c:pt>
                <c:pt idx="595">
                  <c:v>-11.05</c:v>
                </c:pt>
                <c:pt idx="596">
                  <c:v>-7.77</c:v>
                </c:pt>
                <c:pt idx="599">
                  <c:v>-6.78</c:v>
                </c:pt>
                <c:pt idx="602">
                  <c:v>-4.2699999999999996</c:v>
                </c:pt>
                <c:pt idx="603">
                  <c:v>-25.97</c:v>
                </c:pt>
                <c:pt idx="604">
                  <c:v>-5.42</c:v>
                </c:pt>
                <c:pt idx="605">
                  <c:v>-16.899999999999999</c:v>
                </c:pt>
                <c:pt idx="610">
                  <c:v>-19.79</c:v>
                </c:pt>
                <c:pt idx="619">
                  <c:v>-23.83</c:v>
                </c:pt>
                <c:pt idx="622">
                  <c:v>-5.91</c:v>
                </c:pt>
                <c:pt idx="623">
                  <c:v>-20.6</c:v>
                </c:pt>
                <c:pt idx="624">
                  <c:v>-18.45</c:v>
                </c:pt>
                <c:pt idx="625">
                  <c:v>-22.02</c:v>
                </c:pt>
                <c:pt idx="627">
                  <c:v>-3.67</c:v>
                </c:pt>
                <c:pt idx="628">
                  <c:v>-9.14</c:v>
                </c:pt>
                <c:pt idx="629">
                  <c:v>-3.29</c:v>
                </c:pt>
                <c:pt idx="630">
                  <c:v>-8.2200000000000006</c:v>
                </c:pt>
                <c:pt idx="631">
                  <c:v>-1.2</c:v>
                </c:pt>
                <c:pt idx="632">
                  <c:v>-7.08</c:v>
                </c:pt>
                <c:pt idx="636">
                  <c:v>-2.0299999999999998</c:v>
                </c:pt>
                <c:pt idx="637">
                  <c:v>-11.19</c:v>
                </c:pt>
                <c:pt idx="639">
                  <c:v>-12.4</c:v>
                </c:pt>
                <c:pt idx="641">
                  <c:v>-1.21</c:v>
                </c:pt>
                <c:pt idx="642">
                  <c:v>-11.69</c:v>
                </c:pt>
                <c:pt idx="647">
                  <c:v>-29.73</c:v>
                </c:pt>
                <c:pt idx="648">
                  <c:v>-10.66</c:v>
                </c:pt>
                <c:pt idx="650">
                  <c:v>-7.15</c:v>
                </c:pt>
                <c:pt idx="651">
                  <c:v>-21.69</c:v>
                </c:pt>
                <c:pt idx="652">
                  <c:v>-7.54</c:v>
                </c:pt>
                <c:pt idx="654">
                  <c:v>-11.5</c:v>
                </c:pt>
                <c:pt idx="655">
                  <c:v>-11.23</c:v>
                </c:pt>
                <c:pt idx="656">
                  <c:v>-7.71</c:v>
                </c:pt>
                <c:pt idx="661">
                  <c:v>-61.59</c:v>
                </c:pt>
                <c:pt idx="664">
                  <c:v>-19.21</c:v>
                </c:pt>
                <c:pt idx="665">
                  <c:v>-7.38</c:v>
                </c:pt>
                <c:pt idx="667">
                  <c:v>-39.03</c:v>
                </c:pt>
                <c:pt idx="668">
                  <c:v>-20.56</c:v>
                </c:pt>
                <c:pt idx="669">
                  <c:v>-17.739999999999998</c:v>
                </c:pt>
                <c:pt idx="671">
                  <c:v>-43.27</c:v>
                </c:pt>
                <c:pt idx="672">
                  <c:v>-9.0399999999999991</c:v>
                </c:pt>
                <c:pt idx="679">
                  <c:v>-1.38</c:v>
                </c:pt>
                <c:pt idx="680">
                  <c:v>-7.79</c:v>
                </c:pt>
                <c:pt idx="682">
                  <c:v>-1.27</c:v>
                </c:pt>
                <c:pt idx="683">
                  <c:v>-1.77</c:v>
                </c:pt>
                <c:pt idx="684">
                  <c:v>-16.32</c:v>
                </c:pt>
                <c:pt idx="691">
                  <c:v>-13.5</c:v>
                </c:pt>
                <c:pt idx="692">
                  <c:v>-8.91</c:v>
                </c:pt>
                <c:pt idx="693">
                  <c:v>-28.76</c:v>
                </c:pt>
                <c:pt idx="696">
                  <c:v>-14.44</c:v>
                </c:pt>
                <c:pt idx="697">
                  <c:v>-20.079999999999998</c:v>
                </c:pt>
                <c:pt idx="699">
                  <c:v>-2.71</c:v>
                </c:pt>
                <c:pt idx="703">
                  <c:v>-21.5</c:v>
                </c:pt>
                <c:pt idx="706">
                  <c:v>-23.71</c:v>
                </c:pt>
                <c:pt idx="707">
                  <c:v>-18.34</c:v>
                </c:pt>
                <c:pt idx="708">
                  <c:v>-11.3</c:v>
                </c:pt>
                <c:pt idx="710">
                  <c:v>-2.99</c:v>
                </c:pt>
                <c:pt idx="713">
                  <c:v>-6.15</c:v>
                </c:pt>
                <c:pt idx="715">
                  <c:v>-13.13</c:v>
                </c:pt>
                <c:pt idx="717">
                  <c:v>-5.48</c:v>
                </c:pt>
                <c:pt idx="719">
                  <c:v>-25.21</c:v>
                </c:pt>
                <c:pt idx="720">
                  <c:v>-19.829999999999998</c:v>
                </c:pt>
                <c:pt idx="722">
                  <c:v>-15.53</c:v>
                </c:pt>
                <c:pt idx="724">
                  <c:v>-6.72</c:v>
                </c:pt>
                <c:pt idx="727">
                  <c:v>-6.1</c:v>
                </c:pt>
                <c:pt idx="731">
                  <c:v>-9.15</c:v>
                </c:pt>
                <c:pt idx="734">
                  <c:v>-21.14</c:v>
                </c:pt>
                <c:pt idx="735">
                  <c:v>-9.65</c:v>
                </c:pt>
                <c:pt idx="737">
                  <c:v>-25.3</c:v>
                </c:pt>
                <c:pt idx="745">
                  <c:v>-7</c:v>
                </c:pt>
                <c:pt idx="748">
                  <c:v>-15.27</c:v>
                </c:pt>
                <c:pt idx="751">
                  <c:v>-31.8</c:v>
                </c:pt>
                <c:pt idx="753">
                  <c:v>-1.39</c:v>
                </c:pt>
                <c:pt idx="755">
                  <c:v>-23.72</c:v>
                </c:pt>
                <c:pt idx="760">
                  <c:v>-17.079999999999998</c:v>
                </c:pt>
                <c:pt idx="762">
                  <c:v>-32.58</c:v>
                </c:pt>
                <c:pt idx="763">
                  <c:v>-41.75</c:v>
                </c:pt>
                <c:pt idx="764">
                  <c:v>-24.66</c:v>
                </c:pt>
                <c:pt idx="769">
                  <c:v>-26.41</c:v>
                </c:pt>
                <c:pt idx="770">
                  <c:v>-36.799999999999997</c:v>
                </c:pt>
                <c:pt idx="771">
                  <c:v>-14.26</c:v>
                </c:pt>
                <c:pt idx="772">
                  <c:v>-15.23</c:v>
                </c:pt>
                <c:pt idx="773">
                  <c:v>-3.2</c:v>
                </c:pt>
                <c:pt idx="779">
                  <c:v>-8.64</c:v>
                </c:pt>
                <c:pt idx="781">
                  <c:v>-33.479999999999997</c:v>
                </c:pt>
                <c:pt idx="791">
                  <c:v>-16.149999999999999</c:v>
                </c:pt>
                <c:pt idx="793">
                  <c:v>-2.36</c:v>
                </c:pt>
                <c:pt idx="794">
                  <c:v>-63.83</c:v>
                </c:pt>
                <c:pt idx="795">
                  <c:v>-4.17</c:v>
                </c:pt>
                <c:pt idx="796">
                  <c:v>-6.72</c:v>
                </c:pt>
                <c:pt idx="799">
                  <c:v>-73.75</c:v>
                </c:pt>
                <c:pt idx="800">
                  <c:v>-22.44</c:v>
                </c:pt>
                <c:pt idx="802">
                  <c:v>-45.23</c:v>
                </c:pt>
                <c:pt idx="803">
                  <c:v>-59.25</c:v>
                </c:pt>
                <c:pt idx="804">
                  <c:v>-33.869999999999997</c:v>
                </c:pt>
                <c:pt idx="806">
                  <c:v>-69.45</c:v>
                </c:pt>
                <c:pt idx="808">
                  <c:v>-62.91</c:v>
                </c:pt>
                <c:pt idx="811">
                  <c:v>-17.18</c:v>
                </c:pt>
                <c:pt idx="813">
                  <c:v>-100.95</c:v>
                </c:pt>
                <c:pt idx="815">
                  <c:v>-57.6</c:v>
                </c:pt>
                <c:pt idx="820">
                  <c:v>-5.47</c:v>
                </c:pt>
                <c:pt idx="822">
                  <c:v>-12.81</c:v>
                </c:pt>
                <c:pt idx="828">
                  <c:v>-9.35</c:v>
                </c:pt>
                <c:pt idx="830">
                  <c:v>-2.95</c:v>
                </c:pt>
                <c:pt idx="831">
                  <c:v>-3.09</c:v>
                </c:pt>
                <c:pt idx="832">
                  <c:v>-30.88</c:v>
                </c:pt>
                <c:pt idx="837">
                  <c:v>-17.920000000000002</c:v>
                </c:pt>
                <c:pt idx="838">
                  <c:v>-39.729999999999997</c:v>
                </c:pt>
                <c:pt idx="840">
                  <c:v>-2.59</c:v>
                </c:pt>
                <c:pt idx="842">
                  <c:v>-11.66</c:v>
                </c:pt>
                <c:pt idx="845">
                  <c:v>-12.18</c:v>
                </c:pt>
                <c:pt idx="847">
                  <c:v>-45.17</c:v>
                </c:pt>
                <c:pt idx="848">
                  <c:v>-18.22</c:v>
                </c:pt>
                <c:pt idx="850">
                  <c:v>-0.22</c:v>
                </c:pt>
                <c:pt idx="853">
                  <c:v>-90.69</c:v>
                </c:pt>
                <c:pt idx="854">
                  <c:v>-3.96</c:v>
                </c:pt>
                <c:pt idx="855">
                  <c:v>-41.13</c:v>
                </c:pt>
                <c:pt idx="856">
                  <c:v>-8.2799999999999994</c:v>
                </c:pt>
                <c:pt idx="860">
                  <c:v>-34.43</c:v>
                </c:pt>
                <c:pt idx="861">
                  <c:v>-51.64</c:v>
                </c:pt>
                <c:pt idx="866">
                  <c:v>-12.97</c:v>
                </c:pt>
                <c:pt idx="872">
                  <c:v>-3.54</c:v>
                </c:pt>
                <c:pt idx="873">
                  <c:v>-7.49</c:v>
                </c:pt>
                <c:pt idx="875">
                  <c:v>-29.56</c:v>
                </c:pt>
                <c:pt idx="876">
                  <c:v>-7.79</c:v>
                </c:pt>
                <c:pt idx="877">
                  <c:v>-19.61</c:v>
                </c:pt>
                <c:pt idx="878">
                  <c:v>-16.36</c:v>
                </c:pt>
                <c:pt idx="879">
                  <c:v>-4.9800000000000004</c:v>
                </c:pt>
                <c:pt idx="880">
                  <c:v>-5.62</c:v>
                </c:pt>
                <c:pt idx="882">
                  <c:v>-12.47</c:v>
                </c:pt>
                <c:pt idx="883">
                  <c:v>-38.79</c:v>
                </c:pt>
                <c:pt idx="885">
                  <c:v>-57.87</c:v>
                </c:pt>
                <c:pt idx="888">
                  <c:v>-27.35</c:v>
                </c:pt>
                <c:pt idx="891">
                  <c:v>-6.78</c:v>
                </c:pt>
                <c:pt idx="893">
                  <c:v>-17.170000000000002</c:v>
                </c:pt>
                <c:pt idx="898">
                  <c:v>-26.04</c:v>
                </c:pt>
                <c:pt idx="900">
                  <c:v>-6.15</c:v>
                </c:pt>
                <c:pt idx="904">
                  <c:v>-7.3</c:v>
                </c:pt>
                <c:pt idx="908">
                  <c:v>-14.48</c:v>
                </c:pt>
                <c:pt idx="909">
                  <c:v>-16.72</c:v>
                </c:pt>
                <c:pt idx="912">
                  <c:v>-40.67</c:v>
                </c:pt>
                <c:pt idx="916">
                  <c:v>-26.34</c:v>
                </c:pt>
                <c:pt idx="917">
                  <c:v>-19.399999999999999</c:v>
                </c:pt>
                <c:pt idx="919">
                  <c:v>-2.39</c:v>
                </c:pt>
                <c:pt idx="921">
                  <c:v>-14.69</c:v>
                </c:pt>
                <c:pt idx="922">
                  <c:v>-13.25</c:v>
                </c:pt>
                <c:pt idx="925">
                  <c:v>-1.38</c:v>
                </c:pt>
                <c:pt idx="926">
                  <c:v>-15.14</c:v>
                </c:pt>
                <c:pt idx="927">
                  <c:v>-54.39</c:v>
                </c:pt>
                <c:pt idx="928">
                  <c:v>-28.61</c:v>
                </c:pt>
                <c:pt idx="930">
                  <c:v>-6.51</c:v>
                </c:pt>
                <c:pt idx="931">
                  <c:v>-14.56</c:v>
                </c:pt>
                <c:pt idx="932">
                  <c:v>-64.25</c:v>
                </c:pt>
                <c:pt idx="933">
                  <c:v>-11.01</c:v>
                </c:pt>
                <c:pt idx="935">
                  <c:v>-5.43</c:v>
                </c:pt>
                <c:pt idx="941">
                  <c:v>-1.08</c:v>
                </c:pt>
                <c:pt idx="942">
                  <c:v>-26.89</c:v>
                </c:pt>
                <c:pt idx="944">
                  <c:v>-1.38</c:v>
                </c:pt>
                <c:pt idx="946">
                  <c:v>-12.03</c:v>
                </c:pt>
                <c:pt idx="947">
                  <c:v>-52.55</c:v>
                </c:pt>
                <c:pt idx="954">
                  <c:v>-37.47</c:v>
                </c:pt>
                <c:pt idx="955">
                  <c:v>-85.02</c:v>
                </c:pt>
                <c:pt idx="956">
                  <c:v>-91.04</c:v>
                </c:pt>
                <c:pt idx="959">
                  <c:v>-38.049999999999997</c:v>
                </c:pt>
                <c:pt idx="962">
                  <c:v>-103.8</c:v>
                </c:pt>
                <c:pt idx="972">
                  <c:v>-3.12</c:v>
                </c:pt>
                <c:pt idx="973">
                  <c:v>-7.98</c:v>
                </c:pt>
                <c:pt idx="974">
                  <c:v>-13.34</c:v>
                </c:pt>
                <c:pt idx="976">
                  <c:v>-9.7899999999999991</c:v>
                </c:pt>
                <c:pt idx="981">
                  <c:v>-64.989999999999995</c:v>
                </c:pt>
                <c:pt idx="985">
                  <c:v>-43.85</c:v>
                </c:pt>
                <c:pt idx="986">
                  <c:v>-24.17</c:v>
                </c:pt>
                <c:pt idx="988">
                  <c:v>-36.08</c:v>
                </c:pt>
                <c:pt idx="989">
                  <c:v>-27</c:v>
                </c:pt>
                <c:pt idx="990">
                  <c:v>-48.85</c:v>
                </c:pt>
                <c:pt idx="994">
                  <c:v>-23.73</c:v>
                </c:pt>
                <c:pt idx="996">
                  <c:v>-13.57</c:v>
                </c:pt>
                <c:pt idx="997">
                  <c:v>-15.83</c:v>
                </c:pt>
                <c:pt idx="999">
                  <c:v>-9.2100000000000009</c:v>
                </c:pt>
                <c:pt idx="1006">
                  <c:v>-56.15</c:v>
                </c:pt>
                <c:pt idx="1007">
                  <c:v>-50.85</c:v>
                </c:pt>
                <c:pt idx="1010">
                  <c:v>-111.35</c:v>
                </c:pt>
                <c:pt idx="1011">
                  <c:v>-13.66</c:v>
                </c:pt>
                <c:pt idx="1017">
                  <c:v>-10.68</c:v>
                </c:pt>
                <c:pt idx="1018">
                  <c:v>-8.64</c:v>
                </c:pt>
                <c:pt idx="1019">
                  <c:v>-28.26</c:v>
                </c:pt>
                <c:pt idx="1022">
                  <c:v>-22.82</c:v>
                </c:pt>
                <c:pt idx="1024">
                  <c:v>-24.35</c:v>
                </c:pt>
                <c:pt idx="1030">
                  <c:v>-55.46</c:v>
                </c:pt>
                <c:pt idx="1033">
                  <c:v>-35.840000000000003</c:v>
                </c:pt>
                <c:pt idx="1041">
                  <c:v>-0.5</c:v>
                </c:pt>
                <c:pt idx="1042">
                  <c:v>-7.29</c:v>
                </c:pt>
                <c:pt idx="1046">
                  <c:v>-1.49</c:v>
                </c:pt>
                <c:pt idx="1047">
                  <c:v>-53.65</c:v>
                </c:pt>
                <c:pt idx="1049">
                  <c:v>-6.38</c:v>
                </c:pt>
                <c:pt idx="1053">
                  <c:v>-2.56</c:v>
                </c:pt>
                <c:pt idx="1054">
                  <c:v>-42.89</c:v>
                </c:pt>
                <c:pt idx="1056">
                  <c:v>-7.12</c:v>
                </c:pt>
                <c:pt idx="1058">
                  <c:v>-5.71</c:v>
                </c:pt>
                <c:pt idx="1062">
                  <c:v>-8.1999999999999993</c:v>
                </c:pt>
                <c:pt idx="1063">
                  <c:v>-26.75</c:v>
                </c:pt>
                <c:pt idx="1064">
                  <c:v>-48.79</c:v>
                </c:pt>
                <c:pt idx="1065">
                  <c:v>-31.47</c:v>
                </c:pt>
                <c:pt idx="1071">
                  <c:v>-51.19</c:v>
                </c:pt>
                <c:pt idx="1076">
                  <c:v>-10.44</c:v>
                </c:pt>
                <c:pt idx="1077">
                  <c:v>-9.69</c:v>
                </c:pt>
                <c:pt idx="1079">
                  <c:v>-8.86</c:v>
                </c:pt>
                <c:pt idx="1080">
                  <c:v>-47.54</c:v>
                </c:pt>
                <c:pt idx="1081">
                  <c:v>-98.99</c:v>
                </c:pt>
                <c:pt idx="1082">
                  <c:v>-7.45</c:v>
                </c:pt>
                <c:pt idx="1085">
                  <c:v>-37.700000000000003</c:v>
                </c:pt>
                <c:pt idx="1087">
                  <c:v>-51.96</c:v>
                </c:pt>
                <c:pt idx="1092">
                  <c:v>-7.21</c:v>
                </c:pt>
                <c:pt idx="1099">
                  <c:v>-17.489999999999998</c:v>
                </c:pt>
                <c:pt idx="1104">
                  <c:v>-4.8099999999999996</c:v>
                </c:pt>
                <c:pt idx="1108">
                  <c:v>-62.18</c:v>
                </c:pt>
                <c:pt idx="1110">
                  <c:v>-5.88</c:v>
                </c:pt>
                <c:pt idx="1111">
                  <c:v>-29.27</c:v>
                </c:pt>
                <c:pt idx="1112">
                  <c:v>-17.41</c:v>
                </c:pt>
                <c:pt idx="1116">
                  <c:v>-4.5599999999999996</c:v>
                </c:pt>
                <c:pt idx="1117">
                  <c:v>-57.04</c:v>
                </c:pt>
                <c:pt idx="1118">
                  <c:v>-26.61</c:v>
                </c:pt>
                <c:pt idx="1120">
                  <c:v>-91.87</c:v>
                </c:pt>
                <c:pt idx="1122">
                  <c:v>-9.7899999999999991</c:v>
                </c:pt>
                <c:pt idx="1123">
                  <c:v>-10.69</c:v>
                </c:pt>
                <c:pt idx="1124">
                  <c:v>-79.760000000000005</c:v>
                </c:pt>
                <c:pt idx="1126">
                  <c:v>-57.57</c:v>
                </c:pt>
                <c:pt idx="1127">
                  <c:v>-89.08</c:v>
                </c:pt>
                <c:pt idx="1129">
                  <c:v>-81.290000000000006</c:v>
                </c:pt>
                <c:pt idx="1130">
                  <c:v>-51.64</c:v>
                </c:pt>
                <c:pt idx="1131">
                  <c:v>-91.77</c:v>
                </c:pt>
                <c:pt idx="1133">
                  <c:v>-178.47</c:v>
                </c:pt>
                <c:pt idx="1146">
                  <c:v>-18.079999999999998</c:v>
                </c:pt>
                <c:pt idx="1147">
                  <c:v>-16.75</c:v>
                </c:pt>
                <c:pt idx="1150">
                  <c:v>-21.49</c:v>
                </c:pt>
                <c:pt idx="1152">
                  <c:v>-23.25</c:v>
                </c:pt>
                <c:pt idx="1154">
                  <c:v>-14.66</c:v>
                </c:pt>
                <c:pt idx="1155">
                  <c:v>-45.49</c:v>
                </c:pt>
                <c:pt idx="1157">
                  <c:v>-9.92</c:v>
                </c:pt>
                <c:pt idx="1158">
                  <c:v>-7.16</c:v>
                </c:pt>
                <c:pt idx="1161">
                  <c:v>-7.08</c:v>
                </c:pt>
                <c:pt idx="1162">
                  <c:v>-26.08</c:v>
                </c:pt>
                <c:pt idx="1165">
                  <c:v>-26.83</c:v>
                </c:pt>
                <c:pt idx="1166">
                  <c:v>-13.08</c:v>
                </c:pt>
                <c:pt idx="1169">
                  <c:v>-40.270000000000003</c:v>
                </c:pt>
                <c:pt idx="1171">
                  <c:v>-79.38</c:v>
                </c:pt>
                <c:pt idx="1172">
                  <c:v>-16.600000000000001</c:v>
                </c:pt>
                <c:pt idx="1173">
                  <c:v>-124</c:v>
                </c:pt>
                <c:pt idx="1174">
                  <c:v>-5.33</c:v>
                </c:pt>
                <c:pt idx="1175">
                  <c:v>-41.03</c:v>
                </c:pt>
                <c:pt idx="1176">
                  <c:v>-134.09</c:v>
                </c:pt>
                <c:pt idx="1184">
                  <c:v>-11.92</c:v>
                </c:pt>
                <c:pt idx="1186">
                  <c:v>-107.05</c:v>
                </c:pt>
                <c:pt idx="1189">
                  <c:v>-15.85</c:v>
                </c:pt>
                <c:pt idx="1190">
                  <c:v>-41.97</c:v>
                </c:pt>
                <c:pt idx="1197">
                  <c:v>-7.09</c:v>
                </c:pt>
                <c:pt idx="1200">
                  <c:v>-32.46</c:v>
                </c:pt>
                <c:pt idx="1201">
                  <c:v>-63.08</c:v>
                </c:pt>
                <c:pt idx="1202">
                  <c:v>-50.15</c:v>
                </c:pt>
                <c:pt idx="1203">
                  <c:v>-27.71</c:v>
                </c:pt>
                <c:pt idx="1204">
                  <c:v>-11.43</c:v>
                </c:pt>
                <c:pt idx="1208">
                  <c:v>-17.54</c:v>
                </c:pt>
                <c:pt idx="1216">
                  <c:v>-12.44</c:v>
                </c:pt>
                <c:pt idx="1217">
                  <c:v>-14.53</c:v>
                </c:pt>
                <c:pt idx="1221">
                  <c:v>-10.35</c:v>
                </c:pt>
                <c:pt idx="1226">
                  <c:v>-10.28</c:v>
                </c:pt>
                <c:pt idx="1229">
                  <c:v>-18.05</c:v>
                </c:pt>
                <c:pt idx="1236">
                  <c:v>-25.22</c:v>
                </c:pt>
                <c:pt idx="1238">
                  <c:v>-28.9</c:v>
                </c:pt>
                <c:pt idx="1239">
                  <c:v>-2.5099999999999998</c:v>
                </c:pt>
                <c:pt idx="1240">
                  <c:v>-116.19</c:v>
                </c:pt>
                <c:pt idx="1241">
                  <c:v>-14.7</c:v>
                </c:pt>
                <c:pt idx="1242">
                  <c:v>-193.63</c:v>
                </c:pt>
                <c:pt idx="1246">
                  <c:v>-31.83</c:v>
                </c:pt>
                <c:pt idx="1247">
                  <c:v>-55.97</c:v>
                </c:pt>
                <c:pt idx="1254">
                  <c:v>-38.86</c:v>
                </c:pt>
                <c:pt idx="1256">
                  <c:v>-121.09</c:v>
                </c:pt>
                <c:pt idx="1257">
                  <c:v>-26.58</c:v>
                </c:pt>
                <c:pt idx="1259">
                  <c:v>-44.46</c:v>
                </c:pt>
                <c:pt idx="1261">
                  <c:v>-82.15</c:v>
                </c:pt>
                <c:pt idx="1263">
                  <c:v>-56.49</c:v>
                </c:pt>
                <c:pt idx="1264">
                  <c:v>-62.51</c:v>
                </c:pt>
                <c:pt idx="1265">
                  <c:v>-186.61</c:v>
                </c:pt>
                <c:pt idx="1268">
                  <c:v>-162.87</c:v>
                </c:pt>
                <c:pt idx="1269">
                  <c:v>-144.4</c:v>
                </c:pt>
                <c:pt idx="1272">
                  <c:v>-110.28</c:v>
                </c:pt>
                <c:pt idx="1274">
                  <c:v>-6.02</c:v>
                </c:pt>
                <c:pt idx="1275">
                  <c:v>-18.97</c:v>
                </c:pt>
                <c:pt idx="1278">
                  <c:v>-22.24</c:v>
                </c:pt>
                <c:pt idx="1281">
                  <c:v>-88.62</c:v>
                </c:pt>
                <c:pt idx="1283">
                  <c:v>-27.18</c:v>
                </c:pt>
                <c:pt idx="1284">
                  <c:v>-31.43</c:v>
                </c:pt>
                <c:pt idx="1285">
                  <c:v>-56.77</c:v>
                </c:pt>
                <c:pt idx="1286">
                  <c:v>-267.33999999999997</c:v>
                </c:pt>
                <c:pt idx="1288">
                  <c:v>-134.99</c:v>
                </c:pt>
                <c:pt idx="1289">
                  <c:v>-12.05</c:v>
                </c:pt>
                <c:pt idx="1292">
                  <c:v>-137.63999999999999</c:v>
                </c:pt>
                <c:pt idx="1293">
                  <c:v>-56.41</c:v>
                </c:pt>
                <c:pt idx="1298">
                  <c:v>-41.62</c:v>
                </c:pt>
                <c:pt idx="1299">
                  <c:v>-23.55</c:v>
                </c:pt>
                <c:pt idx="1300">
                  <c:v>-30.85</c:v>
                </c:pt>
                <c:pt idx="1301">
                  <c:v>-94.65</c:v>
                </c:pt>
                <c:pt idx="1304">
                  <c:v>-38.72</c:v>
                </c:pt>
                <c:pt idx="1305">
                  <c:v>-56.7</c:v>
                </c:pt>
                <c:pt idx="1307">
                  <c:v>-89.39</c:v>
                </c:pt>
                <c:pt idx="1317">
                  <c:v>-131.30000000000001</c:v>
                </c:pt>
                <c:pt idx="1318">
                  <c:v>-41.91</c:v>
                </c:pt>
                <c:pt idx="1319">
                  <c:v>-29.04</c:v>
                </c:pt>
                <c:pt idx="1320">
                  <c:v>-217.77</c:v>
                </c:pt>
                <c:pt idx="1325">
                  <c:v>-21.46</c:v>
                </c:pt>
                <c:pt idx="1326">
                  <c:v>-3.29</c:v>
                </c:pt>
                <c:pt idx="1329">
                  <c:v>-107.24</c:v>
                </c:pt>
                <c:pt idx="1330">
                  <c:v>-25.85</c:v>
                </c:pt>
                <c:pt idx="1331">
                  <c:v>-6.85</c:v>
                </c:pt>
                <c:pt idx="1332">
                  <c:v>-205.51</c:v>
                </c:pt>
                <c:pt idx="1334">
                  <c:v>-42.29</c:v>
                </c:pt>
                <c:pt idx="1338">
                  <c:v>-174.83</c:v>
                </c:pt>
                <c:pt idx="1339">
                  <c:v>-210.08</c:v>
                </c:pt>
                <c:pt idx="1340">
                  <c:v>-536.42999999999995</c:v>
                </c:pt>
                <c:pt idx="1342">
                  <c:v>-112.16</c:v>
                </c:pt>
                <c:pt idx="1346">
                  <c:v>-244.33</c:v>
                </c:pt>
                <c:pt idx="1347">
                  <c:v>-3.74</c:v>
                </c:pt>
                <c:pt idx="1349">
                  <c:v>-19.829999999999998</c:v>
                </c:pt>
                <c:pt idx="1350">
                  <c:v>-22.3</c:v>
                </c:pt>
                <c:pt idx="1353">
                  <c:v>-144.75</c:v>
                </c:pt>
                <c:pt idx="1354">
                  <c:v>-66.98</c:v>
                </c:pt>
                <c:pt idx="1355">
                  <c:v>-10.97</c:v>
                </c:pt>
                <c:pt idx="1356">
                  <c:v>-8.31</c:v>
                </c:pt>
                <c:pt idx="1359">
                  <c:v>-104.99</c:v>
                </c:pt>
                <c:pt idx="1360">
                  <c:v>-24.22</c:v>
                </c:pt>
                <c:pt idx="1361">
                  <c:v>-22.21</c:v>
                </c:pt>
                <c:pt idx="1363">
                  <c:v>-106.74</c:v>
                </c:pt>
                <c:pt idx="1365">
                  <c:v>-130.77000000000001</c:v>
                </c:pt>
                <c:pt idx="1366">
                  <c:v>-225.8</c:v>
                </c:pt>
                <c:pt idx="1369">
                  <c:v>-27.41</c:v>
                </c:pt>
                <c:pt idx="1373">
                  <c:v>-32.369999999999997</c:v>
                </c:pt>
                <c:pt idx="1375">
                  <c:v>-29.78</c:v>
                </c:pt>
                <c:pt idx="1376">
                  <c:v>-61.22</c:v>
                </c:pt>
                <c:pt idx="1377">
                  <c:v>-38.119999999999997</c:v>
                </c:pt>
                <c:pt idx="1382">
                  <c:v>-8.6999999999999993</c:v>
                </c:pt>
                <c:pt idx="1386">
                  <c:v>-23.91</c:v>
                </c:pt>
                <c:pt idx="1387">
                  <c:v>-19.71</c:v>
                </c:pt>
                <c:pt idx="1389">
                  <c:v>-25.84</c:v>
                </c:pt>
                <c:pt idx="1390">
                  <c:v>-55.53</c:v>
                </c:pt>
                <c:pt idx="1394">
                  <c:v>-38.229999999999997</c:v>
                </c:pt>
                <c:pt idx="1396">
                  <c:v>-72.88</c:v>
                </c:pt>
                <c:pt idx="1398">
                  <c:v>-12.84</c:v>
                </c:pt>
                <c:pt idx="1399">
                  <c:v>-158.13999999999999</c:v>
                </c:pt>
                <c:pt idx="1400">
                  <c:v>-52.9</c:v>
                </c:pt>
                <c:pt idx="1402">
                  <c:v>-19.71</c:v>
                </c:pt>
                <c:pt idx="1404">
                  <c:v>-14.12</c:v>
                </c:pt>
                <c:pt idx="1406">
                  <c:v>-47.12</c:v>
                </c:pt>
                <c:pt idx="1409">
                  <c:v>-9.35</c:v>
                </c:pt>
                <c:pt idx="1411">
                  <c:v>-18.059999999999999</c:v>
                </c:pt>
                <c:pt idx="1414">
                  <c:v>-390.67</c:v>
                </c:pt>
                <c:pt idx="1416">
                  <c:v>-128.58000000000001</c:v>
                </c:pt>
                <c:pt idx="1417">
                  <c:v>-80.42</c:v>
                </c:pt>
                <c:pt idx="1418">
                  <c:v>-83.82</c:v>
                </c:pt>
                <c:pt idx="1419">
                  <c:v>-5.87</c:v>
                </c:pt>
                <c:pt idx="1420">
                  <c:v>-101.34</c:v>
                </c:pt>
                <c:pt idx="1421">
                  <c:v>-10.54</c:v>
                </c:pt>
                <c:pt idx="1424">
                  <c:v>-109.32</c:v>
                </c:pt>
                <c:pt idx="1425">
                  <c:v>-48.42</c:v>
                </c:pt>
                <c:pt idx="1426">
                  <c:v>-70.61</c:v>
                </c:pt>
                <c:pt idx="1431">
                  <c:v>-252.29</c:v>
                </c:pt>
                <c:pt idx="1433">
                  <c:v>-253.49</c:v>
                </c:pt>
                <c:pt idx="1435">
                  <c:v>-147.97</c:v>
                </c:pt>
                <c:pt idx="1438">
                  <c:v>-309.72000000000003</c:v>
                </c:pt>
                <c:pt idx="1439">
                  <c:v>-6.7</c:v>
                </c:pt>
                <c:pt idx="1440">
                  <c:v>-51.37</c:v>
                </c:pt>
                <c:pt idx="1442">
                  <c:v>-304.31</c:v>
                </c:pt>
                <c:pt idx="1446">
                  <c:v>-127.89</c:v>
                </c:pt>
                <c:pt idx="1448">
                  <c:v>-24.68</c:v>
                </c:pt>
                <c:pt idx="1451">
                  <c:v>-66.88</c:v>
                </c:pt>
                <c:pt idx="1452">
                  <c:v>-85.82</c:v>
                </c:pt>
                <c:pt idx="1453">
                  <c:v>-95.82</c:v>
                </c:pt>
                <c:pt idx="1454">
                  <c:v>-7.16</c:v>
                </c:pt>
                <c:pt idx="1455">
                  <c:v>-198.44</c:v>
                </c:pt>
                <c:pt idx="1456">
                  <c:v>-96.74</c:v>
                </c:pt>
                <c:pt idx="1458">
                  <c:v>-181.18</c:v>
                </c:pt>
                <c:pt idx="1464">
                  <c:v>-28</c:v>
                </c:pt>
                <c:pt idx="1467">
                  <c:v>-124.37</c:v>
                </c:pt>
                <c:pt idx="1474">
                  <c:v>-1.83</c:v>
                </c:pt>
                <c:pt idx="1475">
                  <c:v>-9.3699999999999992</c:v>
                </c:pt>
                <c:pt idx="1476">
                  <c:v>-90.81</c:v>
                </c:pt>
                <c:pt idx="1479">
                  <c:v>-46.1</c:v>
                </c:pt>
                <c:pt idx="1480">
                  <c:v>-49.86</c:v>
                </c:pt>
                <c:pt idx="1482">
                  <c:v>-83.65</c:v>
                </c:pt>
                <c:pt idx="1486">
                  <c:v>-85.12</c:v>
                </c:pt>
                <c:pt idx="1489">
                  <c:v>-28.28</c:v>
                </c:pt>
                <c:pt idx="1490">
                  <c:v>-100.27</c:v>
                </c:pt>
                <c:pt idx="1492">
                  <c:v>-98.58</c:v>
                </c:pt>
                <c:pt idx="1493">
                  <c:v>-9.4600000000000009</c:v>
                </c:pt>
                <c:pt idx="1495">
                  <c:v>-54.2</c:v>
                </c:pt>
                <c:pt idx="1497">
                  <c:v>-41.06</c:v>
                </c:pt>
                <c:pt idx="1500">
                  <c:v>-16.260000000000002</c:v>
                </c:pt>
                <c:pt idx="1501">
                  <c:v>-36.28</c:v>
                </c:pt>
                <c:pt idx="1503">
                  <c:v>-6.8</c:v>
                </c:pt>
                <c:pt idx="1505">
                  <c:v>-14.7</c:v>
                </c:pt>
                <c:pt idx="1506">
                  <c:v>-10.47</c:v>
                </c:pt>
                <c:pt idx="1507">
                  <c:v>-20.12</c:v>
                </c:pt>
                <c:pt idx="1508">
                  <c:v>-37.479999999999997</c:v>
                </c:pt>
                <c:pt idx="1509">
                  <c:v>-74.14</c:v>
                </c:pt>
                <c:pt idx="1510">
                  <c:v>-22.59</c:v>
                </c:pt>
                <c:pt idx="1511">
                  <c:v>-128.34</c:v>
                </c:pt>
                <c:pt idx="1513">
                  <c:v>-74.349999999999994</c:v>
                </c:pt>
                <c:pt idx="1514">
                  <c:v>-25.37</c:v>
                </c:pt>
                <c:pt idx="1515">
                  <c:v>-6.43</c:v>
                </c:pt>
                <c:pt idx="1519">
                  <c:v>-59.37</c:v>
                </c:pt>
                <c:pt idx="1520">
                  <c:v>-15.63</c:v>
                </c:pt>
                <c:pt idx="1522">
                  <c:v>-20.95</c:v>
                </c:pt>
                <c:pt idx="1524">
                  <c:v>-20.399999999999999</c:v>
                </c:pt>
                <c:pt idx="1531">
                  <c:v>-35.840000000000003</c:v>
                </c:pt>
                <c:pt idx="1532">
                  <c:v>-26.2</c:v>
                </c:pt>
                <c:pt idx="1535">
                  <c:v>-136.44</c:v>
                </c:pt>
                <c:pt idx="1537">
                  <c:v>-5.88</c:v>
                </c:pt>
                <c:pt idx="1538">
                  <c:v>-9.3800000000000008</c:v>
                </c:pt>
                <c:pt idx="1539">
                  <c:v>-50.29</c:v>
                </c:pt>
                <c:pt idx="1540">
                  <c:v>-63.63</c:v>
                </c:pt>
                <c:pt idx="1541">
                  <c:v>-69.97</c:v>
                </c:pt>
                <c:pt idx="1543">
                  <c:v>-71.989999999999995</c:v>
                </c:pt>
                <c:pt idx="1549">
                  <c:v>-246.13</c:v>
                </c:pt>
                <c:pt idx="1551">
                  <c:v>-39.07</c:v>
                </c:pt>
                <c:pt idx="1556">
                  <c:v>-79.2</c:v>
                </c:pt>
                <c:pt idx="1557">
                  <c:v>-7.36</c:v>
                </c:pt>
                <c:pt idx="1559">
                  <c:v>-12.78</c:v>
                </c:pt>
                <c:pt idx="1561">
                  <c:v>-5.61</c:v>
                </c:pt>
                <c:pt idx="1564">
                  <c:v>-20.420000000000002</c:v>
                </c:pt>
                <c:pt idx="1566">
                  <c:v>-0.09</c:v>
                </c:pt>
                <c:pt idx="1571">
                  <c:v>-16.46</c:v>
                </c:pt>
                <c:pt idx="1573">
                  <c:v>-70.92</c:v>
                </c:pt>
                <c:pt idx="1575">
                  <c:v>-12.05</c:v>
                </c:pt>
                <c:pt idx="1576">
                  <c:v>-31.27</c:v>
                </c:pt>
                <c:pt idx="1577">
                  <c:v>-45.82</c:v>
                </c:pt>
                <c:pt idx="1579">
                  <c:v>-0.82</c:v>
                </c:pt>
                <c:pt idx="1580">
                  <c:v>-0.46</c:v>
                </c:pt>
                <c:pt idx="1581">
                  <c:v>-23.92</c:v>
                </c:pt>
                <c:pt idx="1583">
                  <c:v>-72.05</c:v>
                </c:pt>
                <c:pt idx="1584">
                  <c:v>-48.31</c:v>
                </c:pt>
                <c:pt idx="1585">
                  <c:v>-21.35</c:v>
                </c:pt>
                <c:pt idx="1586">
                  <c:v>-2.48</c:v>
                </c:pt>
                <c:pt idx="1588">
                  <c:v>-14.53</c:v>
                </c:pt>
                <c:pt idx="1590">
                  <c:v>-22.55</c:v>
                </c:pt>
                <c:pt idx="1591">
                  <c:v>-51.34</c:v>
                </c:pt>
                <c:pt idx="1594">
                  <c:v>-13.25</c:v>
                </c:pt>
                <c:pt idx="1595">
                  <c:v>-26.32</c:v>
                </c:pt>
                <c:pt idx="1598">
                  <c:v>-33.950000000000003</c:v>
                </c:pt>
                <c:pt idx="1599">
                  <c:v>-10.98</c:v>
                </c:pt>
                <c:pt idx="1600">
                  <c:v>-69.7</c:v>
                </c:pt>
                <c:pt idx="1601">
                  <c:v>-214.67</c:v>
                </c:pt>
                <c:pt idx="1603">
                  <c:v>-66.400000000000006</c:v>
                </c:pt>
                <c:pt idx="1604">
                  <c:v>-13.18</c:v>
                </c:pt>
                <c:pt idx="1607">
                  <c:v>-26.85</c:v>
                </c:pt>
                <c:pt idx="1611">
                  <c:v>-126.01</c:v>
                </c:pt>
                <c:pt idx="1612">
                  <c:v>-16.97</c:v>
                </c:pt>
                <c:pt idx="1614">
                  <c:v>-2.2000000000000002</c:v>
                </c:pt>
                <c:pt idx="1615">
                  <c:v>-76.180000000000007</c:v>
                </c:pt>
                <c:pt idx="1617">
                  <c:v>-64.62</c:v>
                </c:pt>
                <c:pt idx="1620">
                  <c:v>-77.010000000000005</c:v>
                </c:pt>
                <c:pt idx="1622">
                  <c:v>-41.74</c:v>
                </c:pt>
                <c:pt idx="1623">
                  <c:v>-29.27</c:v>
                </c:pt>
                <c:pt idx="1626">
                  <c:v>-24.86</c:v>
                </c:pt>
                <c:pt idx="1630">
                  <c:v>-8.93</c:v>
                </c:pt>
                <c:pt idx="1632">
                  <c:v>-106.16</c:v>
                </c:pt>
                <c:pt idx="1634">
                  <c:v>-17.55</c:v>
                </c:pt>
                <c:pt idx="1635">
                  <c:v>-75.150000000000006</c:v>
                </c:pt>
                <c:pt idx="1636">
                  <c:v>-161.63999999999999</c:v>
                </c:pt>
                <c:pt idx="1637">
                  <c:v>-47.07</c:v>
                </c:pt>
                <c:pt idx="1638">
                  <c:v>-67.349999999999994</c:v>
                </c:pt>
                <c:pt idx="1641">
                  <c:v>-147.54</c:v>
                </c:pt>
                <c:pt idx="1643">
                  <c:v>-47.07</c:v>
                </c:pt>
                <c:pt idx="1645">
                  <c:v>-37.83</c:v>
                </c:pt>
                <c:pt idx="1649">
                  <c:v>-38.64</c:v>
                </c:pt>
                <c:pt idx="1653">
                  <c:v>-2.91</c:v>
                </c:pt>
                <c:pt idx="1654">
                  <c:v>-4.92</c:v>
                </c:pt>
                <c:pt idx="1655">
                  <c:v>-6.12</c:v>
                </c:pt>
                <c:pt idx="1656">
                  <c:v>-5.22</c:v>
                </c:pt>
                <c:pt idx="1657">
                  <c:v>-56.1</c:v>
                </c:pt>
                <c:pt idx="1658">
                  <c:v>-61.42</c:v>
                </c:pt>
                <c:pt idx="1660">
                  <c:v>-60.74</c:v>
                </c:pt>
                <c:pt idx="1665">
                  <c:v>-14.56</c:v>
                </c:pt>
                <c:pt idx="1669">
                  <c:v>-5.52</c:v>
                </c:pt>
                <c:pt idx="1672">
                  <c:v>-53.2</c:v>
                </c:pt>
                <c:pt idx="1673">
                  <c:v>-33.03</c:v>
                </c:pt>
                <c:pt idx="1676">
                  <c:v>-64.86</c:v>
                </c:pt>
                <c:pt idx="1677">
                  <c:v>-99.98</c:v>
                </c:pt>
                <c:pt idx="1682">
                  <c:v>-74</c:v>
                </c:pt>
                <c:pt idx="1683">
                  <c:v>-65.36</c:v>
                </c:pt>
                <c:pt idx="1685">
                  <c:v>-65.37</c:v>
                </c:pt>
                <c:pt idx="1686">
                  <c:v>-8.84</c:v>
                </c:pt>
                <c:pt idx="1688">
                  <c:v>-67.38</c:v>
                </c:pt>
                <c:pt idx="1689">
                  <c:v>-34.74</c:v>
                </c:pt>
                <c:pt idx="1691">
                  <c:v>-22.7</c:v>
                </c:pt>
                <c:pt idx="1692">
                  <c:v>-40.96</c:v>
                </c:pt>
                <c:pt idx="1693">
                  <c:v>-34.04</c:v>
                </c:pt>
                <c:pt idx="1696">
                  <c:v>-3.01</c:v>
                </c:pt>
                <c:pt idx="1697">
                  <c:v>-26.61</c:v>
                </c:pt>
                <c:pt idx="1698">
                  <c:v>-50.61</c:v>
                </c:pt>
                <c:pt idx="1699">
                  <c:v>-41.07</c:v>
                </c:pt>
                <c:pt idx="1700">
                  <c:v>-6.02</c:v>
                </c:pt>
                <c:pt idx="1706">
                  <c:v>-26.51</c:v>
                </c:pt>
                <c:pt idx="1711">
                  <c:v>-7.93</c:v>
                </c:pt>
                <c:pt idx="1716">
                  <c:v>-19.59</c:v>
                </c:pt>
                <c:pt idx="1717">
                  <c:v>-47.5</c:v>
                </c:pt>
                <c:pt idx="1722">
                  <c:v>-42.7</c:v>
                </c:pt>
                <c:pt idx="1723">
                  <c:v>-60.67</c:v>
                </c:pt>
                <c:pt idx="1724">
                  <c:v>-2.41</c:v>
                </c:pt>
                <c:pt idx="1725">
                  <c:v>-21.9</c:v>
                </c:pt>
                <c:pt idx="1726">
                  <c:v>-3.92</c:v>
                </c:pt>
                <c:pt idx="1727">
                  <c:v>-13.86</c:v>
                </c:pt>
                <c:pt idx="1728">
                  <c:v>-10.55</c:v>
                </c:pt>
                <c:pt idx="1732">
                  <c:v>-44</c:v>
                </c:pt>
                <c:pt idx="1734">
                  <c:v>-37.270000000000003</c:v>
                </c:pt>
                <c:pt idx="1735">
                  <c:v>-114.21</c:v>
                </c:pt>
                <c:pt idx="1737">
                  <c:v>-18.079999999999998</c:v>
                </c:pt>
                <c:pt idx="1738">
                  <c:v>-104.48</c:v>
                </c:pt>
                <c:pt idx="1744">
                  <c:v>-18.39</c:v>
                </c:pt>
                <c:pt idx="1745">
                  <c:v>-12.46</c:v>
                </c:pt>
                <c:pt idx="1746">
                  <c:v>-28.43</c:v>
                </c:pt>
                <c:pt idx="1750">
                  <c:v>-6.83</c:v>
                </c:pt>
                <c:pt idx="1751">
                  <c:v>-38.78</c:v>
                </c:pt>
                <c:pt idx="1753">
                  <c:v>-88.62</c:v>
                </c:pt>
                <c:pt idx="1754">
                  <c:v>-50.34</c:v>
                </c:pt>
                <c:pt idx="1756">
                  <c:v>-26.62</c:v>
                </c:pt>
                <c:pt idx="1763">
                  <c:v>-0.3</c:v>
                </c:pt>
                <c:pt idx="1764">
                  <c:v>-4.83</c:v>
                </c:pt>
                <c:pt idx="1768">
                  <c:v>-5.0199999999999996</c:v>
                </c:pt>
                <c:pt idx="1769">
                  <c:v>-4.63</c:v>
                </c:pt>
                <c:pt idx="1770">
                  <c:v>-69.03</c:v>
                </c:pt>
                <c:pt idx="1771">
                  <c:v>-33.270000000000003</c:v>
                </c:pt>
                <c:pt idx="1772">
                  <c:v>-66.02</c:v>
                </c:pt>
                <c:pt idx="1773">
                  <c:v>-135.66</c:v>
                </c:pt>
                <c:pt idx="1776">
                  <c:v>-31.06</c:v>
                </c:pt>
                <c:pt idx="1781">
                  <c:v>-22.61</c:v>
                </c:pt>
                <c:pt idx="1782">
                  <c:v>-30.95</c:v>
                </c:pt>
                <c:pt idx="1784">
                  <c:v>-6.99</c:v>
                </c:pt>
                <c:pt idx="1785">
                  <c:v>-41.4</c:v>
                </c:pt>
                <c:pt idx="1786">
                  <c:v>-2.58</c:v>
                </c:pt>
                <c:pt idx="1788">
                  <c:v>-62.15</c:v>
                </c:pt>
                <c:pt idx="1791">
                  <c:v>-1.29</c:v>
                </c:pt>
                <c:pt idx="1792">
                  <c:v>-4.95</c:v>
                </c:pt>
                <c:pt idx="1794">
                  <c:v>-63.34</c:v>
                </c:pt>
                <c:pt idx="1798">
                  <c:v>-51.29</c:v>
                </c:pt>
                <c:pt idx="1799">
                  <c:v>-161.61000000000001</c:v>
                </c:pt>
                <c:pt idx="1801">
                  <c:v>-77.53</c:v>
                </c:pt>
                <c:pt idx="1805">
                  <c:v>-12.8</c:v>
                </c:pt>
                <c:pt idx="1806">
                  <c:v>-130.02000000000001</c:v>
                </c:pt>
                <c:pt idx="1809">
                  <c:v>-29.79</c:v>
                </c:pt>
                <c:pt idx="1813">
                  <c:v>-54.31</c:v>
                </c:pt>
                <c:pt idx="1816">
                  <c:v>-133.13999999999999</c:v>
                </c:pt>
                <c:pt idx="1817">
                  <c:v>-7.31</c:v>
                </c:pt>
                <c:pt idx="1818">
                  <c:v>-1.29</c:v>
                </c:pt>
                <c:pt idx="1820">
                  <c:v>-49.15</c:v>
                </c:pt>
                <c:pt idx="1821">
                  <c:v>-65.38</c:v>
                </c:pt>
                <c:pt idx="1822">
                  <c:v>-3.77</c:v>
                </c:pt>
                <c:pt idx="1823">
                  <c:v>-54.74</c:v>
                </c:pt>
                <c:pt idx="1824">
                  <c:v>-1.39</c:v>
                </c:pt>
                <c:pt idx="1825">
                  <c:v>-1.83</c:v>
                </c:pt>
                <c:pt idx="1826">
                  <c:v>-33.24</c:v>
                </c:pt>
                <c:pt idx="1830">
                  <c:v>-30.44</c:v>
                </c:pt>
                <c:pt idx="1831">
                  <c:v>-158.65</c:v>
                </c:pt>
                <c:pt idx="1835">
                  <c:v>-139.93</c:v>
                </c:pt>
                <c:pt idx="1836">
                  <c:v>-12.91</c:v>
                </c:pt>
                <c:pt idx="1837">
                  <c:v>-2.37</c:v>
                </c:pt>
                <c:pt idx="1839">
                  <c:v>-19.14</c:v>
                </c:pt>
                <c:pt idx="1840">
                  <c:v>-28.94</c:v>
                </c:pt>
                <c:pt idx="1841">
                  <c:v>-95.83</c:v>
                </c:pt>
                <c:pt idx="1842">
                  <c:v>-150.26</c:v>
                </c:pt>
                <c:pt idx="1846">
                  <c:v>-25.06</c:v>
                </c:pt>
                <c:pt idx="1848">
                  <c:v>-105.96</c:v>
                </c:pt>
                <c:pt idx="1850">
                  <c:v>-46.79</c:v>
                </c:pt>
                <c:pt idx="1855">
                  <c:v>-35.5</c:v>
                </c:pt>
                <c:pt idx="1857">
                  <c:v>-19.579999999999998</c:v>
                </c:pt>
                <c:pt idx="1858">
                  <c:v>-10.65</c:v>
                </c:pt>
                <c:pt idx="1860">
                  <c:v>-63.9</c:v>
                </c:pt>
                <c:pt idx="1865">
                  <c:v>-12.15</c:v>
                </c:pt>
                <c:pt idx="1868">
                  <c:v>-22.38</c:v>
                </c:pt>
                <c:pt idx="1870">
                  <c:v>-38.51</c:v>
                </c:pt>
                <c:pt idx="1871">
                  <c:v>-29.37</c:v>
                </c:pt>
                <c:pt idx="1872">
                  <c:v>-11.19</c:v>
                </c:pt>
                <c:pt idx="1878">
                  <c:v>-61.88</c:v>
                </c:pt>
                <c:pt idx="1879">
                  <c:v>-10.8</c:v>
                </c:pt>
                <c:pt idx="1881">
                  <c:v>-43.2</c:v>
                </c:pt>
                <c:pt idx="1882">
                  <c:v>-23</c:v>
                </c:pt>
                <c:pt idx="1883">
                  <c:v>-67.39</c:v>
                </c:pt>
                <c:pt idx="1886">
                  <c:v>-3.99</c:v>
                </c:pt>
                <c:pt idx="1887">
                  <c:v>-15.88</c:v>
                </c:pt>
                <c:pt idx="1890">
                  <c:v>-28.51</c:v>
                </c:pt>
                <c:pt idx="1891">
                  <c:v>-18.04</c:v>
                </c:pt>
                <c:pt idx="1892">
                  <c:v>-84.35</c:v>
                </c:pt>
                <c:pt idx="1893">
                  <c:v>-14.37</c:v>
                </c:pt>
                <c:pt idx="1894">
                  <c:v>-73.98</c:v>
                </c:pt>
                <c:pt idx="1895">
                  <c:v>-170.98</c:v>
                </c:pt>
                <c:pt idx="1898">
                  <c:v>-1.3</c:v>
                </c:pt>
                <c:pt idx="1901">
                  <c:v>-85.11</c:v>
                </c:pt>
                <c:pt idx="1902">
                  <c:v>-2.16</c:v>
                </c:pt>
                <c:pt idx="1903">
                  <c:v>-70.959999999999994</c:v>
                </c:pt>
                <c:pt idx="1906">
                  <c:v>-9.18</c:v>
                </c:pt>
                <c:pt idx="1907">
                  <c:v>-9.83</c:v>
                </c:pt>
                <c:pt idx="1909">
                  <c:v>-28.19</c:v>
                </c:pt>
                <c:pt idx="1910">
                  <c:v>-8.64</c:v>
                </c:pt>
                <c:pt idx="1916">
                  <c:v>-63.3</c:v>
                </c:pt>
                <c:pt idx="1917">
                  <c:v>-31.33</c:v>
                </c:pt>
                <c:pt idx="1920">
                  <c:v>-54.33</c:v>
                </c:pt>
                <c:pt idx="1921">
                  <c:v>-57.68</c:v>
                </c:pt>
                <c:pt idx="1923">
                  <c:v>-48.07</c:v>
                </c:pt>
                <c:pt idx="1924">
                  <c:v>-7.99</c:v>
                </c:pt>
                <c:pt idx="1925">
                  <c:v>-21.82</c:v>
                </c:pt>
                <c:pt idx="1926">
                  <c:v>-116.77</c:v>
                </c:pt>
                <c:pt idx="1933">
                  <c:v>-23.77</c:v>
                </c:pt>
                <c:pt idx="1934">
                  <c:v>-110.72</c:v>
                </c:pt>
                <c:pt idx="1935">
                  <c:v>-33.17</c:v>
                </c:pt>
                <c:pt idx="1937">
                  <c:v>-27.22</c:v>
                </c:pt>
                <c:pt idx="1939">
                  <c:v>-20.09</c:v>
                </c:pt>
                <c:pt idx="1942">
                  <c:v>-47.56</c:v>
                </c:pt>
                <c:pt idx="1943">
                  <c:v>-78.790000000000006</c:v>
                </c:pt>
                <c:pt idx="1944">
                  <c:v>-20.97</c:v>
                </c:pt>
                <c:pt idx="1946">
                  <c:v>-61.28</c:v>
                </c:pt>
                <c:pt idx="1947">
                  <c:v>-119.44</c:v>
                </c:pt>
                <c:pt idx="1948">
                  <c:v>-23.03</c:v>
                </c:pt>
                <c:pt idx="1949">
                  <c:v>-133.81</c:v>
                </c:pt>
                <c:pt idx="1950">
                  <c:v>-157.93</c:v>
                </c:pt>
                <c:pt idx="1951">
                  <c:v>-328.39</c:v>
                </c:pt>
                <c:pt idx="1954">
                  <c:v>-287</c:v>
                </c:pt>
                <c:pt idx="1956">
                  <c:v>-61.83</c:v>
                </c:pt>
                <c:pt idx="1961">
                  <c:v>-45.4</c:v>
                </c:pt>
                <c:pt idx="1967">
                  <c:v>-33.94</c:v>
                </c:pt>
                <c:pt idx="1968">
                  <c:v>-76.959999999999994</c:v>
                </c:pt>
                <c:pt idx="1969">
                  <c:v>-210.9</c:v>
                </c:pt>
                <c:pt idx="1972">
                  <c:v>-93.07</c:v>
                </c:pt>
                <c:pt idx="1976">
                  <c:v>-16.98</c:v>
                </c:pt>
                <c:pt idx="1977">
                  <c:v>-95.56</c:v>
                </c:pt>
                <c:pt idx="1978">
                  <c:v>-36.11</c:v>
                </c:pt>
                <c:pt idx="1981">
                  <c:v>-118.48</c:v>
                </c:pt>
                <c:pt idx="1983">
                  <c:v>-115.35</c:v>
                </c:pt>
                <c:pt idx="1984">
                  <c:v>-182.59</c:v>
                </c:pt>
                <c:pt idx="1985">
                  <c:v>-97.72</c:v>
                </c:pt>
                <c:pt idx="1987">
                  <c:v>-146.47999999999999</c:v>
                </c:pt>
                <c:pt idx="1989">
                  <c:v>-49.08</c:v>
                </c:pt>
                <c:pt idx="1990">
                  <c:v>-42.7</c:v>
                </c:pt>
                <c:pt idx="1993">
                  <c:v>-54.92</c:v>
                </c:pt>
                <c:pt idx="1995">
                  <c:v>-48.97</c:v>
                </c:pt>
                <c:pt idx="1998">
                  <c:v>-24.65</c:v>
                </c:pt>
                <c:pt idx="2002">
                  <c:v>-33.840000000000003</c:v>
                </c:pt>
                <c:pt idx="2003">
                  <c:v>-10.27</c:v>
                </c:pt>
                <c:pt idx="2005">
                  <c:v>-127.36</c:v>
                </c:pt>
                <c:pt idx="2009">
                  <c:v>-58.61</c:v>
                </c:pt>
                <c:pt idx="2010">
                  <c:v>-25.73</c:v>
                </c:pt>
                <c:pt idx="2015">
                  <c:v>-26.28</c:v>
                </c:pt>
                <c:pt idx="2021">
                  <c:v>-11.68</c:v>
                </c:pt>
                <c:pt idx="2025">
                  <c:v>-127.26</c:v>
                </c:pt>
                <c:pt idx="2029">
                  <c:v>-51.8</c:v>
                </c:pt>
                <c:pt idx="2030">
                  <c:v>-11.49</c:v>
                </c:pt>
                <c:pt idx="2035">
                  <c:v>-115.68</c:v>
                </c:pt>
                <c:pt idx="2037">
                  <c:v>-29.99</c:v>
                </c:pt>
                <c:pt idx="2038">
                  <c:v>-92.47</c:v>
                </c:pt>
                <c:pt idx="2041">
                  <c:v>-154.51</c:v>
                </c:pt>
                <c:pt idx="2042">
                  <c:v>-65.13</c:v>
                </c:pt>
                <c:pt idx="2043">
                  <c:v>-77.540000000000006</c:v>
                </c:pt>
                <c:pt idx="2045">
                  <c:v>-32.28</c:v>
                </c:pt>
                <c:pt idx="2046">
                  <c:v>-2.99</c:v>
                </c:pt>
                <c:pt idx="2047">
                  <c:v>-70.989999999999995</c:v>
                </c:pt>
                <c:pt idx="2049">
                  <c:v>-25.96</c:v>
                </c:pt>
                <c:pt idx="2050">
                  <c:v>-3.91</c:v>
                </c:pt>
                <c:pt idx="2054">
                  <c:v>-54.68</c:v>
                </c:pt>
                <c:pt idx="2057">
                  <c:v>-65.25</c:v>
                </c:pt>
                <c:pt idx="2058">
                  <c:v>-41.01</c:v>
                </c:pt>
                <c:pt idx="2061">
                  <c:v>-34.92</c:v>
                </c:pt>
                <c:pt idx="2062">
                  <c:v>-53.99</c:v>
                </c:pt>
                <c:pt idx="2067">
                  <c:v>-122.92</c:v>
                </c:pt>
                <c:pt idx="2068">
                  <c:v>-124.18</c:v>
                </c:pt>
                <c:pt idx="2070">
                  <c:v>-12.3</c:v>
                </c:pt>
                <c:pt idx="2075">
                  <c:v>-14.59</c:v>
                </c:pt>
                <c:pt idx="2078">
                  <c:v>-0.92</c:v>
                </c:pt>
                <c:pt idx="2079">
                  <c:v>-91.67</c:v>
                </c:pt>
                <c:pt idx="2082">
                  <c:v>-85.12</c:v>
                </c:pt>
                <c:pt idx="2084">
                  <c:v>-3.21</c:v>
                </c:pt>
                <c:pt idx="2085">
                  <c:v>-16.309999999999999</c:v>
                </c:pt>
                <c:pt idx="2090">
                  <c:v>-39.17</c:v>
                </c:pt>
                <c:pt idx="2091">
                  <c:v>-0.42</c:v>
                </c:pt>
                <c:pt idx="2093">
                  <c:v>-66.28</c:v>
                </c:pt>
                <c:pt idx="2094">
                  <c:v>-105.33</c:v>
                </c:pt>
                <c:pt idx="2095">
                  <c:v>-49.74</c:v>
                </c:pt>
                <c:pt idx="2097">
                  <c:v>-55.48</c:v>
                </c:pt>
                <c:pt idx="2099">
                  <c:v>-11.25</c:v>
                </c:pt>
                <c:pt idx="2100">
                  <c:v>-26.88</c:v>
                </c:pt>
                <c:pt idx="2102">
                  <c:v>-70.760000000000005</c:v>
                </c:pt>
                <c:pt idx="2106">
                  <c:v>-4.0199999999999996</c:v>
                </c:pt>
                <c:pt idx="2107">
                  <c:v>-9.99</c:v>
                </c:pt>
                <c:pt idx="2108">
                  <c:v>-10.23</c:v>
                </c:pt>
                <c:pt idx="2112">
                  <c:v>-0.46</c:v>
                </c:pt>
                <c:pt idx="2113">
                  <c:v>-45.71</c:v>
                </c:pt>
                <c:pt idx="2114">
                  <c:v>-110.61</c:v>
                </c:pt>
                <c:pt idx="2115">
                  <c:v>-70.760000000000005</c:v>
                </c:pt>
                <c:pt idx="2116">
                  <c:v>-57.08</c:v>
                </c:pt>
                <c:pt idx="2117">
                  <c:v>-22.98</c:v>
                </c:pt>
                <c:pt idx="2118">
                  <c:v>-466.8</c:v>
                </c:pt>
                <c:pt idx="2119">
                  <c:v>-29.98</c:v>
                </c:pt>
                <c:pt idx="2120">
                  <c:v>-11.02</c:v>
                </c:pt>
                <c:pt idx="2124">
                  <c:v>-53.75</c:v>
                </c:pt>
                <c:pt idx="2125">
                  <c:v>-35.840000000000003</c:v>
                </c:pt>
                <c:pt idx="2126">
                  <c:v>-141.05000000000001</c:v>
                </c:pt>
                <c:pt idx="2128">
                  <c:v>-176.54</c:v>
                </c:pt>
                <c:pt idx="2129">
                  <c:v>-15.28</c:v>
                </c:pt>
                <c:pt idx="2131">
                  <c:v>-105.44</c:v>
                </c:pt>
                <c:pt idx="2134">
                  <c:v>-102.92</c:v>
                </c:pt>
                <c:pt idx="2135">
                  <c:v>-11.37</c:v>
                </c:pt>
                <c:pt idx="2137">
                  <c:v>-20.329999999999998</c:v>
                </c:pt>
                <c:pt idx="2139">
                  <c:v>-151.38999999999999</c:v>
                </c:pt>
                <c:pt idx="2140">
                  <c:v>-33.770000000000003</c:v>
                </c:pt>
                <c:pt idx="2141">
                  <c:v>-46.29</c:v>
                </c:pt>
                <c:pt idx="2143">
                  <c:v>-61.91</c:v>
                </c:pt>
                <c:pt idx="2144">
                  <c:v>-242.36</c:v>
                </c:pt>
                <c:pt idx="2145">
                  <c:v>-31.36</c:v>
                </c:pt>
                <c:pt idx="2152">
                  <c:v>-44</c:v>
                </c:pt>
                <c:pt idx="2153">
                  <c:v>-0.05</c:v>
                </c:pt>
                <c:pt idx="2154">
                  <c:v>-132.9</c:v>
                </c:pt>
                <c:pt idx="2155">
                  <c:v>-193.19</c:v>
                </c:pt>
                <c:pt idx="2156">
                  <c:v>-254.2</c:v>
                </c:pt>
                <c:pt idx="2158">
                  <c:v>-260.27999999999997</c:v>
                </c:pt>
                <c:pt idx="2161">
                  <c:v>-42.61</c:v>
                </c:pt>
                <c:pt idx="2163">
                  <c:v>-117.85</c:v>
                </c:pt>
                <c:pt idx="2164">
                  <c:v>-208.94</c:v>
                </c:pt>
                <c:pt idx="2166">
                  <c:v>-262.35000000000002</c:v>
                </c:pt>
                <c:pt idx="2167">
                  <c:v>-121.87</c:v>
                </c:pt>
                <c:pt idx="2168">
                  <c:v>-52.15</c:v>
                </c:pt>
                <c:pt idx="2170">
                  <c:v>-69.38</c:v>
                </c:pt>
              </c:numCache>
            </c:numRef>
          </c:val>
          <c:extLst>
            <c:ext xmlns:c16="http://schemas.microsoft.com/office/drawing/2014/chart" uri="{C3380CC4-5D6E-409C-BE32-E72D297353CC}">
              <c16:uniqueId val="{00000001-75A4-40C7-89ED-63ACEBACA30B}"/>
            </c:ext>
          </c:extLst>
        </c:ser>
        <c:dLbls>
          <c:showLegendKey val="0"/>
          <c:showVal val="0"/>
          <c:showCatName val="0"/>
          <c:showSerName val="0"/>
          <c:showPercent val="0"/>
          <c:showBubbleSize val="0"/>
        </c:dLbls>
        <c:gapWidth val="150"/>
        <c:axId val="94927104"/>
        <c:axId val="94937088"/>
      </c:barChart>
      <c:dateAx>
        <c:axId val="94927104"/>
        <c:scaling>
          <c:orientation val="minMax"/>
        </c:scaling>
        <c:delete val="0"/>
        <c:axPos val="b"/>
        <c:numFmt formatCode="m/d/yyyy" sourceLinked="1"/>
        <c:majorTickMark val="out"/>
        <c:minorTickMark val="none"/>
        <c:tickLblPos val="nextTo"/>
        <c:crossAx val="94937088"/>
        <c:crosses val="autoZero"/>
        <c:auto val="1"/>
        <c:lblOffset val="100"/>
        <c:baseTimeUnit val="days"/>
      </c:dateAx>
      <c:valAx>
        <c:axId val="94937088"/>
        <c:scaling>
          <c:orientation val="minMax"/>
        </c:scaling>
        <c:delete val="0"/>
        <c:axPos val="l"/>
        <c:majorGridlines/>
        <c:numFmt formatCode="General" sourceLinked="1"/>
        <c:majorTickMark val="out"/>
        <c:minorTickMark val="none"/>
        <c:tickLblPos val="nextTo"/>
        <c:crossAx val="94927104"/>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Tabelle1!$B$1</c:f>
              <c:strCache>
                <c:ptCount val="1"/>
                <c:pt idx="0">
                  <c:v>Mann, Geburtsjahr 1965</c:v>
                </c:pt>
              </c:strCache>
            </c:strRef>
          </c:tx>
          <c:invertIfNegative val="0"/>
          <c:dLbls>
            <c:spPr>
              <a:noFill/>
              <a:ln>
                <a:noFill/>
              </a:ln>
              <a:effectLst/>
            </c:spPr>
            <c:txPr>
              <a:bodyPr rot="-5400000" vert="horz"/>
              <a:lstStyle/>
              <a:p>
                <a:pPr>
                  <a:defRPr sz="1400">
                    <a:solidFill>
                      <a:schemeClr val="bg1"/>
                    </a:solidFill>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Tabelle1!$A$2:$A$10</c:f>
              <c:strCache>
                <c:ptCount val="9"/>
                <c:pt idx="0">
                  <c:v>RZ 3,50 %</c:v>
                </c:pt>
                <c:pt idx="1">
                  <c:v>RZ 4,00 %</c:v>
                </c:pt>
                <c:pt idx="2">
                  <c:v>RZ 3,25 %</c:v>
                </c:pt>
                <c:pt idx="3">
                  <c:v>RZ 2,75 %</c:v>
                </c:pt>
                <c:pt idx="4">
                  <c:v>RZ 2,75 %</c:v>
                </c:pt>
                <c:pt idx="5">
                  <c:v>RZ 2,25 %</c:v>
                </c:pt>
                <c:pt idx="6">
                  <c:v>RZ 1,75 %</c:v>
                </c:pt>
                <c:pt idx="7">
                  <c:v>RZ 1,25 %</c:v>
                </c:pt>
                <c:pt idx="8">
                  <c:v>RZ 0,90 %*</c:v>
                </c:pt>
              </c:strCache>
            </c:strRef>
          </c:cat>
          <c:val>
            <c:numRef>
              <c:f>Tabelle1!$B$2:$B$10</c:f>
              <c:numCache>
                <c:formatCode>#,##0.00\ "€"</c:formatCode>
                <c:ptCount val="9"/>
                <c:pt idx="0">
                  <c:v>67.89</c:v>
                </c:pt>
                <c:pt idx="1">
                  <c:v>57.07</c:v>
                </c:pt>
                <c:pt idx="2">
                  <c:v>52.77</c:v>
                </c:pt>
                <c:pt idx="3">
                  <c:v>49.96</c:v>
                </c:pt>
                <c:pt idx="4">
                  <c:v>42.91</c:v>
                </c:pt>
                <c:pt idx="5">
                  <c:v>40.200000000000003</c:v>
                </c:pt>
                <c:pt idx="6">
                  <c:v>35.369999999999997</c:v>
                </c:pt>
                <c:pt idx="7">
                  <c:v>32.81</c:v>
                </c:pt>
                <c:pt idx="8">
                  <c:v>31.07</c:v>
                </c:pt>
              </c:numCache>
            </c:numRef>
          </c:val>
          <c:extLst>
            <c:ext xmlns:c16="http://schemas.microsoft.com/office/drawing/2014/chart" uri="{C3380CC4-5D6E-409C-BE32-E72D297353CC}">
              <c16:uniqueId val="{00000000-A3FB-43D4-A62C-095D238F602F}"/>
            </c:ext>
          </c:extLst>
        </c:ser>
        <c:ser>
          <c:idx val="1"/>
          <c:order val="1"/>
          <c:tx>
            <c:strRef>
              <c:f>Tabelle1!$C$1</c:f>
              <c:strCache>
                <c:ptCount val="1"/>
                <c:pt idx="0">
                  <c:v>Frau, Geburtsjahr 1975</c:v>
                </c:pt>
              </c:strCache>
            </c:strRef>
          </c:tx>
          <c:invertIfNegative val="0"/>
          <c:dLbls>
            <c:spPr>
              <a:noFill/>
              <a:ln>
                <a:noFill/>
              </a:ln>
              <a:effectLst/>
            </c:spPr>
            <c:txPr>
              <a:bodyPr rot="-5400000" vert="horz"/>
              <a:lstStyle/>
              <a:p>
                <a:pPr>
                  <a:defRPr sz="1400">
                    <a:solidFill>
                      <a:schemeClr val="bg1"/>
                    </a:solidFill>
                  </a:defRPr>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Tabelle1!$A$2:$A$10</c:f>
              <c:strCache>
                <c:ptCount val="9"/>
                <c:pt idx="0">
                  <c:v>RZ 3,50 %</c:v>
                </c:pt>
                <c:pt idx="1">
                  <c:v>RZ 4,00 %</c:v>
                </c:pt>
                <c:pt idx="2">
                  <c:v>RZ 3,25 %</c:v>
                </c:pt>
                <c:pt idx="3">
                  <c:v>RZ 2,75 %</c:v>
                </c:pt>
                <c:pt idx="4">
                  <c:v>RZ 2,75 %</c:v>
                </c:pt>
                <c:pt idx="5">
                  <c:v>RZ 2,25 %</c:v>
                </c:pt>
                <c:pt idx="6">
                  <c:v>RZ 1,75 %</c:v>
                </c:pt>
                <c:pt idx="7">
                  <c:v>RZ 1,25 %</c:v>
                </c:pt>
                <c:pt idx="8">
                  <c:v>RZ 0,90 %*</c:v>
                </c:pt>
              </c:strCache>
            </c:strRef>
          </c:cat>
          <c:val>
            <c:numRef>
              <c:f>Tabelle1!$C$2:$C$10</c:f>
              <c:numCache>
                <c:formatCode>#,##0.00\ "€"</c:formatCode>
                <c:ptCount val="9"/>
                <c:pt idx="0">
                  <c:v>53.19</c:v>
                </c:pt>
                <c:pt idx="1">
                  <c:v>47.8</c:v>
                </c:pt>
                <c:pt idx="2">
                  <c:v>43.55</c:v>
                </c:pt>
                <c:pt idx="3">
                  <c:v>40.799999999999997</c:v>
                </c:pt>
                <c:pt idx="4">
                  <c:v>38.22</c:v>
                </c:pt>
                <c:pt idx="5">
                  <c:v>35.51</c:v>
                </c:pt>
                <c:pt idx="6">
                  <c:v>33.89</c:v>
                </c:pt>
                <c:pt idx="7">
                  <c:v>31.33</c:v>
                </c:pt>
                <c:pt idx="8">
                  <c:v>29.59</c:v>
                </c:pt>
              </c:numCache>
            </c:numRef>
          </c:val>
          <c:extLst>
            <c:ext xmlns:c16="http://schemas.microsoft.com/office/drawing/2014/chart" uri="{C3380CC4-5D6E-409C-BE32-E72D297353CC}">
              <c16:uniqueId val="{00000001-A3FB-43D4-A62C-095D238F602F}"/>
            </c:ext>
          </c:extLst>
        </c:ser>
        <c:dLbls>
          <c:showLegendKey val="0"/>
          <c:showVal val="0"/>
          <c:showCatName val="0"/>
          <c:showSerName val="0"/>
          <c:showPercent val="0"/>
          <c:showBubbleSize val="0"/>
        </c:dLbls>
        <c:gapWidth val="150"/>
        <c:axId val="156259840"/>
        <c:axId val="156261376"/>
      </c:barChart>
      <c:catAx>
        <c:axId val="156259840"/>
        <c:scaling>
          <c:orientation val="minMax"/>
        </c:scaling>
        <c:delete val="0"/>
        <c:axPos val="b"/>
        <c:numFmt formatCode="General" sourceLinked="0"/>
        <c:majorTickMark val="out"/>
        <c:minorTickMark val="none"/>
        <c:tickLblPos val="nextTo"/>
        <c:txPr>
          <a:bodyPr rot="0" vert="horz"/>
          <a:lstStyle/>
          <a:p>
            <a:pPr>
              <a:defRPr sz="1100"/>
            </a:pPr>
            <a:endParaRPr lang="de-DE"/>
          </a:p>
        </c:txPr>
        <c:crossAx val="156261376"/>
        <c:crosses val="autoZero"/>
        <c:auto val="1"/>
        <c:lblAlgn val="ctr"/>
        <c:lblOffset val="100"/>
        <c:noMultiLvlLbl val="0"/>
      </c:catAx>
      <c:valAx>
        <c:axId val="156261376"/>
        <c:scaling>
          <c:orientation val="minMax"/>
        </c:scaling>
        <c:delete val="0"/>
        <c:axPos val="l"/>
        <c:majorGridlines/>
        <c:numFmt formatCode="#,##0\ &quot;€&quot;" sourceLinked="0"/>
        <c:majorTickMark val="out"/>
        <c:minorTickMark val="none"/>
        <c:tickLblPos val="nextTo"/>
        <c:txPr>
          <a:bodyPr/>
          <a:lstStyle/>
          <a:p>
            <a:pPr>
              <a:defRPr sz="1400"/>
            </a:pPr>
            <a:endParaRPr lang="de-DE"/>
          </a:p>
        </c:txPr>
        <c:crossAx val="156259840"/>
        <c:crosses val="autoZero"/>
        <c:crossBetween val="between"/>
        <c:majorUnit val="20"/>
      </c:valAx>
    </c:plotArea>
    <c:legend>
      <c:legendPos val="t"/>
      <c:layout>
        <c:manualLayout>
          <c:xMode val="edge"/>
          <c:yMode val="edge"/>
          <c:x val="0.10189792130376317"/>
          <c:y val="0"/>
          <c:w val="0.75971383926690139"/>
          <c:h val="9.3255794707617523E-2"/>
        </c:manualLayout>
      </c:layout>
      <c:overlay val="0"/>
      <c:txPr>
        <a:bodyPr/>
        <a:lstStyle/>
        <a:p>
          <a:pPr>
            <a:defRPr sz="1400"/>
          </a:pPr>
          <a:endParaRPr lang="de-DE"/>
        </a:p>
      </c:txPr>
    </c:legend>
    <c:plotVisOnly val="1"/>
    <c:dispBlanksAs val="gap"/>
    <c:showDLblsOverMax val="0"/>
  </c:chart>
  <c:txPr>
    <a:bodyPr/>
    <a:lstStyle/>
    <a:p>
      <a:pPr>
        <a:defRPr sz="1800"/>
      </a:pPr>
      <a:endParaRPr lang="de-DE"/>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5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011B1A-DA53-4BB0-8301-8E96D4DAA02C}" type="datetimeFigureOut">
              <a:rPr lang="de-DE" smtClean="0"/>
              <a:t>08.10.2019</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EFD8EA-22E3-440F-92ED-FDABC1F89C18}" type="slidenum">
              <a:rPr lang="de-DE" smtClean="0"/>
              <a:t>‹Nr.›</a:t>
            </a:fld>
            <a:endParaRPr lang="de-DE"/>
          </a:p>
        </p:txBody>
      </p:sp>
    </p:spTree>
    <p:extLst>
      <p:ext uri="{BB962C8B-B14F-4D97-AF65-F5344CB8AC3E}">
        <p14:creationId xmlns:p14="http://schemas.microsoft.com/office/powerpoint/2010/main" val="3333933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955C02-A618-4713-8E4E-8C39B5E2D33A}" type="slidenum">
              <a:rPr kumimoji="0" lang="de-DE"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de-DE"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436591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90AC8B-3294-4FB7-A592-D975B58593E4}" type="slidenum">
              <a:rPr kumimoji="0" lang="de-DE" sz="13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de-DE" sz="1300" b="0" i="0" u="none"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39894560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90AC8B-3294-4FB7-A592-D975B58593E4}" type="slidenum">
              <a:rPr kumimoji="0" lang="de-DE" sz="13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de-DE" sz="1300" b="0" i="0" u="none"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40577548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90AC8B-3294-4FB7-A592-D975B58593E4}" type="slidenum">
              <a:rPr kumimoji="0" lang="de-DE"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de-DE"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412329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955C02-A618-4713-8E4E-8C39B5E2D33A}" type="slidenum">
              <a:rPr kumimoji="0" lang="de-DE"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de-DE"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031792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Marktübersicht Conti - WWK</a:t>
            </a:r>
            <a:endParaRPr lang="de-DE" dirty="0"/>
          </a:p>
        </p:txBody>
      </p:sp>
      <p:sp>
        <p:nvSpPr>
          <p:cNvPr id="4" name="Foliennummernplatzhalter 3"/>
          <p:cNvSpPr>
            <a:spLocks noGrp="1"/>
          </p:cNvSpPr>
          <p:nvPr>
            <p:ph type="sldNum" sz="quarter" idx="10"/>
          </p:nvPr>
        </p:nvSpPr>
        <p:spPr/>
        <p:txBody>
          <a:bodyPr/>
          <a:lstStyle/>
          <a:p>
            <a:pPr marL="0" marR="0" lvl="0" indent="0" algn="r" defTabSz="457178" rtl="0" eaLnBrk="1" fontAlgn="auto" latinLnBrk="0" hangingPunct="1">
              <a:lnSpc>
                <a:spcPct val="100000"/>
              </a:lnSpc>
              <a:spcBef>
                <a:spcPts val="0"/>
              </a:spcBef>
              <a:spcAft>
                <a:spcPts val="0"/>
              </a:spcAft>
              <a:buClrTx/>
              <a:buSzTx/>
              <a:buFontTx/>
              <a:buNone/>
              <a:tabLst/>
              <a:defRPr/>
            </a:pPr>
            <a:fld id="{4B7245A8-60DF-4402-945F-CDD4DE961E59}"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178" rtl="0" eaLnBrk="1" fontAlgn="auto" latinLnBrk="0" hangingPunct="1">
                <a:lnSpc>
                  <a:spcPct val="100000"/>
                </a:lnSpc>
                <a:spcBef>
                  <a:spcPts val="0"/>
                </a:spcBef>
                <a:spcAft>
                  <a:spcPts val="0"/>
                </a:spcAft>
                <a:buClrTx/>
                <a:buSzTx/>
                <a:buFontTx/>
                <a:buNone/>
                <a:tabLst/>
                <a:defRPr/>
              </a:pPr>
              <a:t>43</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32452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814425-60C9-4506-88DE-58C1A11B24F8}" type="slidenum">
              <a:rPr kumimoji="0" lang="de-DE"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de-DE"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81277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814425-60C9-4506-88DE-58C1A11B24F8}" type="slidenum">
              <a:rPr kumimoji="0" lang="de-DE"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de-DE"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613604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814425-60C9-4506-88DE-58C1A11B24F8}" type="slidenum">
              <a:rPr kumimoji="0" lang="de-DE"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de-DE"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796793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Tree>
    <p:extLst>
      <p:ext uri="{BB962C8B-B14F-4D97-AF65-F5344CB8AC3E}">
        <p14:creationId xmlns:p14="http://schemas.microsoft.com/office/powerpoint/2010/main" val="10412324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3" Type="http://schemas.openxmlformats.org/officeDocument/2006/relationships/hyperlink" Target="mailto:info@wwk.de" TargetMode="External"/><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hyperlink" Target="https://www.wwk.at/" TargetMode="External"/><Relationship Id="rId5" Type="http://schemas.openxmlformats.org/officeDocument/2006/relationships/hyperlink" Target="mailto:info@wwk.at" TargetMode="External"/><Relationship Id="rId4" Type="http://schemas.openxmlformats.org/officeDocument/2006/relationships/hyperlink" Target="mailto:https://www.wwk.de" TargetMode="Externa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0.png"/><Relationship Id="rId1" Type="http://schemas.openxmlformats.org/officeDocument/2006/relationships/slideMaster" Target="../slideMasters/slideMaster3.xml"/><Relationship Id="rId5" Type="http://schemas.openxmlformats.org/officeDocument/2006/relationships/image" Target="../media/image22.jpeg"/><Relationship Id="rId4" Type="http://schemas.openxmlformats.org/officeDocument/2006/relationships/image" Target="../media/image21.jpe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23.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23.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23.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23.jpe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5.jpe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6.jpe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Master" Target="../slideMasters/slideMaster3.xml"/><Relationship Id="rId4" Type="http://schemas.openxmlformats.org/officeDocument/2006/relationships/image" Target="../media/image22.jpe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70.xml.rels><?xml version="1.0" encoding="UTF-8" standalone="yes"?>
<Relationships xmlns="http://schemas.openxmlformats.org/package/2006/relationships"><Relationship Id="rId3" Type="http://schemas.openxmlformats.org/officeDocument/2006/relationships/hyperlink" Target="mailto:info@wwk.de" TargetMode="External"/><Relationship Id="rId2" Type="http://schemas.openxmlformats.org/officeDocument/2006/relationships/image" Target="../media/image5.png"/><Relationship Id="rId1" Type="http://schemas.openxmlformats.org/officeDocument/2006/relationships/slideMaster" Target="../slideMasters/slideMaster4.xml"/><Relationship Id="rId6" Type="http://schemas.openxmlformats.org/officeDocument/2006/relationships/hyperlink" Target="https://www.wwk.at/" TargetMode="External"/><Relationship Id="rId5" Type="http://schemas.openxmlformats.org/officeDocument/2006/relationships/hyperlink" Target="mailto:info@wwk.at" TargetMode="External"/><Relationship Id="rId4" Type="http://schemas.openxmlformats.org/officeDocument/2006/relationships/hyperlink" Target="mailto:https://www.wwk.de" TargetMode="Externa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 Target="../slides/slide10.xml"/><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30.jpeg"/><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30.jpeg"/><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30.jpeg"/><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30.jpeg"/><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2.png"/><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33.jpe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33.jpe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33.jpeg"/><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33.jpeg"/><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5.jpeg"/><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6.jpeg"/><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34.jpeg"/><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34.jpeg"/><Relationship Id="rId1" Type="http://schemas.openxmlformats.org/officeDocument/2006/relationships/slideMaster" Target="../slideMasters/slideMaster8.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34.jpeg"/><Relationship Id="rId1" Type="http://schemas.openxmlformats.org/officeDocument/2006/relationships/slideMaster" Target="../slideMasters/slideMaster8.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8.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8.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8.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8.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8.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16.jpeg"/><Relationship Id="rId1" Type="http://schemas.openxmlformats.org/officeDocument/2006/relationships/slideMaster" Target="../slideMasters/slideMaster10.xml"/></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16.jpeg"/><Relationship Id="rId1" Type="http://schemas.openxmlformats.org/officeDocument/2006/relationships/slideMaster" Target="../slideMasters/slideMaster10.xml"/></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16.jpeg"/><Relationship Id="rId1" Type="http://schemas.openxmlformats.org/officeDocument/2006/relationships/slideMaster" Target="../slideMasters/slideMaster10.xml"/></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16.jpeg"/><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11.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7.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34.jpeg"/><Relationship Id="rId1" Type="http://schemas.openxmlformats.org/officeDocument/2006/relationships/slideMaster" Target="../slideMasters/slideMaster12.xml"/></Relationships>
</file>

<file path=ppt/slideLayouts/_rels/slideLayout168.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34.jpeg"/><Relationship Id="rId1" Type="http://schemas.openxmlformats.org/officeDocument/2006/relationships/slideMaster" Target="../slideMasters/slideMaster12.xml"/></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34.jpeg"/><Relationship Id="rId1" Type="http://schemas.openxmlformats.org/officeDocument/2006/relationships/slideMaster" Target="../slideMasters/slideMaster12.xml"/></Relationships>
</file>

<file path=ppt/slideLayouts/_rels/slideLayout170.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34.jpeg"/><Relationship Id="rId1" Type="http://schemas.openxmlformats.org/officeDocument/2006/relationships/slideMaster" Target="../slideMasters/slideMaster12.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12.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12.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12.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12.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12.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12.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12.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12.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13.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9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8.jpeg"/><Relationship Id="rId1" Type="http://schemas.openxmlformats.org/officeDocument/2006/relationships/slideMaster" Target="../slideMasters/slideMaster13.xml"/><Relationship Id="rId4" Type="http://schemas.openxmlformats.org/officeDocument/2006/relationships/image" Target="../media/image24.gif"/></Relationships>
</file>

<file path=ppt/slideLayouts/_rels/slideLayout19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14.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8.jpeg"/><Relationship Id="rId1" Type="http://schemas.openxmlformats.org/officeDocument/2006/relationships/slideMaster" Target="../slideMasters/slideMaster14.xml"/><Relationship Id="rId4" Type="http://schemas.openxmlformats.org/officeDocument/2006/relationships/image" Target="../media/image24.gif"/></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2.png"/><Relationship Id="rId1" Type="http://schemas.openxmlformats.org/officeDocument/2006/relationships/slideMaster" Target="../slideMasters/slideMaster16.xml"/></Relationships>
</file>

<file path=ppt/slideLayouts/_rels/slideLayout218.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16.jpeg"/><Relationship Id="rId1" Type="http://schemas.openxmlformats.org/officeDocument/2006/relationships/slideMaster" Target="../slideMasters/slideMaster16.xml"/></Relationships>
</file>

<file path=ppt/slideLayouts/_rels/slideLayout219.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16.jpeg"/><Relationship Id="rId1" Type="http://schemas.openxmlformats.org/officeDocument/2006/relationships/slideMaster" Target="../slideMasters/slideMaster16.xml"/></Relationships>
</file>

<file path=ppt/slideLayouts/_rels/slideLayout220.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16.jpeg"/><Relationship Id="rId1" Type="http://schemas.openxmlformats.org/officeDocument/2006/relationships/slideMaster" Target="../slideMasters/slideMaster16.xml"/></Relationships>
</file>

<file path=ppt/slideLayouts/_rels/slideLayout221.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16.jpeg"/><Relationship Id="rId1" Type="http://schemas.openxmlformats.org/officeDocument/2006/relationships/slideMaster" Target="../slideMasters/slideMaster16.xml"/></Relationships>
</file>

<file path=ppt/slideLayouts/_rels/slideLayout2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6.xml"/></Relationships>
</file>

<file path=ppt/slideLayouts/_rels/slideLayout2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6.xml"/></Relationships>
</file>

<file path=ppt/slideLayouts/_rels/slideLayout2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6.xml"/></Relationships>
</file>

<file path=ppt/slideLayouts/_rels/slideLayout2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6.xml"/></Relationships>
</file>

<file path=ppt/slideLayouts/_rels/slideLayout22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6.xml"/></Relationships>
</file>

<file path=ppt/slideLayouts/_rels/slideLayout22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6.xml"/></Relationships>
</file>

<file path=ppt/slideLayouts/_rels/slideLayout22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6.xml"/></Relationships>
</file>

<file path=ppt/slideLayouts/_rels/slideLayout2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5.jpeg"/><Relationship Id="rId1" Type="http://schemas.openxmlformats.org/officeDocument/2006/relationships/slideMaster" Target="../slideMasters/slideMaster16.xml"/></Relationships>
</file>

<file path=ppt/slideLayouts/_rels/slideLayout2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6.jpeg"/><Relationship Id="rId1" Type="http://schemas.openxmlformats.org/officeDocument/2006/relationships/slideMaster" Target="../slideMasters/slideMaster16.xml"/></Relationships>
</file>

<file path=ppt/slideLayouts/_rels/slideLayout231.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34.jpeg"/><Relationship Id="rId1" Type="http://schemas.openxmlformats.org/officeDocument/2006/relationships/slideMaster" Target="../slideMasters/slideMaster17.xml"/></Relationships>
</file>

<file path=ppt/slideLayouts/_rels/slideLayout232.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34.jpeg"/><Relationship Id="rId1" Type="http://schemas.openxmlformats.org/officeDocument/2006/relationships/slideMaster" Target="../slideMasters/slideMaster17.xml"/></Relationships>
</file>

<file path=ppt/slideLayouts/_rels/slideLayout233.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34.jpeg"/><Relationship Id="rId1" Type="http://schemas.openxmlformats.org/officeDocument/2006/relationships/slideMaster" Target="../slideMasters/slideMaster17.xml"/></Relationships>
</file>

<file path=ppt/slideLayouts/_rels/slideLayout23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17.xml"/></Relationships>
</file>

<file path=ppt/slideLayouts/_rels/slideLayout23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17.xml"/></Relationships>
</file>

<file path=ppt/slideLayouts/_rels/slideLayout23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17.xml"/></Relationships>
</file>

<file path=ppt/slideLayouts/_rels/slideLayout23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17.xml"/></Relationships>
</file>

<file path=ppt/slideLayouts/_rels/slideLayout23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17.xml"/></Relationships>
</file>

<file path=ppt/slideLayouts/_rels/slideLayout23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17.xml"/></Relationships>
</file>

<file path=ppt/slideLayouts/_rels/slideLayout24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17.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17.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8.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5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9.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7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20.xml"/><Relationship Id="rId4" Type="http://schemas.openxmlformats.org/officeDocument/2006/relationships/image" Target="../media/image3.png"/></Relationships>
</file>

<file path=ppt/slideLayouts/_rels/slideLayout27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0.xml"/></Relationships>
</file>

<file path=ppt/slideLayouts/_rels/slideLayout27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0.xml"/></Relationships>
</file>

<file path=ppt/slideLayouts/_rels/slideLayout27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20.xml"/></Relationships>
</file>

<file path=ppt/slideLayouts/_rels/slideLayout27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0.xml"/></Relationships>
</file>

<file path=ppt/slideLayouts/_rels/slideLayout27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0.xml"/></Relationships>
</file>

<file path=ppt/slideLayouts/_rels/slideLayout27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20.xml"/></Relationships>
</file>

<file path=ppt/slideLayouts/_rels/slideLayout27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Master" Target="../slideMasters/slideMaster20.xml"/></Relationships>
</file>

<file path=ppt/slideLayouts/_rels/slideLayout27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Master" Target="../slideMasters/slideMaster20.xml"/></Relationships>
</file>

<file path=ppt/slideLayouts/_rels/slideLayout27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eg"/><Relationship Id="rId1" Type="http://schemas.openxmlformats.org/officeDocument/2006/relationships/slideMaster" Target="../slideMasters/slideMaster20.xml"/></Relationships>
</file>

<file path=ppt/slideLayouts/_rels/slideLayout28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jpeg"/><Relationship Id="rId1" Type="http://schemas.openxmlformats.org/officeDocument/2006/relationships/slideMaster" Target="../slideMasters/slideMaster20.xml"/></Relationships>
</file>

<file path=ppt/slideLayouts/_rels/slideLayout28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jpeg"/><Relationship Id="rId1" Type="http://schemas.openxmlformats.org/officeDocument/2006/relationships/slideMaster" Target="../slideMasters/slideMaster20.xml"/></Relationships>
</file>

<file path=ppt/slideLayouts/_rels/slideLayout28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eg"/><Relationship Id="rId1" Type="http://schemas.openxmlformats.org/officeDocument/2006/relationships/slideMaster" Target="../slideMasters/slideMaster20.xml"/></Relationships>
</file>

<file path=ppt/slideLayouts/_rels/slideLayout28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0.xml"/></Relationships>
</file>

<file path=ppt/slideLayouts/_rels/slideLayout28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0.xml"/></Relationships>
</file>

<file path=ppt/slideLayouts/_rels/slideLayout28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0.xml"/></Relationships>
</file>

<file path=ppt/slideLayouts/_rels/slideLayout28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0.xml"/></Relationships>
</file>

<file path=ppt/slideLayouts/_rels/slideLayout28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0.xml"/></Relationships>
</file>

<file path=ppt/slideLayouts/_rels/slideLayout28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Master" Target="../slideMasters/slideMaster20.xml"/><Relationship Id="rId4" Type="http://schemas.openxmlformats.org/officeDocument/2006/relationships/image" Target="../media/image3.png"/></Relationships>
</file>

<file path=ppt/slideLayouts/_rels/slideLayout289.xml.rels><?xml version="1.0" encoding="UTF-8" standalone="yes"?>
<Relationships xmlns="http://schemas.openxmlformats.org/package/2006/relationships"><Relationship Id="rId3" Type="http://schemas.openxmlformats.org/officeDocument/2006/relationships/hyperlink" Target="mailto:info@wwk.de" TargetMode="External"/><Relationship Id="rId2" Type="http://schemas.openxmlformats.org/officeDocument/2006/relationships/image" Target="../media/image5.png"/><Relationship Id="rId1" Type="http://schemas.openxmlformats.org/officeDocument/2006/relationships/slideMaster" Target="../slideMasters/slideMaster20.xml"/><Relationship Id="rId6" Type="http://schemas.openxmlformats.org/officeDocument/2006/relationships/hyperlink" Target="https://www.wwk.at/" TargetMode="External"/><Relationship Id="rId5" Type="http://schemas.openxmlformats.org/officeDocument/2006/relationships/hyperlink" Target="mailto:info@wwk.at" TargetMode="External"/><Relationship Id="rId4" Type="http://schemas.openxmlformats.org/officeDocument/2006/relationships/hyperlink" Target="mailto:https://www.wwk.de" TargetMode="External"/></Relationships>
</file>

<file path=ppt/slideLayouts/_rels/slideLayout29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 Target="../slides/slide14.xml"/><Relationship Id="rId1" Type="http://schemas.openxmlformats.org/officeDocument/2006/relationships/slideMaster" Target="../slideMasters/slideMaster2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1_Titelfolie v1">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72E46032-7461-F14F-828D-902A42EDE8F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2000" cy="3778248"/>
          </a:xfrm>
          <a:prstGeom prst="rect">
            <a:avLst/>
          </a:prstGeom>
        </p:spPr>
      </p:pic>
      <p:pic>
        <p:nvPicPr>
          <p:cNvPr id="6" name="Grafik 5">
            <a:extLst>
              <a:ext uri="{FF2B5EF4-FFF2-40B4-BE49-F238E27FC236}">
                <a16:creationId xmlns:a16="http://schemas.microsoft.com/office/drawing/2014/main" id="{CED0323D-831E-42F1-9BEC-0D769A85E75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2192000" cy="3778248"/>
          </a:xfrm>
          <a:prstGeom prst="rect">
            <a:avLst/>
          </a:prstGeom>
        </p:spPr>
      </p:pic>
      <p:sp>
        <p:nvSpPr>
          <p:cNvPr id="11" name="Title 1">
            <a:extLst>
              <a:ext uri="{FF2B5EF4-FFF2-40B4-BE49-F238E27FC236}">
                <a16:creationId xmlns:a16="http://schemas.microsoft.com/office/drawing/2014/main" id="{56076A5E-0A03-434F-AB68-565CDE40CF07}"/>
              </a:ext>
            </a:extLst>
          </p:cNvPr>
          <p:cNvSpPr>
            <a:spLocks noGrp="1"/>
          </p:cNvSpPr>
          <p:nvPr>
            <p:ph type="ctrTitle" hasCustomPrompt="1"/>
          </p:nvPr>
        </p:nvSpPr>
        <p:spPr>
          <a:xfrm>
            <a:off x="747605" y="4237940"/>
            <a:ext cx="10785585" cy="1088110"/>
          </a:xfrm>
        </p:spPr>
        <p:txBody>
          <a:bodyPr lIns="0" tIns="0" rIns="0" bIns="0" anchor="b">
            <a:noAutofit/>
          </a:bodyPr>
          <a:lstStyle>
            <a:lvl1pPr algn="l">
              <a:lnSpc>
                <a:spcPts val="2700"/>
              </a:lnSpc>
              <a:defRPr sz="3000" b="1" cap="all" baseline="0">
                <a:latin typeface="+mj-lt"/>
                <a:cs typeface="Arial" panose="020B0604020202020204" pitchFamily="34" charset="0"/>
              </a:defRPr>
            </a:lvl1pPr>
          </a:lstStyle>
          <a:p>
            <a:r>
              <a:rPr lang="de-DE" dirty="0"/>
              <a:t>Ein langer Präsentationstitel in einer</a:t>
            </a:r>
            <a:br>
              <a:rPr lang="de-DE" dirty="0"/>
            </a:br>
            <a:r>
              <a:rPr lang="de-DE" dirty="0"/>
              <a:t>oder zwei </a:t>
            </a:r>
            <a:r>
              <a:rPr lang="de-DE" dirty="0" err="1"/>
              <a:t>zeilen</a:t>
            </a:r>
            <a:r>
              <a:rPr lang="de-DE" dirty="0"/>
              <a:t>.</a:t>
            </a:r>
            <a:endParaRPr lang="en-US" dirty="0"/>
          </a:p>
        </p:txBody>
      </p:sp>
      <p:sp>
        <p:nvSpPr>
          <p:cNvPr id="17" name="Rechteck 16">
            <a:extLst>
              <a:ext uri="{FF2B5EF4-FFF2-40B4-BE49-F238E27FC236}">
                <a16:creationId xmlns:a16="http://schemas.microsoft.com/office/drawing/2014/main" id="{4AE9D5AE-3ECB-45A4-BE59-5F63F03168DC}"/>
              </a:ext>
            </a:extLst>
          </p:cNvPr>
          <p:cNvSpPr/>
          <p:nvPr userDrawn="1"/>
        </p:nvSpPr>
        <p:spPr>
          <a:xfrm>
            <a:off x="0" y="5418000"/>
            <a:ext cx="12192000" cy="1440000"/>
          </a:xfrm>
          <a:prstGeom prst="rect">
            <a:avLst/>
          </a:prstGeom>
          <a:solidFill>
            <a:srgbClr val="0083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8" name="Subtitle 2">
            <a:extLst>
              <a:ext uri="{FF2B5EF4-FFF2-40B4-BE49-F238E27FC236}">
                <a16:creationId xmlns:a16="http://schemas.microsoft.com/office/drawing/2014/main" id="{FC595321-BB83-4E7F-A492-2465B73CA30B}"/>
              </a:ext>
            </a:extLst>
          </p:cNvPr>
          <p:cNvSpPr>
            <a:spLocks noGrp="1"/>
          </p:cNvSpPr>
          <p:nvPr>
            <p:ph type="subTitle" idx="1" hasCustomPrompt="1"/>
          </p:nvPr>
        </p:nvSpPr>
        <p:spPr>
          <a:xfrm>
            <a:off x="731838" y="5674089"/>
            <a:ext cx="10801351" cy="691989"/>
          </a:xfrm>
        </p:spPr>
        <p:txBody>
          <a:bodyPr lIns="0" tIns="0" rIns="0" bIns="0">
            <a:normAutofit/>
          </a:bodyPr>
          <a:lstStyle>
            <a:lvl1pPr marL="0" indent="0" algn="l">
              <a:buNone/>
              <a:defRPr sz="135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dirty="0"/>
              <a:t>Platz für eine </a:t>
            </a:r>
            <a:r>
              <a:rPr lang="de-DE" dirty="0" err="1"/>
              <a:t>Subline</a:t>
            </a:r>
            <a:r>
              <a:rPr lang="de-DE" dirty="0"/>
              <a:t>, wenn diese benötigt wird.</a:t>
            </a:r>
            <a:endParaRPr lang="en-US" dirty="0"/>
          </a:p>
        </p:txBody>
      </p:sp>
      <p:sp>
        <p:nvSpPr>
          <p:cNvPr id="19" name="Textplatzhalter 9">
            <a:extLst>
              <a:ext uri="{FF2B5EF4-FFF2-40B4-BE49-F238E27FC236}">
                <a16:creationId xmlns:a16="http://schemas.microsoft.com/office/drawing/2014/main" id="{B0287F4C-D62F-4749-A186-24017831D1A8}"/>
              </a:ext>
            </a:extLst>
          </p:cNvPr>
          <p:cNvSpPr>
            <a:spLocks noGrp="1"/>
          </p:cNvSpPr>
          <p:nvPr>
            <p:ph type="body" sz="quarter" idx="12" hasCustomPrompt="1"/>
          </p:nvPr>
        </p:nvSpPr>
        <p:spPr>
          <a:xfrm>
            <a:off x="747603" y="4025486"/>
            <a:ext cx="6126163" cy="207749"/>
          </a:xfrm>
        </p:spPr>
        <p:txBody>
          <a:bodyPr lIns="0" tIns="0" rIns="0" bIns="0">
            <a:spAutoFit/>
          </a:bodyPr>
          <a:lstStyle>
            <a:lvl1pPr marL="0" indent="0">
              <a:buNone/>
              <a:defRPr sz="1500">
                <a:solidFill>
                  <a:schemeClr val="accent4"/>
                </a:solidFill>
              </a:defRPr>
            </a:lvl1pPr>
            <a:lvl2pPr marL="342900" indent="0">
              <a:buNone/>
              <a:defRPr/>
            </a:lvl2pPr>
            <a:lvl3pPr marL="685800" indent="0">
              <a:buNone/>
              <a:defRPr/>
            </a:lvl3pPr>
            <a:lvl4pPr marL="1028700" indent="0">
              <a:buNone/>
              <a:defRPr/>
            </a:lvl4pPr>
            <a:lvl5pPr marL="1371600" indent="0">
              <a:buNone/>
              <a:defRPr/>
            </a:lvl5pPr>
          </a:lstStyle>
          <a:p>
            <a:pPr lvl="0"/>
            <a:r>
              <a:rPr lang="de-DE" dirty="0"/>
              <a:t>Datum</a:t>
            </a:r>
          </a:p>
        </p:txBody>
      </p:sp>
      <p:sp>
        <p:nvSpPr>
          <p:cNvPr id="20" name="Textplatzhalter 4">
            <a:extLst>
              <a:ext uri="{FF2B5EF4-FFF2-40B4-BE49-F238E27FC236}">
                <a16:creationId xmlns:a16="http://schemas.microsoft.com/office/drawing/2014/main" id="{C2B5CA33-1305-4507-AE8A-C40E7F946C4B}"/>
              </a:ext>
            </a:extLst>
          </p:cNvPr>
          <p:cNvSpPr>
            <a:spLocks noGrp="1"/>
          </p:cNvSpPr>
          <p:nvPr>
            <p:ph type="body" sz="quarter" idx="13" hasCustomPrompt="1"/>
          </p:nvPr>
        </p:nvSpPr>
        <p:spPr>
          <a:xfrm>
            <a:off x="731839" y="6493827"/>
            <a:ext cx="7146925" cy="145424"/>
          </a:xfrm>
        </p:spPr>
        <p:txBody>
          <a:bodyPr lIns="0" tIns="0" rIns="0" bIns="0">
            <a:spAutoFit/>
          </a:bodyPr>
          <a:lstStyle>
            <a:lvl1pPr marL="0" indent="0">
              <a:buNone/>
              <a:defRPr sz="1050">
                <a:solidFill>
                  <a:schemeClr val="bg1"/>
                </a:solidFill>
              </a:defRPr>
            </a:lvl1pPr>
            <a:lvl2pPr marL="342900" indent="0">
              <a:buNone/>
              <a:defRPr sz="900">
                <a:solidFill>
                  <a:schemeClr val="accent5"/>
                </a:solidFill>
              </a:defRPr>
            </a:lvl2pPr>
            <a:lvl3pPr marL="685800" indent="0">
              <a:buNone/>
              <a:defRPr sz="825">
                <a:solidFill>
                  <a:schemeClr val="accent5"/>
                </a:solidFill>
              </a:defRPr>
            </a:lvl3pPr>
            <a:lvl4pPr marL="1028700" indent="0">
              <a:buNone/>
              <a:defRPr sz="788">
                <a:solidFill>
                  <a:schemeClr val="accent5"/>
                </a:solidFill>
              </a:defRPr>
            </a:lvl4pPr>
            <a:lvl5pPr marL="1371600" indent="0">
              <a:buNone/>
              <a:defRPr sz="788">
                <a:solidFill>
                  <a:schemeClr val="accent5"/>
                </a:solidFill>
              </a:defRPr>
            </a:lvl5pPr>
          </a:lstStyle>
          <a:p>
            <a:pPr lvl="0"/>
            <a:r>
              <a:rPr lang="de-DE" dirty="0"/>
              <a:t>Referent</a:t>
            </a:r>
          </a:p>
        </p:txBody>
      </p:sp>
      <p:sp>
        <p:nvSpPr>
          <p:cNvPr id="21" name="Rechteck 20">
            <a:extLst>
              <a:ext uri="{FF2B5EF4-FFF2-40B4-BE49-F238E27FC236}">
                <a16:creationId xmlns:a16="http://schemas.microsoft.com/office/drawing/2014/main" id="{627B5F4E-D22B-4E32-A9FC-93D15DF21174}"/>
              </a:ext>
            </a:extLst>
          </p:cNvPr>
          <p:cNvSpPr/>
          <p:nvPr userDrawn="1"/>
        </p:nvSpPr>
        <p:spPr>
          <a:xfrm>
            <a:off x="0" y="5326051"/>
            <a:ext cx="12192000" cy="1008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grpSp>
        <p:nvGrpSpPr>
          <p:cNvPr id="3" name="Gruppieren 2">
            <a:extLst>
              <a:ext uri="{FF2B5EF4-FFF2-40B4-BE49-F238E27FC236}">
                <a16:creationId xmlns:a16="http://schemas.microsoft.com/office/drawing/2014/main" id="{75773B6C-3F01-0548-984A-789668812477}"/>
              </a:ext>
            </a:extLst>
          </p:cNvPr>
          <p:cNvGrpSpPr/>
          <p:nvPr userDrawn="1"/>
        </p:nvGrpSpPr>
        <p:grpSpPr>
          <a:xfrm>
            <a:off x="470405" y="-1"/>
            <a:ext cx="2219497" cy="1422654"/>
            <a:chOff x="3802183" y="1611923"/>
            <a:chExt cx="2219497" cy="1422654"/>
          </a:xfrm>
        </p:grpSpPr>
        <p:sp>
          <p:nvSpPr>
            <p:cNvPr id="26" name="Rechteck 25">
              <a:extLst>
                <a:ext uri="{FF2B5EF4-FFF2-40B4-BE49-F238E27FC236}">
                  <a16:creationId xmlns:a16="http://schemas.microsoft.com/office/drawing/2014/main" id="{A20E6FE6-F774-2446-836C-1E96E104A989}"/>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pic>
          <p:nvPicPr>
            <p:cNvPr id="14" name="Picture 7" descr="WWK-Logo-_Eine starke Gemeinschaft_CMYK">
              <a:extLst>
                <a:ext uri="{FF2B5EF4-FFF2-40B4-BE49-F238E27FC236}">
                  <a16:creationId xmlns:a16="http://schemas.microsoft.com/office/drawing/2014/main" id="{2BA981E3-6B23-E241-9C54-025862C7C89E}"/>
                </a:ext>
              </a:extLst>
            </p:cNvPr>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415294468"/>
      </p:ext>
    </p:extLst>
  </p:cSld>
  <p:clrMapOvr>
    <a:masterClrMapping/>
  </p:clrMapOvr>
  <p:extLst mod="1">
    <p:ext uri="{DCECCB84-F9BA-43D5-87BE-67443E8EF086}">
      <p15:sldGuideLst xmlns:p15="http://schemas.microsoft.com/office/powerpoint/2012/main">
        <p15:guide id="1" pos="461">
          <p15:clr>
            <a:srgbClr val="FBAE40"/>
          </p15:clr>
        </p15:guide>
        <p15:guide id="2" pos="7265">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2_Titelfolie v1">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72E46032-7461-F14F-828D-902A42EDE8F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2000" cy="3778248"/>
          </a:xfrm>
          <a:prstGeom prst="rect">
            <a:avLst/>
          </a:prstGeom>
        </p:spPr>
      </p:pic>
      <p:sp>
        <p:nvSpPr>
          <p:cNvPr id="17" name="Rechteck 16">
            <a:extLst>
              <a:ext uri="{FF2B5EF4-FFF2-40B4-BE49-F238E27FC236}">
                <a16:creationId xmlns:a16="http://schemas.microsoft.com/office/drawing/2014/main" id="{4AE9D5AE-3ECB-45A4-BE59-5F63F03168DC}"/>
              </a:ext>
            </a:extLst>
          </p:cNvPr>
          <p:cNvSpPr/>
          <p:nvPr userDrawn="1"/>
        </p:nvSpPr>
        <p:spPr>
          <a:xfrm>
            <a:off x="0" y="5418000"/>
            <a:ext cx="12192000" cy="1440000"/>
          </a:xfrm>
          <a:prstGeom prst="rect">
            <a:avLst/>
          </a:prstGeom>
          <a:solidFill>
            <a:srgbClr val="0083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8" name="Subtitle 2">
            <a:extLst>
              <a:ext uri="{FF2B5EF4-FFF2-40B4-BE49-F238E27FC236}">
                <a16:creationId xmlns:a16="http://schemas.microsoft.com/office/drawing/2014/main" id="{FC595321-BB83-4E7F-A492-2465B73CA30B}"/>
              </a:ext>
            </a:extLst>
          </p:cNvPr>
          <p:cNvSpPr>
            <a:spLocks noGrp="1"/>
          </p:cNvSpPr>
          <p:nvPr>
            <p:ph type="subTitle" idx="1" hasCustomPrompt="1"/>
          </p:nvPr>
        </p:nvSpPr>
        <p:spPr>
          <a:xfrm>
            <a:off x="731838" y="5674089"/>
            <a:ext cx="10801351" cy="691989"/>
          </a:xfrm>
        </p:spPr>
        <p:txBody>
          <a:bodyPr lIns="0" tIns="0" rIns="0" bIns="0">
            <a:normAutofit/>
          </a:bodyPr>
          <a:lstStyle>
            <a:lvl1pPr marL="0" indent="0" algn="l">
              <a:buNone/>
              <a:defRPr sz="135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dirty="0"/>
              <a:t>Platz für eine </a:t>
            </a:r>
            <a:r>
              <a:rPr lang="de-DE" dirty="0" err="1"/>
              <a:t>Subline</a:t>
            </a:r>
            <a:r>
              <a:rPr lang="de-DE" dirty="0"/>
              <a:t>, wenn diese benötigt wird.</a:t>
            </a:r>
            <a:endParaRPr lang="en-US" dirty="0"/>
          </a:p>
        </p:txBody>
      </p:sp>
      <p:sp>
        <p:nvSpPr>
          <p:cNvPr id="20" name="Textplatzhalter 4">
            <a:extLst>
              <a:ext uri="{FF2B5EF4-FFF2-40B4-BE49-F238E27FC236}">
                <a16:creationId xmlns:a16="http://schemas.microsoft.com/office/drawing/2014/main" id="{C2B5CA33-1305-4507-AE8A-C40E7F946C4B}"/>
              </a:ext>
            </a:extLst>
          </p:cNvPr>
          <p:cNvSpPr>
            <a:spLocks noGrp="1"/>
          </p:cNvSpPr>
          <p:nvPr>
            <p:ph type="body" sz="quarter" idx="13" hasCustomPrompt="1"/>
          </p:nvPr>
        </p:nvSpPr>
        <p:spPr>
          <a:xfrm>
            <a:off x="731839" y="6493827"/>
            <a:ext cx="7146925" cy="145424"/>
          </a:xfrm>
        </p:spPr>
        <p:txBody>
          <a:bodyPr lIns="0" tIns="0" rIns="0" bIns="0">
            <a:spAutoFit/>
          </a:bodyPr>
          <a:lstStyle>
            <a:lvl1pPr marL="0" indent="0">
              <a:buNone/>
              <a:defRPr sz="1050">
                <a:solidFill>
                  <a:schemeClr val="bg1"/>
                </a:solidFill>
              </a:defRPr>
            </a:lvl1pPr>
            <a:lvl2pPr marL="342900" indent="0">
              <a:buNone/>
              <a:defRPr sz="900">
                <a:solidFill>
                  <a:schemeClr val="accent5"/>
                </a:solidFill>
              </a:defRPr>
            </a:lvl2pPr>
            <a:lvl3pPr marL="685800" indent="0">
              <a:buNone/>
              <a:defRPr sz="825">
                <a:solidFill>
                  <a:schemeClr val="accent5"/>
                </a:solidFill>
              </a:defRPr>
            </a:lvl3pPr>
            <a:lvl4pPr marL="1028700" indent="0">
              <a:buNone/>
              <a:defRPr sz="788">
                <a:solidFill>
                  <a:schemeClr val="accent5"/>
                </a:solidFill>
              </a:defRPr>
            </a:lvl4pPr>
            <a:lvl5pPr marL="1371600" indent="0">
              <a:buNone/>
              <a:defRPr sz="788">
                <a:solidFill>
                  <a:schemeClr val="accent5"/>
                </a:solidFill>
              </a:defRPr>
            </a:lvl5pPr>
          </a:lstStyle>
          <a:p>
            <a:pPr lvl="0"/>
            <a:r>
              <a:rPr lang="de-DE" dirty="0"/>
              <a:t>Referent</a:t>
            </a:r>
          </a:p>
        </p:txBody>
      </p:sp>
      <p:sp>
        <p:nvSpPr>
          <p:cNvPr id="21" name="Rechteck 20">
            <a:extLst>
              <a:ext uri="{FF2B5EF4-FFF2-40B4-BE49-F238E27FC236}">
                <a16:creationId xmlns:a16="http://schemas.microsoft.com/office/drawing/2014/main" id="{627B5F4E-D22B-4E32-A9FC-93D15DF21174}"/>
              </a:ext>
            </a:extLst>
          </p:cNvPr>
          <p:cNvSpPr/>
          <p:nvPr userDrawn="1"/>
        </p:nvSpPr>
        <p:spPr>
          <a:xfrm>
            <a:off x="0" y="5326051"/>
            <a:ext cx="12192000" cy="1008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grpSp>
        <p:nvGrpSpPr>
          <p:cNvPr id="12" name="Gruppieren 11">
            <a:extLst>
              <a:ext uri="{FF2B5EF4-FFF2-40B4-BE49-F238E27FC236}">
                <a16:creationId xmlns:a16="http://schemas.microsoft.com/office/drawing/2014/main" id="{B8961B66-B780-F446-831E-7B1266A040B1}"/>
              </a:ext>
            </a:extLst>
          </p:cNvPr>
          <p:cNvGrpSpPr/>
          <p:nvPr userDrawn="1"/>
        </p:nvGrpSpPr>
        <p:grpSpPr>
          <a:xfrm>
            <a:off x="470405" y="-1"/>
            <a:ext cx="2219497" cy="1422654"/>
            <a:chOff x="3802183" y="1611923"/>
            <a:chExt cx="2219497" cy="1422654"/>
          </a:xfrm>
        </p:grpSpPr>
        <p:sp>
          <p:nvSpPr>
            <p:cNvPr id="14" name="Rechteck 13">
              <a:extLst>
                <a:ext uri="{FF2B5EF4-FFF2-40B4-BE49-F238E27FC236}">
                  <a16:creationId xmlns:a16="http://schemas.microsoft.com/office/drawing/2014/main" id="{BC5BC21D-9653-C248-A321-ED2576034B54}"/>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pic>
          <p:nvPicPr>
            <p:cNvPr id="15" name="Picture 7" descr="WWK-Logo-_Eine starke Gemeinschaft_CMYK">
              <a:extLst>
                <a:ext uri="{FF2B5EF4-FFF2-40B4-BE49-F238E27FC236}">
                  <a16:creationId xmlns:a16="http://schemas.microsoft.com/office/drawing/2014/main" id="{C7D7F286-91E3-D54F-8E64-558537138659}"/>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3" name="Title 1">
            <a:extLst>
              <a:ext uri="{FF2B5EF4-FFF2-40B4-BE49-F238E27FC236}">
                <a16:creationId xmlns:a16="http://schemas.microsoft.com/office/drawing/2014/main" id="{585D7070-A2C8-2B4B-A68C-C139F8B4CFC2}"/>
              </a:ext>
            </a:extLst>
          </p:cNvPr>
          <p:cNvSpPr>
            <a:spLocks noGrp="1"/>
          </p:cNvSpPr>
          <p:nvPr>
            <p:ph type="ctrTitle" hasCustomPrompt="1"/>
          </p:nvPr>
        </p:nvSpPr>
        <p:spPr>
          <a:xfrm>
            <a:off x="747605" y="4237940"/>
            <a:ext cx="10785585" cy="1088110"/>
          </a:xfrm>
        </p:spPr>
        <p:txBody>
          <a:bodyPr lIns="0" tIns="0" rIns="0" bIns="0" anchor="b">
            <a:noAutofit/>
          </a:bodyPr>
          <a:lstStyle>
            <a:lvl1pPr algn="l">
              <a:lnSpc>
                <a:spcPts val="2700"/>
              </a:lnSpc>
              <a:defRPr sz="3000" b="1" cap="all" baseline="0">
                <a:latin typeface="+mj-lt"/>
                <a:cs typeface="Arial" panose="020B0604020202020204" pitchFamily="34" charset="0"/>
              </a:defRPr>
            </a:lvl1pPr>
          </a:lstStyle>
          <a:p>
            <a:r>
              <a:rPr lang="de-DE" dirty="0"/>
              <a:t>Ein langer Präsentationstitel in einer</a:t>
            </a:r>
            <a:br>
              <a:rPr lang="de-DE" dirty="0"/>
            </a:br>
            <a:r>
              <a:rPr lang="de-DE" dirty="0"/>
              <a:t>oder zwei </a:t>
            </a:r>
            <a:r>
              <a:rPr lang="de-DE" dirty="0" err="1"/>
              <a:t>zeilen</a:t>
            </a:r>
            <a:r>
              <a:rPr lang="de-DE" dirty="0"/>
              <a:t>.</a:t>
            </a:r>
            <a:endParaRPr lang="en-US" dirty="0"/>
          </a:p>
        </p:txBody>
      </p:sp>
      <p:sp>
        <p:nvSpPr>
          <p:cNvPr id="24" name="Textplatzhalter 9">
            <a:extLst>
              <a:ext uri="{FF2B5EF4-FFF2-40B4-BE49-F238E27FC236}">
                <a16:creationId xmlns:a16="http://schemas.microsoft.com/office/drawing/2014/main" id="{8C90C9AA-F2DC-8647-B0A2-FC0CAC2A6606}"/>
              </a:ext>
            </a:extLst>
          </p:cNvPr>
          <p:cNvSpPr>
            <a:spLocks noGrp="1"/>
          </p:cNvSpPr>
          <p:nvPr>
            <p:ph type="body" sz="quarter" idx="12" hasCustomPrompt="1"/>
          </p:nvPr>
        </p:nvSpPr>
        <p:spPr>
          <a:xfrm>
            <a:off x="747603" y="4025486"/>
            <a:ext cx="6126163" cy="207749"/>
          </a:xfrm>
        </p:spPr>
        <p:txBody>
          <a:bodyPr lIns="0" tIns="0" rIns="0" bIns="0">
            <a:spAutoFit/>
          </a:bodyPr>
          <a:lstStyle>
            <a:lvl1pPr marL="0" indent="0">
              <a:buNone/>
              <a:defRPr sz="1500">
                <a:solidFill>
                  <a:schemeClr val="accent4"/>
                </a:solidFill>
              </a:defRPr>
            </a:lvl1pPr>
            <a:lvl2pPr marL="342900" indent="0">
              <a:buNone/>
              <a:defRPr/>
            </a:lvl2pPr>
            <a:lvl3pPr marL="685800" indent="0">
              <a:buNone/>
              <a:defRPr/>
            </a:lvl3pPr>
            <a:lvl4pPr marL="1028700" indent="0">
              <a:buNone/>
              <a:defRPr/>
            </a:lvl4pPr>
            <a:lvl5pPr marL="1371600" indent="0">
              <a:buNone/>
              <a:defRPr/>
            </a:lvl5pPr>
          </a:lstStyle>
          <a:p>
            <a:pPr lvl="0"/>
            <a:r>
              <a:rPr lang="de-DE" dirty="0"/>
              <a:t>Datum</a:t>
            </a:r>
          </a:p>
        </p:txBody>
      </p:sp>
    </p:spTree>
    <p:extLst>
      <p:ext uri="{BB962C8B-B14F-4D97-AF65-F5344CB8AC3E}">
        <p14:creationId xmlns:p14="http://schemas.microsoft.com/office/powerpoint/2010/main" val="355490648"/>
      </p:ext>
    </p:extLst>
  </p:cSld>
  <p:clrMapOvr>
    <a:masterClrMapping/>
  </p:clrMapOvr>
  <p:extLst mod="1">
    <p:ext uri="{DCECCB84-F9BA-43D5-87BE-67443E8EF086}">
      <p15:sldGuideLst xmlns:p15="http://schemas.microsoft.com/office/powerpoint/2012/main">
        <p15:guide id="1" pos="461">
          <p15:clr>
            <a:srgbClr val="FBAE40"/>
          </p15:clr>
        </p15:guide>
        <p15:guide id="2" pos="7265">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folie_Zwischenfolie_Typografie">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F8A194F3-2034-4FE3-BEFE-643723A077D9}"/>
              </a:ext>
            </a:extLst>
          </p:cNvPr>
          <p:cNvSpPr>
            <a:spLocks noGrp="1"/>
          </p:cNvSpPr>
          <p:nvPr>
            <p:ph type="ctrTitle" hasCustomPrompt="1"/>
          </p:nvPr>
        </p:nvSpPr>
        <p:spPr>
          <a:xfrm>
            <a:off x="731838" y="3276560"/>
            <a:ext cx="9452687" cy="2146142"/>
          </a:xfrm>
        </p:spPr>
        <p:txBody>
          <a:bodyPr lIns="0" tIns="0" rIns="0" bIns="0" anchor="t">
            <a:noAutofit/>
          </a:bodyPr>
          <a:lstStyle>
            <a:lvl1pPr algn="l">
              <a:lnSpc>
                <a:spcPts val="4050"/>
              </a:lnSpc>
              <a:defRPr sz="4500" b="1" cap="all" baseline="0"/>
            </a:lvl1pPr>
          </a:lstStyle>
          <a:p>
            <a:r>
              <a:rPr lang="de-DE" dirty="0"/>
              <a:t>Ein langer Präsentationstitel in mehreren </a:t>
            </a:r>
            <a:r>
              <a:rPr lang="de-DE" dirty="0" err="1"/>
              <a:t>zeilen</a:t>
            </a:r>
            <a:r>
              <a:rPr lang="de-DE" dirty="0"/>
              <a:t>.</a:t>
            </a:r>
            <a:endParaRPr lang="en-US" dirty="0"/>
          </a:p>
        </p:txBody>
      </p:sp>
      <p:sp>
        <p:nvSpPr>
          <p:cNvPr id="11" name="Textplatzhalter 9">
            <a:extLst>
              <a:ext uri="{FF2B5EF4-FFF2-40B4-BE49-F238E27FC236}">
                <a16:creationId xmlns:a16="http://schemas.microsoft.com/office/drawing/2014/main" id="{EEA814D9-3515-49FE-A16F-5FD7B8536498}"/>
              </a:ext>
            </a:extLst>
          </p:cNvPr>
          <p:cNvSpPr>
            <a:spLocks noGrp="1"/>
          </p:cNvSpPr>
          <p:nvPr>
            <p:ph type="body" sz="quarter" idx="12" hasCustomPrompt="1"/>
          </p:nvPr>
        </p:nvSpPr>
        <p:spPr>
          <a:xfrm>
            <a:off x="731839" y="2802998"/>
            <a:ext cx="5616891" cy="311624"/>
          </a:xfrm>
        </p:spPr>
        <p:txBody>
          <a:bodyPr wrap="square" lIns="0" tIns="0" rIns="0" bIns="0">
            <a:spAutoFit/>
          </a:bodyPr>
          <a:lstStyle>
            <a:lvl1pPr marL="0" indent="0">
              <a:buNone/>
              <a:defRPr sz="2250">
                <a:solidFill>
                  <a:schemeClr val="accent4"/>
                </a:solidFill>
              </a:defRPr>
            </a:lvl1pPr>
            <a:lvl2pPr marL="342900" indent="0">
              <a:buNone/>
              <a:defRPr/>
            </a:lvl2pPr>
            <a:lvl3pPr marL="685800" indent="0">
              <a:buNone/>
              <a:defRPr/>
            </a:lvl3pPr>
            <a:lvl4pPr marL="1028700" indent="0">
              <a:buNone/>
              <a:defRPr/>
            </a:lvl4pPr>
            <a:lvl5pPr marL="1371600" indent="0">
              <a:buNone/>
              <a:defRPr/>
            </a:lvl5pPr>
          </a:lstStyle>
          <a:p>
            <a:pPr lvl="0"/>
            <a:r>
              <a:rPr lang="de-DE" dirty="0"/>
              <a:t>Datum</a:t>
            </a:r>
          </a:p>
        </p:txBody>
      </p:sp>
      <p:sp>
        <p:nvSpPr>
          <p:cNvPr id="12" name="Rechteck 11">
            <a:extLst>
              <a:ext uri="{FF2B5EF4-FFF2-40B4-BE49-F238E27FC236}">
                <a16:creationId xmlns:a16="http://schemas.microsoft.com/office/drawing/2014/main" id="{4EE62C2E-7FCB-4F84-BC21-06DC9F3A5076}"/>
              </a:ext>
            </a:extLst>
          </p:cNvPr>
          <p:cNvSpPr/>
          <p:nvPr userDrawn="1"/>
        </p:nvSpPr>
        <p:spPr>
          <a:xfrm>
            <a:off x="0" y="5418000"/>
            <a:ext cx="12192000" cy="1440000"/>
          </a:xfrm>
          <a:prstGeom prst="rect">
            <a:avLst/>
          </a:prstGeom>
          <a:solidFill>
            <a:srgbClr val="0083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3" name="Subtitle 2">
            <a:extLst>
              <a:ext uri="{FF2B5EF4-FFF2-40B4-BE49-F238E27FC236}">
                <a16:creationId xmlns:a16="http://schemas.microsoft.com/office/drawing/2014/main" id="{711DE6AB-D044-4244-BF53-5CF1F75EC17D}"/>
              </a:ext>
            </a:extLst>
          </p:cNvPr>
          <p:cNvSpPr>
            <a:spLocks noGrp="1"/>
          </p:cNvSpPr>
          <p:nvPr>
            <p:ph type="subTitle" idx="1" hasCustomPrompt="1"/>
          </p:nvPr>
        </p:nvSpPr>
        <p:spPr>
          <a:xfrm>
            <a:off x="731838" y="5674089"/>
            <a:ext cx="10801351" cy="691989"/>
          </a:xfrm>
        </p:spPr>
        <p:txBody>
          <a:bodyPr lIns="0" tIns="0" rIns="0" bIns="0">
            <a:normAutofit/>
          </a:bodyPr>
          <a:lstStyle>
            <a:lvl1pPr marL="0" indent="0" algn="l">
              <a:buNone/>
              <a:defRPr sz="135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dirty="0"/>
              <a:t>Platz für eine </a:t>
            </a:r>
            <a:r>
              <a:rPr lang="de-DE" dirty="0" err="1"/>
              <a:t>Subline</a:t>
            </a:r>
            <a:r>
              <a:rPr lang="de-DE" dirty="0"/>
              <a:t>, wenn diese benötigt wird.</a:t>
            </a:r>
            <a:endParaRPr lang="en-US" dirty="0"/>
          </a:p>
        </p:txBody>
      </p:sp>
      <p:sp>
        <p:nvSpPr>
          <p:cNvPr id="14" name="Textplatzhalter 4">
            <a:extLst>
              <a:ext uri="{FF2B5EF4-FFF2-40B4-BE49-F238E27FC236}">
                <a16:creationId xmlns:a16="http://schemas.microsoft.com/office/drawing/2014/main" id="{51FAF74B-AAA7-444F-BDF5-F3A284EA2471}"/>
              </a:ext>
            </a:extLst>
          </p:cNvPr>
          <p:cNvSpPr>
            <a:spLocks noGrp="1"/>
          </p:cNvSpPr>
          <p:nvPr>
            <p:ph type="body" sz="quarter" idx="13" hasCustomPrompt="1"/>
          </p:nvPr>
        </p:nvSpPr>
        <p:spPr>
          <a:xfrm>
            <a:off x="731839" y="6493827"/>
            <a:ext cx="7146925" cy="145424"/>
          </a:xfrm>
        </p:spPr>
        <p:txBody>
          <a:bodyPr lIns="0" tIns="0" rIns="0" bIns="0">
            <a:spAutoFit/>
          </a:bodyPr>
          <a:lstStyle>
            <a:lvl1pPr marL="0" indent="0">
              <a:buNone/>
              <a:defRPr sz="1050">
                <a:solidFill>
                  <a:schemeClr val="bg1"/>
                </a:solidFill>
              </a:defRPr>
            </a:lvl1pPr>
            <a:lvl2pPr marL="342900" indent="0">
              <a:buNone/>
              <a:defRPr sz="900">
                <a:solidFill>
                  <a:schemeClr val="accent5"/>
                </a:solidFill>
              </a:defRPr>
            </a:lvl2pPr>
            <a:lvl3pPr marL="685800" indent="0">
              <a:buNone/>
              <a:defRPr sz="825">
                <a:solidFill>
                  <a:schemeClr val="accent5"/>
                </a:solidFill>
              </a:defRPr>
            </a:lvl3pPr>
            <a:lvl4pPr marL="1028700" indent="0">
              <a:buNone/>
              <a:defRPr sz="788">
                <a:solidFill>
                  <a:schemeClr val="accent5"/>
                </a:solidFill>
              </a:defRPr>
            </a:lvl4pPr>
            <a:lvl5pPr marL="1371600" indent="0">
              <a:buNone/>
              <a:defRPr sz="788">
                <a:solidFill>
                  <a:schemeClr val="accent5"/>
                </a:solidFill>
              </a:defRPr>
            </a:lvl5pPr>
          </a:lstStyle>
          <a:p>
            <a:pPr lvl="0"/>
            <a:r>
              <a:rPr lang="de-DE" dirty="0"/>
              <a:t>Referent</a:t>
            </a:r>
          </a:p>
        </p:txBody>
      </p:sp>
      <p:sp>
        <p:nvSpPr>
          <p:cNvPr id="15" name="Rechteck 14">
            <a:extLst>
              <a:ext uri="{FF2B5EF4-FFF2-40B4-BE49-F238E27FC236}">
                <a16:creationId xmlns:a16="http://schemas.microsoft.com/office/drawing/2014/main" id="{BABB6790-8D58-4A1F-B604-C81A809189FF}"/>
              </a:ext>
            </a:extLst>
          </p:cNvPr>
          <p:cNvSpPr/>
          <p:nvPr userDrawn="1"/>
        </p:nvSpPr>
        <p:spPr>
          <a:xfrm>
            <a:off x="0" y="5324955"/>
            <a:ext cx="12192000" cy="1079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grpSp>
        <p:nvGrpSpPr>
          <p:cNvPr id="18" name="Gruppieren 17">
            <a:extLst>
              <a:ext uri="{FF2B5EF4-FFF2-40B4-BE49-F238E27FC236}">
                <a16:creationId xmlns:a16="http://schemas.microsoft.com/office/drawing/2014/main" id="{E4A7E07D-FEF5-3346-A4A1-30D9D009BE25}"/>
              </a:ext>
            </a:extLst>
          </p:cNvPr>
          <p:cNvGrpSpPr/>
          <p:nvPr userDrawn="1"/>
        </p:nvGrpSpPr>
        <p:grpSpPr>
          <a:xfrm>
            <a:off x="470405" y="-1"/>
            <a:ext cx="2219497" cy="1422654"/>
            <a:chOff x="3802183" y="1611923"/>
            <a:chExt cx="2219497" cy="1422654"/>
          </a:xfrm>
        </p:grpSpPr>
        <p:sp>
          <p:nvSpPr>
            <p:cNvPr id="19" name="Rechteck 18">
              <a:extLst>
                <a:ext uri="{FF2B5EF4-FFF2-40B4-BE49-F238E27FC236}">
                  <a16:creationId xmlns:a16="http://schemas.microsoft.com/office/drawing/2014/main" id="{2E829A39-2D3B-1747-9560-57CF7A5F7E13}"/>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pic>
          <p:nvPicPr>
            <p:cNvPr id="20" name="Picture 7" descr="WWK-Logo-_Eine starke Gemeinschaft_CMYK">
              <a:extLst>
                <a:ext uri="{FF2B5EF4-FFF2-40B4-BE49-F238E27FC236}">
                  <a16:creationId xmlns:a16="http://schemas.microsoft.com/office/drawing/2014/main" id="{001663EB-F11D-DE4A-AC64-D8233BAEFCF7}"/>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638249131"/>
      </p:ext>
    </p:extLst>
  </p:cSld>
  <p:clrMapOvr>
    <a:masterClrMapping/>
  </p:clrMapOvr>
  <p:extLst mod="1">
    <p:ext uri="{DCECCB84-F9BA-43D5-87BE-67443E8EF086}">
      <p15:sldGuideLst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elfolie v2">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4443E0C7-9FCA-4CB9-9EED-FA948F09952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
          <a:stretch/>
        </p:blipFill>
        <p:spPr>
          <a:xfrm>
            <a:off x="6095204" y="2"/>
            <a:ext cx="6096797" cy="5347187"/>
          </a:xfrm>
          <a:prstGeom prst="rect">
            <a:avLst/>
          </a:prstGeom>
        </p:spPr>
      </p:pic>
      <p:sp>
        <p:nvSpPr>
          <p:cNvPr id="11" name="Title 1">
            <a:extLst>
              <a:ext uri="{FF2B5EF4-FFF2-40B4-BE49-F238E27FC236}">
                <a16:creationId xmlns:a16="http://schemas.microsoft.com/office/drawing/2014/main" id="{E5DF7BBB-2448-412E-9794-E6DE1DB1B196}"/>
              </a:ext>
            </a:extLst>
          </p:cNvPr>
          <p:cNvSpPr>
            <a:spLocks noGrp="1"/>
          </p:cNvSpPr>
          <p:nvPr>
            <p:ph type="ctrTitle" hasCustomPrompt="1"/>
          </p:nvPr>
        </p:nvSpPr>
        <p:spPr>
          <a:xfrm>
            <a:off x="742912" y="3881240"/>
            <a:ext cx="5245139" cy="1405267"/>
          </a:xfrm>
        </p:spPr>
        <p:txBody>
          <a:bodyPr lIns="0" tIns="0" rIns="0" bIns="0" anchor="b">
            <a:normAutofit/>
          </a:bodyPr>
          <a:lstStyle>
            <a:lvl1pPr algn="l">
              <a:lnSpc>
                <a:spcPts val="2700"/>
              </a:lnSpc>
              <a:defRPr sz="3000" b="1" cap="all" baseline="0"/>
            </a:lvl1pPr>
          </a:lstStyle>
          <a:p>
            <a:r>
              <a:rPr lang="de-DE" dirty="0"/>
              <a:t>Ein langer Präsentationstitel in mehreren </a:t>
            </a:r>
            <a:r>
              <a:rPr lang="de-DE" dirty="0" err="1"/>
              <a:t>zeilen</a:t>
            </a:r>
            <a:r>
              <a:rPr lang="de-DE" dirty="0"/>
              <a:t>.</a:t>
            </a:r>
            <a:endParaRPr lang="en-US" dirty="0"/>
          </a:p>
        </p:txBody>
      </p:sp>
      <p:sp>
        <p:nvSpPr>
          <p:cNvPr id="12" name="Textplatzhalter 9">
            <a:extLst>
              <a:ext uri="{FF2B5EF4-FFF2-40B4-BE49-F238E27FC236}">
                <a16:creationId xmlns:a16="http://schemas.microsoft.com/office/drawing/2014/main" id="{F4BB5F66-8407-44EB-8E7C-5D46C51A0863}"/>
              </a:ext>
            </a:extLst>
          </p:cNvPr>
          <p:cNvSpPr>
            <a:spLocks noGrp="1"/>
          </p:cNvSpPr>
          <p:nvPr>
            <p:ph type="body" sz="quarter" idx="12" hasCustomPrompt="1"/>
          </p:nvPr>
        </p:nvSpPr>
        <p:spPr>
          <a:xfrm>
            <a:off x="743488" y="3532671"/>
            <a:ext cx="5244563" cy="207749"/>
          </a:xfrm>
        </p:spPr>
        <p:txBody>
          <a:bodyPr wrap="square" lIns="0" tIns="0" rIns="0" bIns="0">
            <a:spAutoFit/>
          </a:bodyPr>
          <a:lstStyle>
            <a:lvl1pPr marL="0" indent="0">
              <a:buNone/>
              <a:defRPr sz="1500">
                <a:solidFill>
                  <a:schemeClr val="accent4"/>
                </a:solidFill>
              </a:defRPr>
            </a:lvl1pPr>
            <a:lvl2pPr marL="342900" indent="0">
              <a:buNone/>
              <a:defRPr/>
            </a:lvl2pPr>
            <a:lvl3pPr marL="685800" indent="0">
              <a:buNone/>
              <a:defRPr/>
            </a:lvl3pPr>
            <a:lvl4pPr marL="1028700" indent="0">
              <a:buNone/>
              <a:defRPr/>
            </a:lvl4pPr>
            <a:lvl5pPr marL="1371600" indent="0">
              <a:buNone/>
              <a:defRPr/>
            </a:lvl5pPr>
          </a:lstStyle>
          <a:p>
            <a:pPr lvl="0"/>
            <a:r>
              <a:rPr lang="de-DE" dirty="0"/>
              <a:t>Datum</a:t>
            </a:r>
          </a:p>
        </p:txBody>
      </p:sp>
      <p:sp>
        <p:nvSpPr>
          <p:cNvPr id="10" name="Rechteck 9">
            <a:extLst>
              <a:ext uri="{FF2B5EF4-FFF2-40B4-BE49-F238E27FC236}">
                <a16:creationId xmlns:a16="http://schemas.microsoft.com/office/drawing/2014/main" id="{C4500DBB-426D-469D-A7BD-E7A3AD69F3EC}"/>
              </a:ext>
            </a:extLst>
          </p:cNvPr>
          <p:cNvSpPr/>
          <p:nvPr userDrawn="1"/>
        </p:nvSpPr>
        <p:spPr>
          <a:xfrm>
            <a:off x="0" y="5418000"/>
            <a:ext cx="12192000" cy="1440000"/>
          </a:xfrm>
          <a:prstGeom prst="rect">
            <a:avLst/>
          </a:prstGeom>
          <a:solidFill>
            <a:srgbClr val="0083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3" name="Subtitle 2">
            <a:extLst>
              <a:ext uri="{FF2B5EF4-FFF2-40B4-BE49-F238E27FC236}">
                <a16:creationId xmlns:a16="http://schemas.microsoft.com/office/drawing/2014/main" id="{64071A4A-965A-4321-A7B3-1E1CFA33DF13}"/>
              </a:ext>
            </a:extLst>
          </p:cNvPr>
          <p:cNvSpPr>
            <a:spLocks noGrp="1"/>
          </p:cNvSpPr>
          <p:nvPr>
            <p:ph type="subTitle" idx="1" hasCustomPrompt="1"/>
          </p:nvPr>
        </p:nvSpPr>
        <p:spPr>
          <a:xfrm>
            <a:off x="731838" y="5674089"/>
            <a:ext cx="10801351" cy="691989"/>
          </a:xfrm>
        </p:spPr>
        <p:txBody>
          <a:bodyPr lIns="0" tIns="0" rIns="0" bIns="0">
            <a:normAutofit/>
          </a:bodyPr>
          <a:lstStyle>
            <a:lvl1pPr marL="0" indent="0" algn="l">
              <a:buNone/>
              <a:defRPr sz="135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dirty="0"/>
              <a:t>Platz für eine </a:t>
            </a:r>
            <a:r>
              <a:rPr lang="de-DE" dirty="0" err="1"/>
              <a:t>Subline</a:t>
            </a:r>
            <a:r>
              <a:rPr lang="de-DE" dirty="0"/>
              <a:t>, wenn diese benötigt wird.</a:t>
            </a:r>
            <a:endParaRPr lang="en-US" dirty="0"/>
          </a:p>
        </p:txBody>
      </p:sp>
      <p:sp>
        <p:nvSpPr>
          <p:cNvPr id="14" name="Textplatzhalter 4">
            <a:extLst>
              <a:ext uri="{FF2B5EF4-FFF2-40B4-BE49-F238E27FC236}">
                <a16:creationId xmlns:a16="http://schemas.microsoft.com/office/drawing/2014/main" id="{DE2F0518-70CD-4ADF-A2FF-A48E2D2E46DB}"/>
              </a:ext>
            </a:extLst>
          </p:cNvPr>
          <p:cNvSpPr>
            <a:spLocks noGrp="1"/>
          </p:cNvSpPr>
          <p:nvPr>
            <p:ph type="body" sz="quarter" idx="13" hasCustomPrompt="1"/>
          </p:nvPr>
        </p:nvSpPr>
        <p:spPr>
          <a:xfrm>
            <a:off x="731839" y="6493827"/>
            <a:ext cx="7146925" cy="145424"/>
          </a:xfrm>
        </p:spPr>
        <p:txBody>
          <a:bodyPr lIns="0" tIns="0" rIns="0" bIns="0">
            <a:spAutoFit/>
          </a:bodyPr>
          <a:lstStyle>
            <a:lvl1pPr marL="0" indent="0">
              <a:buNone/>
              <a:defRPr sz="1050">
                <a:solidFill>
                  <a:schemeClr val="bg1"/>
                </a:solidFill>
              </a:defRPr>
            </a:lvl1pPr>
            <a:lvl2pPr marL="342900" indent="0">
              <a:buNone/>
              <a:defRPr sz="900">
                <a:solidFill>
                  <a:schemeClr val="accent5"/>
                </a:solidFill>
              </a:defRPr>
            </a:lvl2pPr>
            <a:lvl3pPr marL="685800" indent="0">
              <a:buNone/>
              <a:defRPr sz="825">
                <a:solidFill>
                  <a:schemeClr val="accent5"/>
                </a:solidFill>
              </a:defRPr>
            </a:lvl3pPr>
            <a:lvl4pPr marL="1028700" indent="0">
              <a:buNone/>
              <a:defRPr sz="788">
                <a:solidFill>
                  <a:schemeClr val="accent5"/>
                </a:solidFill>
              </a:defRPr>
            </a:lvl4pPr>
            <a:lvl5pPr marL="1371600" indent="0">
              <a:buNone/>
              <a:defRPr sz="788">
                <a:solidFill>
                  <a:schemeClr val="accent5"/>
                </a:solidFill>
              </a:defRPr>
            </a:lvl5pPr>
          </a:lstStyle>
          <a:p>
            <a:pPr lvl="0"/>
            <a:r>
              <a:rPr lang="de-DE" dirty="0"/>
              <a:t>Referent</a:t>
            </a:r>
          </a:p>
        </p:txBody>
      </p:sp>
      <p:sp>
        <p:nvSpPr>
          <p:cNvPr id="15" name="Rechteck 14">
            <a:extLst>
              <a:ext uri="{FF2B5EF4-FFF2-40B4-BE49-F238E27FC236}">
                <a16:creationId xmlns:a16="http://schemas.microsoft.com/office/drawing/2014/main" id="{FB2A9A23-12E6-43B3-9927-EEF6E302254A}"/>
              </a:ext>
            </a:extLst>
          </p:cNvPr>
          <p:cNvSpPr/>
          <p:nvPr userDrawn="1"/>
        </p:nvSpPr>
        <p:spPr>
          <a:xfrm>
            <a:off x="-1596" y="5330337"/>
            <a:ext cx="12192000" cy="1008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grpSp>
        <p:nvGrpSpPr>
          <p:cNvPr id="18" name="Gruppieren 17">
            <a:extLst>
              <a:ext uri="{FF2B5EF4-FFF2-40B4-BE49-F238E27FC236}">
                <a16:creationId xmlns:a16="http://schemas.microsoft.com/office/drawing/2014/main" id="{79321353-6B05-1446-9369-009ACB17BC5B}"/>
              </a:ext>
            </a:extLst>
          </p:cNvPr>
          <p:cNvGrpSpPr/>
          <p:nvPr userDrawn="1"/>
        </p:nvGrpSpPr>
        <p:grpSpPr>
          <a:xfrm>
            <a:off x="470405" y="-1"/>
            <a:ext cx="2219497" cy="1422654"/>
            <a:chOff x="3802183" y="1611923"/>
            <a:chExt cx="2219497" cy="1422654"/>
          </a:xfrm>
        </p:grpSpPr>
        <p:sp>
          <p:nvSpPr>
            <p:cNvPr id="19" name="Rechteck 18">
              <a:extLst>
                <a:ext uri="{FF2B5EF4-FFF2-40B4-BE49-F238E27FC236}">
                  <a16:creationId xmlns:a16="http://schemas.microsoft.com/office/drawing/2014/main" id="{D92AA475-82B2-0747-AFB0-B5D706570900}"/>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pic>
          <p:nvPicPr>
            <p:cNvPr id="20" name="Picture 7" descr="WWK-Logo-_Eine starke Gemeinschaft_CMYK">
              <a:extLst>
                <a:ext uri="{FF2B5EF4-FFF2-40B4-BE49-F238E27FC236}">
                  <a16:creationId xmlns:a16="http://schemas.microsoft.com/office/drawing/2014/main" id="{8A4835B0-A2EE-7046-A8A7-CAAD78AD5635}"/>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557018923"/>
      </p:ext>
    </p:extLst>
  </p:cSld>
  <p:clrMapOvr>
    <a:masterClrMapping/>
  </p:clrMapOvr>
  <p:extLst mod="1">
    <p:ext uri="{DCECCB84-F9BA-43D5-87BE-67443E8EF086}">
      <p15:sldGuideLst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elfolie v2">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FC826978-CACE-47D8-A9B6-4AFD5299CB84}"/>
              </a:ext>
            </a:extLst>
          </p:cNvPr>
          <p:cNvSpPr>
            <a:spLocks noGrp="1"/>
          </p:cNvSpPr>
          <p:nvPr>
            <p:ph type="pic" sz="quarter" idx="14"/>
          </p:nvPr>
        </p:nvSpPr>
        <p:spPr>
          <a:xfrm>
            <a:off x="6096000" y="2"/>
            <a:ext cx="6096000" cy="5324475"/>
          </a:xfrm>
        </p:spPr>
        <p:txBody>
          <a:bodyPr/>
          <a:lstStyle/>
          <a:p>
            <a:endParaRPr lang="de-DE"/>
          </a:p>
        </p:txBody>
      </p:sp>
      <p:sp>
        <p:nvSpPr>
          <p:cNvPr id="18" name="Title 1">
            <a:extLst>
              <a:ext uri="{FF2B5EF4-FFF2-40B4-BE49-F238E27FC236}">
                <a16:creationId xmlns:a16="http://schemas.microsoft.com/office/drawing/2014/main" id="{D7CB2ED4-8B0E-3748-8081-A8CDE486B31D}"/>
              </a:ext>
            </a:extLst>
          </p:cNvPr>
          <p:cNvSpPr>
            <a:spLocks noGrp="1"/>
          </p:cNvSpPr>
          <p:nvPr>
            <p:ph type="ctrTitle" hasCustomPrompt="1"/>
          </p:nvPr>
        </p:nvSpPr>
        <p:spPr>
          <a:xfrm>
            <a:off x="742912" y="3881240"/>
            <a:ext cx="5245139" cy="1405267"/>
          </a:xfrm>
        </p:spPr>
        <p:txBody>
          <a:bodyPr lIns="0" tIns="0" rIns="0" bIns="0" anchor="b">
            <a:normAutofit/>
          </a:bodyPr>
          <a:lstStyle>
            <a:lvl1pPr algn="l">
              <a:lnSpc>
                <a:spcPts val="2700"/>
              </a:lnSpc>
              <a:defRPr sz="3000" b="1" cap="all" baseline="0"/>
            </a:lvl1pPr>
          </a:lstStyle>
          <a:p>
            <a:r>
              <a:rPr lang="de-DE" dirty="0"/>
              <a:t>Ein langer Präsentationstitel in mehreren </a:t>
            </a:r>
            <a:r>
              <a:rPr lang="de-DE" dirty="0" err="1"/>
              <a:t>zeilen</a:t>
            </a:r>
            <a:r>
              <a:rPr lang="de-DE" dirty="0"/>
              <a:t>.</a:t>
            </a:r>
            <a:endParaRPr lang="en-US" dirty="0"/>
          </a:p>
        </p:txBody>
      </p:sp>
      <p:sp>
        <p:nvSpPr>
          <p:cNvPr id="19" name="Textplatzhalter 9">
            <a:extLst>
              <a:ext uri="{FF2B5EF4-FFF2-40B4-BE49-F238E27FC236}">
                <a16:creationId xmlns:a16="http://schemas.microsoft.com/office/drawing/2014/main" id="{71DEC262-48F8-154A-B770-5C65E8DCD303}"/>
              </a:ext>
            </a:extLst>
          </p:cNvPr>
          <p:cNvSpPr>
            <a:spLocks noGrp="1"/>
          </p:cNvSpPr>
          <p:nvPr>
            <p:ph type="body" sz="quarter" idx="12" hasCustomPrompt="1"/>
          </p:nvPr>
        </p:nvSpPr>
        <p:spPr>
          <a:xfrm>
            <a:off x="743488" y="3532671"/>
            <a:ext cx="5244563" cy="207749"/>
          </a:xfrm>
        </p:spPr>
        <p:txBody>
          <a:bodyPr wrap="square" lIns="0" tIns="0" rIns="0" bIns="0">
            <a:spAutoFit/>
          </a:bodyPr>
          <a:lstStyle>
            <a:lvl1pPr marL="0" indent="0">
              <a:buNone/>
              <a:defRPr sz="1500">
                <a:solidFill>
                  <a:schemeClr val="accent4"/>
                </a:solidFill>
              </a:defRPr>
            </a:lvl1pPr>
            <a:lvl2pPr marL="342900" indent="0">
              <a:buNone/>
              <a:defRPr/>
            </a:lvl2pPr>
            <a:lvl3pPr marL="685800" indent="0">
              <a:buNone/>
              <a:defRPr/>
            </a:lvl3pPr>
            <a:lvl4pPr marL="1028700" indent="0">
              <a:buNone/>
              <a:defRPr/>
            </a:lvl4pPr>
            <a:lvl5pPr marL="1371600" indent="0">
              <a:buNone/>
              <a:defRPr/>
            </a:lvl5pPr>
          </a:lstStyle>
          <a:p>
            <a:pPr lvl="0"/>
            <a:r>
              <a:rPr lang="de-DE" dirty="0"/>
              <a:t>Datum</a:t>
            </a:r>
          </a:p>
        </p:txBody>
      </p:sp>
      <p:sp>
        <p:nvSpPr>
          <p:cNvPr id="20" name="Rechteck 19">
            <a:extLst>
              <a:ext uri="{FF2B5EF4-FFF2-40B4-BE49-F238E27FC236}">
                <a16:creationId xmlns:a16="http://schemas.microsoft.com/office/drawing/2014/main" id="{09F77F79-F0EF-5D46-BC28-2332C0CF346E}"/>
              </a:ext>
            </a:extLst>
          </p:cNvPr>
          <p:cNvSpPr/>
          <p:nvPr userDrawn="1"/>
        </p:nvSpPr>
        <p:spPr>
          <a:xfrm>
            <a:off x="0" y="5418000"/>
            <a:ext cx="12192000" cy="1440000"/>
          </a:xfrm>
          <a:prstGeom prst="rect">
            <a:avLst/>
          </a:prstGeom>
          <a:solidFill>
            <a:srgbClr val="0083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21" name="Subtitle 2">
            <a:extLst>
              <a:ext uri="{FF2B5EF4-FFF2-40B4-BE49-F238E27FC236}">
                <a16:creationId xmlns:a16="http://schemas.microsoft.com/office/drawing/2014/main" id="{06DA5946-7914-0E4C-ABC6-8D00488BB5ED}"/>
              </a:ext>
            </a:extLst>
          </p:cNvPr>
          <p:cNvSpPr>
            <a:spLocks noGrp="1"/>
          </p:cNvSpPr>
          <p:nvPr>
            <p:ph type="subTitle" idx="1" hasCustomPrompt="1"/>
          </p:nvPr>
        </p:nvSpPr>
        <p:spPr>
          <a:xfrm>
            <a:off x="731838" y="5674089"/>
            <a:ext cx="10801351" cy="691989"/>
          </a:xfrm>
        </p:spPr>
        <p:txBody>
          <a:bodyPr lIns="0" tIns="0" rIns="0" bIns="0">
            <a:normAutofit/>
          </a:bodyPr>
          <a:lstStyle>
            <a:lvl1pPr marL="0" indent="0" algn="l">
              <a:buNone/>
              <a:defRPr sz="135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dirty="0"/>
              <a:t>Platz für eine </a:t>
            </a:r>
            <a:r>
              <a:rPr lang="de-DE" dirty="0" err="1"/>
              <a:t>Subline</a:t>
            </a:r>
            <a:r>
              <a:rPr lang="de-DE" dirty="0"/>
              <a:t>, wenn diese benötigt wird.</a:t>
            </a:r>
            <a:endParaRPr lang="en-US" dirty="0"/>
          </a:p>
        </p:txBody>
      </p:sp>
      <p:sp>
        <p:nvSpPr>
          <p:cNvPr id="22" name="Textplatzhalter 4">
            <a:extLst>
              <a:ext uri="{FF2B5EF4-FFF2-40B4-BE49-F238E27FC236}">
                <a16:creationId xmlns:a16="http://schemas.microsoft.com/office/drawing/2014/main" id="{18741700-A603-F944-AF89-37FD6BDC26B3}"/>
              </a:ext>
            </a:extLst>
          </p:cNvPr>
          <p:cNvSpPr>
            <a:spLocks noGrp="1"/>
          </p:cNvSpPr>
          <p:nvPr>
            <p:ph type="body" sz="quarter" idx="13" hasCustomPrompt="1"/>
          </p:nvPr>
        </p:nvSpPr>
        <p:spPr>
          <a:xfrm>
            <a:off x="731839" y="6493827"/>
            <a:ext cx="7146925" cy="145424"/>
          </a:xfrm>
        </p:spPr>
        <p:txBody>
          <a:bodyPr lIns="0" tIns="0" rIns="0" bIns="0">
            <a:spAutoFit/>
          </a:bodyPr>
          <a:lstStyle>
            <a:lvl1pPr marL="0" indent="0">
              <a:buNone/>
              <a:defRPr sz="1050">
                <a:solidFill>
                  <a:schemeClr val="bg1"/>
                </a:solidFill>
              </a:defRPr>
            </a:lvl1pPr>
            <a:lvl2pPr marL="342900" indent="0">
              <a:buNone/>
              <a:defRPr sz="900">
                <a:solidFill>
                  <a:schemeClr val="accent5"/>
                </a:solidFill>
              </a:defRPr>
            </a:lvl2pPr>
            <a:lvl3pPr marL="685800" indent="0">
              <a:buNone/>
              <a:defRPr sz="825">
                <a:solidFill>
                  <a:schemeClr val="accent5"/>
                </a:solidFill>
              </a:defRPr>
            </a:lvl3pPr>
            <a:lvl4pPr marL="1028700" indent="0">
              <a:buNone/>
              <a:defRPr sz="788">
                <a:solidFill>
                  <a:schemeClr val="accent5"/>
                </a:solidFill>
              </a:defRPr>
            </a:lvl4pPr>
            <a:lvl5pPr marL="1371600" indent="0">
              <a:buNone/>
              <a:defRPr sz="788">
                <a:solidFill>
                  <a:schemeClr val="accent5"/>
                </a:solidFill>
              </a:defRPr>
            </a:lvl5pPr>
          </a:lstStyle>
          <a:p>
            <a:pPr lvl="0"/>
            <a:r>
              <a:rPr lang="de-DE" dirty="0"/>
              <a:t>Referent</a:t>
            </a:r>
          </a:p>
        </p:txBody>
      </p:sp>
      <p:sp>
        <p:nvSpPr>
          <p:cNvPr id="23" name="Rechteck 22">
            <a:extLst>
              <a:ext uri="{FF2B5EF4-FFF2-40B4-BE49-F238E27FC236}">
                <a16:creationId xmlns:a16="http://schemas.microsoft.com/office/drawing/2014/main" id="{29829706-6B3D-9341-A73C-1DC2991204CD}"/>
              </a:ext>
            </a:extLst>
          </p:cNvPr>
          <p:cNvSpPr/>
          <p:nvPr userDrawn="1"/>
        </p:nvSpPr>
        <p:spPr>
          <a:xfrm>
            <a:off x="-1596" y="5330337"/>
            <a:ext cx="12192000" cy="1008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grpSp>
        <p:nvGrpSpPr>
          <p:cNvPr id="24" name="Gruppieren 23">
            <a:extLst>
              <a:ext uri="{FF2B5EF4-FFF2-40B4-BE49-F238E27FC236}">
                <a16:creationId xmlns:a16="http://schemas.microsoft.com/office/drawing/2014/main" id="{53EFE766-9417-DF4F-AB3A-9F059496C921}"/>
              </a:ext>
            </a:extLst>
          </p:cNvPr>
          <p:cNvGrpSpPr/>
          <p:nvPr userDrawn="1"/>
        </p:nvGrpSpPr>
        <p:grpSpPr>
          <a:xfrm>
            <a:off x="470405" y="-1"/>
            <a:ext cx="2219497" cy="1422654"/>
            <a:chOff x="3802183" y="1611923"/>
            <a:chExt cx="2219497" cy="1422654"/>
          </a:xfrm>
        </p:grpSpPr>
        <p:sp>
          <p:nvSpPr>
            <p:cNvPr id="25" name="Rechteck 24">
              <a:extLst>
                <a:ext uri="{FF2B5EF4-FFF2-40B4-BE49-F238E27FC236}">
                  <a16:creationId xmlns:a16="http://schemas.microsoft.com/office/drawing/2014/main" id="{B7510ABF-BA93-CF4E-A040-3989E818BB11}"/>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pic>
          <p:nvPicPr>
            <p:cNvPr id="26" name="Picture 7" descr="WWK-Logo-_Eine starke Gemeinschaft_CMYK">
              <a:extLst>
                <a:ext uri="{FF2B5EF4-FFF2-40B4-BE49-F238E27FC236}">
                  <a16:creationId xmlns:a16="http://schemas.microsoft.com/office/drawing/2014/main" id="{E0A6E1D6-9661-234A-BEBC-C45A3D61CB0C}"/>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311320226"/>
      </p:ext>
    </p:extLst>
  </p:cSld>
  <p:clrMapOvr>
    <a:masterClrMapping/>
  </p:clrMapOvr>
  <p:extLst mod="1">
    <p:ext uri="{DCECCB84-F9BA-43D5-87BE-67443E8EF086}">
      <p15:sldGuideLst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Agenda">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FACA7FE4-5B19-405D-A6A7-3B7B56FEB80C}"/>
              </a:ext>
            </a:extLst>
          </p:cNvPr>
          <p:cNvSpPr txBox="1">
            <a:spLocks/>
          </p:cNvSpPr>
          <p:nvPr userDrawn="1"/>
        </p:nvSpPr>
        <p:spPr>
          <a:xfrm>
            <a:off x="731839" y="794074"/>
            <a:ext cx="10515600" cy="294953"/>
          </a:xfrm>
          <a:prstGeom prst="rect">
            <a:avLst/>
          </a:prstGeom>
          <a:noFill/>
        </p:spPr>
        <p:txBody>
          <a:bodyPr vert="horz" lIns="0" tIns="0" rIns="0" bIns="0" rtlCol="0" anchor="b">
            <a:spAutoFit/>
          </a:bodyPr>
          <a:lstStyle>
            <a:lvl1pPr algn="l" defTabSz="914400" rtl="0" eaLnBrk="1" latinLnBrk="0" hangingPunct="1">
              <a:lnSpc>
                <a:spcPts val="2800"/>
              </a:lnSpc>
              <a:spcBef>
                <a:spcPct val="0"/>
              </a:spcBef>
              <a:buNone/>
              <a:defRPr sz="3200" kern="1200" cap="all" baseline="0">
                <a:solidFill>
                  <a:schemeClr val="accent4">
                    <a:lumMod val="50000"/>
                  </a:schemeClr>
                </a:solidFill>
                <a:latin typeface="+mj-lt"/>
                <a:ea typeface="+mj-ea"/>
                <a:cs typeface="+mj-cs"/>
              </a:defRPr>
            </a:lvl1pPr>
          </a:lstStyle>
          <a:p>
            <a:pPr>
              <a:lnSpc>
                <a:spcPts val="2250"/>
              </a:lnSpc>
            </a:pPr>
            <a:r>
              <a:rPr lang="en-US" sz="2550" b="1" cap="none" dirty="0">
                <a:solidFill>
                  <a:schemeClr val="tx1"/>
                </a:solidFill>
              </a:rPr>
              <a:t>Agenda</a:t>
            </a:r>
          </a:p>
        </p:txBody>
      </p:sp>
      <p:sp>
        <p:nvSpPr>
          <p:cNvPr id="13" name="Rechteck 12">
            <a:extLst>
              <a:ext uri="{FF2B5EF4-FFF2-40B4-BE49-F238E27FC236}">
                <a16:creationId xmlns:a16="http://schemas.microsoft.com/office/drawing/2014/main" id="{B1070415-FA4D-4450-B6E5-068458B1511B}"/>
              </a:ext>
            </a:extLst>
          </p:cNvPr>
          <p:cNvSpPr/>
          <p:nvPr userDrawn="1"/>
        </p:nvSpPr>
        <p:spPr>
          <a:xfrm>
            <a:off x="-1" y="6381750"/>
            <a:ext cx="10456333" cy="4762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4" name="Rechteck 13">
            <a:extLst>
              <a:ext uri="{FF2B5EF4-FFF2-40B4-BE49-F238E27FC236}">
                <a16:creationId xmlns:a16="http://schemas.microsoft.com/office/drawing/2014/main" id="{E866822A-DBE2-4C42-9132-636D3DDDB953}"/>
              </a:ext>
            </a:extLst>
          </p:cNvPr>
          <p:cNvSpPr/>
          <p:nvPr userDrawn="1"/>
        </p:nvSpPr>
        <p:spPr>
          <a:xfrm>
            <a:off x="2" y="6273798"/>
            <a:ext cx="10456332" cy="1079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5" name="Slide Number Placeholder 5">
            <a:extLst>
              <a:ext uri="{FF2B5EF4-FFF2-40B4-BE49-F238E27FC236}">
                <a16:creationId xmlns:a16="http://schemas.microsoft.com/office/drawing/2014/main" id="{961EAEEB-610E-4995-B934-0F6EE51D22BD}"/>
              </a:ext>
            </a:extLst>
          </p:cNvPr>
          <p:cNvSpPr>
            <a:spLocks noGrp="1"/>
          </p:cNvSpPr>
          <p:nvPr>
            <p:ph type="sldNum" sz="quarter" idx="12"/>
          </p:nvPr>
        </p:nvSpPr>
        <p:spPr>
          <a:xfrm>
            <a:off x="156636" y="6418756"/>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6" name="Picture 7" descr="WWK-Logo-_Eine starke Gemeinschaft_CMYK">
            <a:extLst>
              <a:ext uri="{FF2B5EF4-FFF2-40B4-BE49-F238E27FC236}">
                <a16:creationId xmlns:a16="http://schemas.microsoft.com/office/drawing/2014/main" id="{C0747FFF-AE73-4325-A4C8-DDDFAF2B3BFA}"/>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7" y="6381752"/>
            <a:ext cx="741363"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hteck 16">
            <a:extLst>
              <a:ext uri="{FF2B5EF4-FFF2-40B4-BE49-F238E27FC236}">
                <a16:creationId xmlns:a16="http://schemas.microsoft.com/office/drawing/2014/main" id="{B9ED9549-BE7D-47DC-BB6A-65372FD6401C}"/>
              </a:ext>
            </a:extLst>
          </p:cNvPr>
          <p:cNvSpPr/>
          <p:nvPr userDrawn="1"/>
        </p:nvSpPr>
        <p:spPr>
          <a:xfrm>
            <a:off x="11533188" y="6381750"/>
            <a:ext cx="658811" cy="4762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
        <p:nvSpPr>
          <p:cNvPr id="18" name="Rechteck 17">
            <a:extLst>
              <a:ext uri="{FF2B5EF4-FFF2-40B4-BE49-F238E27FC236}">
                <a16:creationId xmlns:a16="http://schemas.microsoft.com/office/drawing/2014/main" id="{FAEE99AE-8769-4E15-8181-6A7BB6EA0716}"/>
              </a:ext>
            </a:extLst>
          </p:cNvPr>
          <p:cNvSpPr/>
          <p:nvPr userDrawn="1"/>
        </p:nvSpPr>
        <p:spPr>
          <a:xfrm>
            <a:off x="11533188" y="6273798"/>
            <a:ext cx="658813" cy="1079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
        <p:nvSpPr>
          <p:cNvPr id="20" name="Content Placeholder 2">
            <a:extLst>
              <a:ext uri="{FF2B5EF4-FFF2-40B4-BE49-F238E27FC236}">
                <a16:creationId xmlns:a16="http://schemas.microsoft.com/office/drawing/2014/main" id="{90037F95-9619-4B76-A5DA-1036AE903698}"/>
              </a:ext>
            </a:extLst>
          </p:cNvPr>
          <p:cNvSpPr>
            <a:spLocks noGrp="1"/>
          </p:cNvSpPr>
          <p:nvPr>
            <p:ph idx="1" hasCustomPrompt="1"/>
          </p:nvPr>
        </p:nvSpPr>
        <p:spPr>
          <a:xfrm>
            <a:off x="731839" y="1233489"/>
            <a:ext cx="10801349" cy="4895849"/>
          </a:xfrm>
        </p:spPr>
        <p:txBody>
          <a:bodyPr lIns="0" tIns="0" rIns="0" bIns="0">
            <a:normAutofit/>
          </a:bodyPr>
          <a:lstStyle>
            <a:lvl1pPr marL="135000" indent="-135000">
              <a:buClr>
                <a:schemeClr val="tx1"/>
              </a:buClr>
              <a:defRPr sz="1800">
                <a:solidFill>
                  <a:schemeClr val="accent1"/>
                </a:solidFill>
              </a:defRPr>
            </a:lvl1pPr>
            <a:lvl2pPr>
              <a:defRPr sz="1500"/>
            </a:lvl2pPr>
            <a:lvl3pPr>
              <a:defRPr sz="1350"/>
            </a:lvl3pPr>
            <a:lvl4pPr>
              <a:defRPr sz="1200"/>
            </a:lvl4pPr>
            <a:lvl5pPr>
              <a:defRPr sz="1200"/>
            </a:lvl5pPr>
          </a:lstStyle>
          <a:p>
            <a:pPr lvl="0"/>
            <a:r>
              <a:rPr lang="de-DE" dirty="0"/>
              <a:t>Agenda Thema 1</a:t>
            </a:r>
          </a:p>
          <a:p>
            <a:pPr lvl="0"/>
            <a:r>
              <a:rPr lang="de-DE" dirty="0"/>
              <a:t>Agenda Thema 2</a:t>
            </a:r>
          </a:p>
          <a:p>
            <a:pPr lvl="0"/>
            <a:r>
              <a:rPr lang="de-DE" dirty="0"/>
              <a:t>Agenda Thema 3</a:t>
            </a:r>
          </a:p>
          <a:p>
            <a:pPr lvl="0"/>
            <a:r>
              <a:rPr lang="de-DE" dirty="0"/>
              <a:t>Agenda Thema 4</a:t>
            </a:r>
          </a:p>
          <a:p>
            <a:pPr lvl="0"/>
            <a:r>
              <a:rPr lang="de-DE" dirty="0"/>
              <a:t>Agenda Thema 5</a:t>
            </a:r>
            <a:endParaRPr lang="en-US" dirty="0"/>
          </a:p>
        </p:txBody>
      </p:sp>
    </p:spTree>
    <p:extLst>
      <p:ext uri="{BB962C8B-B14F-4D97-AF65-F5344CB8AC3E}">
        <p14:creationId xmlns:p14="http://schemas.microsoft.com/office/powerpoint/2010/main" val="1250091713"/>
      </p:ext>
    </p:extLst>
  </p:cSld>
  <p:clrMapOvr>
    <a:masterClrMapping/>
  </p:clrMapOvr>
  <p:extLst mod="1">
    <p:ext uri="{DCECCB84-F9BA-43D5-87BE-67443E8EF086}">
      <p15:sldGuideLst xmlns:p15="http://schemas.microsoft.com/office/powerpoint/2012/main">
        <p15:guide id="1" pos="461">
          <p15:clr>
            <a:srgbClr val="FBAE40"/>
          </p15:clr>
        </p15:guide>
        <p15:guide id="2" orient="horz" pos="777">
          <p15:clr>
            <a:srgbClr val="FBAE40"/>
          </p15:clr>
        </p15:guide>
        <p15:guide id="3" orient="horz" pos="3952">
          <p15:clr>
            <a:srgbClr val="FBAE40"/>
          </p15:clr>
        </p15:guide>
        <p15:guide id="4" orient="horz" pos="4020">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686">
          <p15:clr>
            <a:srgbClr val="FBAE40"/>
          </p15:clr>
        </p15:guide>
        <p15:guide id="10" pos="5087">
          <p15:clr>
            <a:srgbClr val="FBAE40"/>
          </p15:clr>
        </p15:guide>
        <p15:guide id="11" orient="horz" pos="386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Inhalt Leer">
    <p:spTree>
      <p:nvGrpSpPr>
        <p:cNvPr id="1" name=""/>
        <p:cNvGrpSpPr/>
        <p:nvPr/>
      </p:nvGrpSpPr>
      <p:grpSpPr>
        <a:xfrm>
          <a:off x="0" y="0"/>
          <a:ext cx="0" cy="0"/>
          <a:chOff x="0" y="0"/>
          <a:chExt cx="0" cy="0"/>
        </a:xfrm>
      </p:grpSpPr>
      <p:sp>
        <p:nvSpPr>
          <p:cNvPr id="13" name="Rechteck 12">
            <a:extLst>
              <a:ext uri="{FF2B5EF4-FFF2-40B4-BE49-F238E27FC236}">
                <a16:creationId xmlns:a16="http://schemas.microsoft.com/office/drawing/2014/main" id="{1005482A-6C7E-4A9E-81E6-BC7304E96629}"/>
              </a:ext>
            </a:extLst>
          </p:cNvPr>
          <p:cNvSpPr/>
          <p:nvPr userDrawn="1"/>
        </p:nvSpPr>
        <p:spPr>
          <a:xfrm>
            <a:off x="-1" y="6381750"/>
            <a:ext cx="10456333" cy="4762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4" name="Rechteck 13">
            <a:extLst>
              <a:ext uri="{FF2B5EF4-FFF2-40B4-BE49-F238E27FC236}">
                <a16:creationId xmlns:a16="http://schemas.microsoft.com/office/drawing/2014/main" id="{360595B3-166A-496C-A3E5-D7C1ACABF683}"/>
              </a:ext>
            </a:extLst>
          </p:cNvPr>
          <p:cNvSpPr/>
          <p:nvPr userDrawn="1"/>
        </p:nvSpPr>
        <p:spPr>
          <a:xfrm>
            <a:off x="2" y="6273798"/>
            <a:ext cx="10456332" cy="1079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5" name="Slide Number Placeholder 5">
            <a:extLst>
              <a:ext uri="{FF2B5EF4-FFF2-40B4-BE49-F238E27FC236}">
                <a16:creationId xmlns:a16="http://schemas.microsoft.com/office/drawing/2014/main" id="{DCDD995D-024F-4A5D-97A6-1AD17380B076}"/>
              </a:ext>
            </a:extLst>
          </p:cNvPr>
          <p:cNvSpPr>
            <a:spLocks noGrp="1"/>
          </p:cNvSpPr>
          <p:nvPr>
            <p:ph type="sldNum" sz="quarter" idx="12"/>
          </p:nvPr>
        </p:nvSpPr>
        <p:spPr>
          <a:xfrm>
            <a:off x="156636" y="6418756"/>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6" name="Picture 7" descr="WWK-Logo-_Eine starke Gemeinschaft_CMYK">
            <a:extLst>
              <a:ext uri="{FF2B5EF4-FFF2-40B4-BE49-F238E27FC236}">
                <a16:creationId xmlns:a16="http://schemas.microsoft.com/office/drawing/2014/main" id="{8C31FC85-FD8A-4AAC-8888-80B47F1F0108}"/>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7" y="6381752"/>
            <a:ext cx="741363"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hteck 16">
            <a:extLst>
              <a:ext uri="{FF2B5EF4-FFF2-40B4-BE49-F238E27FC236}">
                <a16:creationId xmlns:a16="http://schemas.microsoft.com/office/drawing/2014/main" id="{54E624F9-8C8F-4C6E-B873-B68B88ACDB2F}"/>
              </a:ext>
            </a:extLst>
          </p:cNvPr>
          <p:cNvSpPr/>
          <p:nvPr userDrawn="1"/>
        </p:nvSpPr>
        <p:spPr>
          <a:xfrm>
            <a:off x="11533188" y="6381750"/>
            <a:ext cx="658811" cy="4762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
        <p:nvSpPr>
          <p:cNvPr id="18" name="Rechteck 17">
            <a:extLst>
              <a:ext uri="{FF2B5EF4-FFF2-40B4-BE49-F238E27FC236}">
                <a16:creationId xmlns:a16="http://schemas.microsoft.com/office/drawing/2014/main" id="{038C136F-3B10-47F0-8710-4B36125CA19C}"/>
              </a:ext>
            </a:extLst>
          </p:cNvPr>
          <p:cNvSpPr/>
          <p:nvPr userDrawn="1"/>
        </p:nvSpPr>
        <p:spPr>
          <a:xfrm>
            <a:off x="11533188" y="6273798"/>
            <a:ext cx="658813" cy="1079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pic>
        <p:nvPicPr>
          <p:cNvPr id="4" name="Grafik 3">
            <a:extLst>
              <a:ext uri="{FF2B5EF4-FFF2-40B4-BE49-F238E27FC236}">
                <a16:creationId xmlns:a16="http://schemas.microsoft.com/office/drawing/2014/main" id="{11C2A807-F55D-4C47-81F8-41DFE27A705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 y="0"/>
            <a:ext cx="12191999" cy="6129338"/>
          </a:xfrm>
          <a:prstGeom prst="rect">
            <a:avLst/>
          </a:prstGeom>
        </p:spPr>
      </p:pic>
    </p:spTree>
    <p:extLst>
      <p:ext uri="{BB962C8B-B14F-4D97-AF65-F5344CB8AC3E}">
        <p14:creationId xmlns:p14="http://schemas.microsoft.com/office/powerpoint/2010/main" val="185579785"/>
      </p:ext>
    </p:extLst>
  </p:cSld>
  <p:clrMapOvr>
    <a:masterClrMapping/>
  </p:clrMapOvr>
  <p:extLst mod="1">
    <p:ext uri="{DCECCB84-F9BA-43D5-87BE-67443E8EF086}">
      <p15:sldGuideLst xmlns:p15="http://schemas.microsoft.com/office/powerpoint/2012/main">
        <p15:guide id="1" pos="461">
          <p15:clr>
            <a:srgbClr val="FBAE40"/>
          </p15:clr>
        </p15:guide>
        <p15:guide id="2" orient="horz" pos="3861">
          <p15:clr>
            <a:srgbClr val="FBAE40"/>
          </p15:clr>
        </p15:guide>
        <p15:guide id="3" orient="horz" pos="3952">
          <p15:clr>
            <a:srgbClr val="FBAE40"/>
          </p15:clr>
        </p15:guide>
        <p15:guide id="4" orient="horz" pos="4020">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799">
          <p15:clr>
            <a:srgbClr val="FBAE40"/>
          </p15:clr>
        </p15:guide>
        <p15:guide id="10" pos="5087">
          <p15:clr>
            <a:srgbClr val="FBAE40"/>
          </p15:clr>
        </p15:guide>
        <p15:guide id="11" orient="horz" pos="686">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Inhalt Leer">
    <p:spTree>
      <p:nvGrpSpPr>
        <p:cNvPr id="1" name=""/>
        <p:cNvGrpSpPr/>
        <p:nvPr/>
      </p:nvGrpSpPr>
      <p:grpSpPr>
        <a:xfrm>
          <a:off x="0" y="0"/>
          <a:ext cx="0" cy="0"/>
          <a:chOff x="0" y="0"/>
          <a:chExt cx="0" cy="0"/>
        </a:xfrm>
      </p:grpSpPr>
      <p:sp>
        <p:nvSpPr>
          <p:cNvPr id="13" name="Rechteck 12">
            <a:extLst>
              <a:ext uri="{FF2B5EF4-FFF2-40B4-BE49-F238E27FC236}">
                <a16:creationId xmlns:a16="http://schemas.microsoft.com/office/drawing/2014/main" id="{1005482A-6C7E-4A9E-81E6-BC7304E96629}"/>
              </a:ext>
            </a:extLst>
          </p:cNvPr>
          <p:cNvSpPr/>
          <p:nvPr userDrawn="1"/>
        </p:nvSpPr>
        <p:spPr>
          <a:xfrm>
            <a:off x="-1" y="6381750"/>
            <a:ext cx="10456333" cy="4762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4" name="Rechteck 13">
            <a:extLst>
              <a:ext uri="{FF2B5EF4-FFF2-40B4-BE49-F238E27FC236}">
                <a16:creationId xmlns:a16="http://schemas.microsoft.com/office/drawing/2014/main" id="{360595B3-166A-496C-A3E5-D7C1ACABF683}"/>
              </a:ext>
            </a:extLst>
          </p:cNvPr>
          <p:cNvSpPr/>
          <p:nvPr userDrawn="1"/>
        </p:nvSpPr>
        <p:spPr>
          <a:xfrm>
            <a:off x="2" y="6273798"/>
            <a:ext cx="10456332" cy="1079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5" name="Slide Number Placeholder 5">
            <a:extLst>
              <a:ext uri="{FF2B5EF4-FFF2-40B4-BE49-F238E27FC236}">
                <a16:creationId xmlns:a16="http://schemas.microsoft.com/office/drawing/2014/main" id="{DCDD995D-024F-4A5D-97A6-1AD17380B076}"/>
              </a:ext>
            </a:extLst>
          </p:cNvPr>
          <p:cNvSpPr>
            <a:spLocks noGrp="1"/>
          </p:cNvSpPr>
          <p:nvPr>
            <p:ph type="sldNum" sz="quarter" idx="12"/>
          </p:nvPr>
        </p:nvSpPr>
        <p:spPr>
          <a:xfrm>
            <a:off x="156636" y="6418756"/>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6" name="Picture 7" descr="WWK-Logo-_Eine starke Gemeinschaft_CMYK">
            <a:extLst>
              <a:ext uri="{FF2B5EF4-FFF2-40B4-BE49-F238E27FC236}">
                <a16:creationId xmlns:a16="http://schemas.microsoft.com/office/drawing/2014/main" id="{8C31FC85-FD8A-4AAC-8888-80B47F1F0108}"/>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7" y="6381752"/>
            <a:ext cx="741363"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hteck 16">
            <a:extLst>
              <a:ext uri="{FF2B5EF4-FFF2-40B4-BE49-F238E27FC236}">
                <a16:creationId xmlns:a16="http://schemas.microsoft.com/office/drawing/2014/main" id="{54E624F9-8C8F-4C6E-B873-B68B88ACDB2F}"/>
              </a:ext>
            </a:extLst>
          </p:cNvPr>
          <p:cNvSpPr/>
          <p:nvPr userDrawn="1"/>
        </p:nvSpPr>
        <p:spPr>
          <a:xfrm>
            <a:off x="11533188" y="6381750"/>
            <a:ext cx="658811" cy="4762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
        <p:nvSpPr>
          <p:cNvPr id="18" name="Rechteck 17">
            <a:extLst>
              <a:ext uri="{FF2B5EF4-FFF2-40B4-BE49-F238E27FC236}">
                <a16:creationId xmlns:a16="http://schemas.microsoft.com/office/drawing/2014/main" id="{038C136F-3B10-47F0-8710-4B36125CA19C}"/>
              </a:ext>
            </a:extLst>
          </p:cNvPr>
          <p:cNvSpPr/>
          <p:nvPr userDrawn="1"/>
        </p:nvSpPr>
        <p:spPr>
          <a:xfrm>
            <a:off x="11533188" y="6273798"/>
            <a:ext cx="658813" cy="1079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pic>
        <p:nvPicPr>
          <p:cNvPr id="9" name="Grafik 8">
            <a:extLst>
              <a:ext uri="{FF2B5EF4-FFF2-40B4-BE49-F238E27FC236}">
                <a16:creationId xmlns:a16="http://schemas.microsoft.com/office/drawing/2014/main" id="{BAC1B6A1-8A89-4FF0-A29B-43DC9B1BEEB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 y="0"/>
            <a:ext cx="12192001" cy="6129338"/>
          </a:xfrm>
          <a:prstGeom prst="rect">
            <a:avLst/>
          </a:prstGeom>
        </p:spPr>
      </p:pic>
    </p:spTree>
    <p:extLst>
      <p:ext uri="{BB962C8B-B14F-4D97-AF65-F5344CB8AC3E}">
        <p14:creationId xmlns:p14="http://schemas.microsoft.com/office/powerpoint/2010/main" val="3674422225"/>
      </p:ext>
    </p:extLst>
  </p:cSld>
  <p:clrMapOvr>
    <a:masterClrMapping/>
  </p:clrMapOvr>
  <p:extLst mod="1">
    <p:ext uri="{DCECCB84-F9BA-43D5-87BE-67443E8EF086}">
      <p15:sldGuideLst xmlns:p15="http://schemas.microsoft.com/office/powerpoint/2012/main">
        <p15:guide id="1" pos="461">
          <p15:clr>
            <a:srgbClr val="FBAE40"/>
          </p15:clr>
        </p15:guide>
        <p15:guide id="2" orient="horz" pos="3861">
          <p15:clr>
            <a:srgbClr val="FBAE40"/>
          </p15:clr>
        </p15:guide>
        <p15:guide id="3" orient="horz" pos="3952">
          <p15:clr>
            <a:srgbClr val="FBAE40"/>
          </p15:clr>
        </p15:guide>
        <p15:guide id="4" orient="horz" pos="4020">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799">
          <p15:clr>
            <a:srgbClr val="FBAE40"/>
          </p15:clr>
        </p15:guide>
        <p15:guide id="10" pos="5087">
          <p15:clr>
            <a:srgbClr val="FBAE40"/>
          </p15:clr>
        </p15:guide>
        <p15:guide id="11" orient="horz" pos="68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Kaffeepause">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B04EFA13-67C6-D843-8AE2-631D7913F21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2"/>
          <a:stretch/>
        </p:blipFill>
        <p:spPr>
          <a:xfrm>
            <a:off x="-1" y="-1"/>
            <a:ext cx="12191999" cy="3987145"/>
          </a:xfrm>
          <a:prstGeom prst="rect">
            <a:avLst/>
          </a:prstGeom>
        </p:spPr>
      </p:pic>
      <p:sp>
        <p:nvSpPr>
          <p:cNvPr id="11" name="Textfeld 10">
            <a:extLst>
              <a:ext uri="{FF2B5EF4-FFF2-40B4-BE49-F238E27FC236}">
                <a16:creationId xmlns:a16="http://schemas.microsoft.com/office/drawing/2014/main" id="{EA0B8F5D-7683-496A-80E7-B63700AC0C25}"/>
              </a:ext>
            </a:extLst>
          </p:cNvPr>
          <p:cNvSpPr txBox="1"/>
          <p:nvPr userDrawn="1"/>
        </p:nvSpPr>
        <p:spPr>
          <a:xfrm>
            <a:off x="682966" y="4773855"/>
            <a:ext cx="10801351" cy="783309"/>
          </a:xfrm>
          <a:prstGeom prst="rect">
            <a:avLst/>
          </a:prstGeom>
          <a:noFill/>
        </p:spPr>
        <p:txBody>
          <a:bodyPr wrap="square" lIns="0" tIns="0" rIns="0" bIns="0" rtlCol="0">
            <a:noAutofit/>
          </a:bodyPr>
          <a:lstStyle/>
          <a:p>
            <a:pPr>
              <a:lnSpc>
                <a:spcPts val="4500"/>
              </a:lnSpc>
            </a:pPr>
            <a:r>
              <a:rPr kumimoji="0" lang="de-DE" sz="5400" b="1" i="0" u="none" strike="noStrike" kern="1200" cap="all" spc="0" normalizeH="0" baseline="0" noProof="0" dirty="0">
                <a:ln>
                  <a:noFill/>
                </a:ln>
                <a:solidFill>
                  <a:srgbClr val="009036"/>
                </a:solidFill>
                <a:effectLst/>
                <a:uLnTx/>
                <a:uFillTx/>
                <a:latin typeface="+mj-lt"/>
                <a:ea typeface="+mj-ea"/>
                <a:cs typeface="+mj-cs"/>
              </a:rPr>
              <a:t>pause</a:t>
            </a:r>
            <a:endParaRPr lang="de-DE" sz="2700" b="1" cap="all" baseline="0" dirty="0">
              <a:latin typeface="+mj-lt"/>
            </a:endParaRPr>
          </a:p>
        </p:txBody>
      </p:sp>
      <p:sp>
        <p:nvSpPr>
          <p:cNvPr id="10" name="Subtitle 2">
            <a:extLst>
              <a:ext uri="{FF2B5EF4-FFF2-40B4-BE49-F238E27FC236}">
                <a16:creationId xmlns:a16="http://schemas.microsoft.com/office/drawing/2014/main" id="{D09695A9-02D8-498C-AADC-0C0CD3FBCB79}"/>
              </a:ext>
            </a:extLst>
          </p:cNvPr>
          <p:cNvSpPr>
            <a:spLocks noGrp="1"/>
          </p:cNvSpPr>
          <p:nvPr>
            <p:ph type="subTitle" idx="1" hasCustomPrompt="1"/>
          </p:nvPr>
        </p:nvSpPr>
        <p:spPr>
          <a:xfrm>
            <a:off x="731838" y="5569454"/>
            <a:ext cx="10801351" cy="547143"/>
          </a:xfrm>
        </p:spPr>
        <p:txBody>
          <a:bodyPr lIns="0" tIns="0" rIns="0" bIns="0">
            <a:normAutofit/>
          </a:bodyPr>
          <a:lstStyle>
            <a:lvl1pPr marL="0" indent="0" algn="l">
              <a:buNone/>
              <a:defRPr sz="135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dirty="0"/>
              <a:t>Platz für eine </a:t>
            </a:r>
            <a:r>
              <a:rPr lang="de-DE" dirty="0" err="1"/>
              <a:t>Subline</a:t>
            </a:r>
            <a:r>
              <a:rPr lang="de-DE" dirty="0"/>
              <a:t>, wenn diese benötigt wird.</a:t>
            </a:r>
            <a:endParaRPr lang="en-US" dirty="0"/>
          </a:p>
        </p:txBody>
      </p:sp>
      <p:sp>
        <p:nvSpPr>
          <p:cNvPr id="12" name="Rechteck 11">
            <a:extLst>
              <a:ext uri="{FF2B5EF4-FFF2-40B4-BE49-F238E27FC236}">
                <a16:creationId xmlns:a16="http://schemas.microsoft.com/office/drawing/2014/main" id="{B05C5A95-379D-4123-8AC2-E72EF4E1E9A3}"/>
              </a:ext>
            </a:extLst>
          </p:cNvPr>
          <p:cNvSpPr/>
          <p:nvPr userDrawn="1"/>
        </p:nvSpPr>
        <p:spPr>
          <a:xfrm>
            <a:off x="-1" y="6381750"/>
            <a:ext cx="10456333" cy="4762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5" name="Rechteck 14">
            <a:extLst>
              <a:ext uri="{FF2B5EF4-FFF2-40B4-BE49-F238E27FC236}">
                <a16:creationId xmlns:a16="http://schemas.microsoft.com/office/drawing/2014/main" id="{3F30AD35-283D-4956-88D0-9AB42E8383D9}"/>
              </a:ext>
            </a:extLst>
          </p:cNvPr>
          <p:cNvSpPr/>
          <p:nvPr userDrawn="1"/>
        </p:nvSpPr>
        <p:spPr>
          <a:xfrm>
            <a:off x="2" y="6273798"/>
            <a:ext cx="10456332" cy="1079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8" name="Slide Number Placeholder 5">
            <a:extLst>
              <a:ext uri="{FF2B5EF4-FFF2-40B4-BE49-F238E27FC236}">
                <a16:creationId xmlns:a16="http://schemas.microsoft.com/office/drawing/2014/main" id="{19A25B0B-B0E4-4273-ABF9-ADC2E0E1DFFD}"/>
              </a:ext>
            </a:extLst>
          </p:cNvPr>
          <p:cNvSpPr>
            <a:spLocks noGrp="1"/>
          </p:cNvSpPr>
          <p:nvPr>
            <p:ph type="sldNum" sz="quarter" idx="12"/>
          </p:nvPr>
        </p:nvSpPr>
        <p:spPr>
          <a:xfrm>
            <a:off x="156636" y="6418756"/>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9" name="Picture 7" descr="WWK-Logo-_Eine starke Gemeinschaft_CMYK">
            <a:extLst>
              <a:ext uri="{FF2B5EF4-FFF2-40B4-BE49-F238E27FC236}">
                <a16:creationId xmlns:a16="http://schemas.microsoft.com/office/drawing/2014/main" id="{5CEB3F60-082E-4329-A131-C7181A3B42C1}"/>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7" y="6381752"/>
            <a:ext cx="741363"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hteck 19">
            <a:extLst>
              <a:ext uri="{FF2B5EF4-FFF2-40B4-BE49-F238E27FC236}">
                <a16:creationId xmlns:a16="http://schemas.microsoft.com/office/drawing/2014/main" id="{5FFEAE98-730E-4CF6-988E-4DDE96578B7D}"/>
              </a:ext>
            </a:extLst>
          </p:cNvPr>
          <p:cNvSpPr/>
          <p:nvPr userDrawn="1"/>
        </p:nvSpPr>
        <p:spPr>
          <a:xfrm>
            <a:off x="11533188" y="6381750"/>
            <a:ext cx="658811" cy="4762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
        <p:nvSpPr>
          <p:cNvPr id="21" name="Rechteck 20">
            <a:extLst>
              <a:ext uri="{FF2B5EF4-FFF2-40B4-BE49-F238E27FC236}">
                <a16:creationId xmlns:a16="http://schemas.microsoft.com/office/drawing/2014/main" id="{F92996FC-FFDC-4BCF-AB3E-BD8E747ED402}"/>
              </a:ext>
            </a:extLst>
          </p:cNvPr>
          <p:cNvSpPr/>
          <p:nvPr userDrawn="1"/>
        </p:nvSpPr>
        <p:spPr>
          <a:xfrm>
            <a:off x="11533188" y="6273798"/>
            <a:ext cx="658813" cy="1079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Tree>
    <p:extLst>
      <p:ext uri="{BB962C8B-B14F-4D97-AF65-F5344CB8AC3E}">
        <p14:creationId xmlns:p14="http://schemas.microsoft.com/office/powerpoint/2010/main" val="429500432"/>
      </p:ext>
    </p:extLst>
  </p:cSld>
  <p:clrMapOvr>
    <a:masterClrMapping/>
  </p:clrMapOvr>
  <p:extLst mod="1">
    <p:ext uri="{DCECCB84-F9BA-43D5-87BE-67443E8EF086}">
      <p15:sldGuideLst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Kaffeepause">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1B0EA255-F14B-4048-BC19-FF34EAEE7FA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1997" cy="3987144"/>
          </a:xfrm>
          <a:prstGeom prst="rect">
            <a:avLst/>
          </a:prstGeom>
        </p:spPr>
      </p:pic>
      <p:sp>
        <p:nvSpPr>
          <p:cNvPr id="11" name="Textfeld 10">
            <a:extLst>
              <a:ext uri="{FF2B5EF4-FFF2-40B4-BE49-F238E27FC236}">
                <a16:creationId xmlns:a16="http://schemas.microsoft.com/office/drawing/2014/main" id="{EA0B8F5D-7683-496A-80E7-B63700AC0C25}"/>
              </a:ext>
            </a:extLst>
          </p:cNvPr>
          <p:cNvSpPr txBox="1"/>
          <p:nvPr userDrawn="1"/>
        </p:nvSpPr>
        <p:spPr>
          <a:xfrm>
            <a:off x="682966" y="4773855"/>
            <a:ext cx="10801351" cy="783309"/>
          </a:xfrm>
          <a:prstGeom prst="rect">
            <a:avLst/>
          </a:prstGeom>
          <a:noFill/>
        </p:spPr>
        <p:txBody>
          <a:bodyPr wrap="square" lIns="0" tIns="0" rIns="0" bIns="0" rtlCol="0">
            <a:noAutofit/>
          </a:bodyPr>
          <a:lstStyle/>
          <a:p>
            <a:pPr>
              <a:lnSpc>
                <a:spcPts val="4500"/>
              </a:lnSpc>
            </a:pPr>
            <a:r>
              <a:rPr kumimoji="0" lang="de-DE" sz="5400" b="1" i="0" u="none" strike="noStrike" kern="1200" cap="all" spc="0" normalizeH="0" baseline="0" noProof="0" dirty="0" err="1">
                <a:ln>
                  <a:noFill/>
                </a:ln>
                <a:solidFill>
                  <a:srgbClr val="009036"/>
                </a:solidFill>
                <a:effectLst/>
                <a:uLnTx/>
                <a:uFillTx/>
                <a:latin typeface="+mj-lt"/>
                <a:ea typeface="+mj-ea"/>
                <a:cs typeface="+mj-cs"/>
              </a:rPr>
              <a:t>kaffeepause</a:t>
            </a:r>
            <a:endParaRPr lang="de-DE" sz="2700" b="1" cap="all" baseline="0" dirty="0">
              <a:latin typeface="+mj-lt"/>
            </a:endParaRPr>
          </a:p>
        </p:txBody>
      </p:sp>
      <p:sp>
        <p:nvSpPr>
          <p:cNvPr id="10" name="Subtitle 2">
            <a:extLst>
              <a:ext uri="{FF2B5EF4-FFF2-40B4-BE49-F238E27FC236}">
                <a16:creationId xmlns:a16="http://schemas.microsoft.com/office/drawing/2014/main" id="{D09695A9-02D8-498C-AADC-0C0CD3FBCB79}"/>
              </a:ext>
            </a:extLst>
          </p:cNvPr>
          <p:cNvSpPr>
            <a:spLocks noGrp="1"/>
          </p:cNvSpPr>
          <p:nvPr>
            <p:ph type="subTitle" idx="1" hasCustomPrompt="1"/>
          </p:nvPr>
        </p:nvSpPr>
        <p:spPr>
          <a:xfrm>
            <a:off x="731838" y="5569454"/>
            <a:ext cx="10801351" cy="547143"/>
          </a:xfrm>
        </p:spPr>
        <p:txBody>
          <a:bodyPr lIns="0" tIns="0" rIns="0" bIns="0">
            <a:normAutofit/>
          </a:bodyPr>
          <a:lstStyle>
            <a:lvl1pPr marL="0" indent="0" algn="l">
              <a:buNone/>
              <a:defRPr sz="135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dirty="0"/>
              <a:t>Platz für eine </a:t>
            </a:r>
            <a:r>
              <a:rPr lang="de-DE" dirty="0" err="1"/>
              <a:t>Subline</a:t>
            </a:r>
            <a:r>
              <a:rPr lang="de-DE" dirty="0"/>
              <a:t>, wenn diese benötigt wird.</a:t>
            </a:r>
            <a:endParaRPr lang="en-US" dirty="0"/>
          </a:p>
        </p:txBody>
      </p:sp>
      <p:sp>
        <p:nvSpPr>
          <p:cNvPr id="12" name="Rechteck 11">
            <a:extLst>
              <a:ext uri="{FF2B5EF4-FFF2-40B4-BE49-F238E27FC236}">
                <a16:creationId xmlns:a16="http://schemas.microsoft.com/office/drawing/2014/main" id="{B05C5A95-379D-4123-8AC2-E72EF4E1E9A3}"/>
              </a:ext>
            </a:extLst>
          </p:cNvPr>
          <p:cNvSpPr/>
          <p:nvPr userDrawn="1"/>
        </p:nvSpPr>
        <p:spPr>
          <a:xfrm>
            <a:off x="-1" y="6381750"/>
            <a:ext cx="10456333" cy="4762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5" name="Rechteck 14">
            <a:extLst>
              <a:ext uri="{FF2B5EF4-FFF2-40B4-BE49-F238E27FC236}">
                <a16:creationId xmlns:a16="http://schemas.microsoft.com/office/drawing/2014/main" id="{3F30AD35-283D-4956-88D0-9AB42E8383D9}"/>
              </a:ext>
            </a:extLst>
          </p:cNvPr>
          <p:cNvSpPr/>
          <p:nvPr userDrawn="1"/>
        </p:nvSpPr>
        <p:spPr>
          <a:xfrm>
            <a:off x="2" y="6273798"/>
            <a:ext cx="10456332" cy="1079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8" name="Slide Number Placeholder 5">
            <a:extLst>
              <a:ext uri="{FF2B5EF4-FFF2-40B4-BE49-F238E27FC236}">
                <a16:creationId xmlns:a16="http://schemas.microsoft.com/office/drawing/2014/main" id="{19A25B0B-B0E4-4273-ABF9-ADC2E0E1DFFD}"/>
              </a:ext>
            </a:extLst>
          </p:cNvPr>
          <p:cNvSpPr>
            <a:spLocks noGrp="1"/>
          </p:cNvSpPr>
          <p:nvPr>
            <p:ph type="sldNum" sz="quarter" idx="12"/>
          </p:nvPr>
        </p:nvSpPr>
        <p:spPr>
          <a:xfrm>
            <a:off x="156636" y="6418756"/>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9" name="Picture 7" descr="WWK-Logo-_Eine starke Gemeinschaft_CMYK">
            <a:extLst>
              <a:ext uri="{FF2B5EF4-FFF2-40B4-BE49-F238E27FC236}">
                <a16:creationId xmlns:a16="http://schemas.microsoft.com/office/drawing/2014/main" id="{5CEB3F60-082E-4329-A131-C7181A3B42C1}"/>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7" y="6381752"/>
            <a:ext cx="741363"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hteck 19">
            <a:extLst>
              <a:ext uri="{FF2B5EF4-FFF2-40B4-BE49-F238E27FC236}">
                <a16:creationId xmlns:a16="http://schemas.microsoft.com/office/drawing/2014/main" id="{5FFEAE98-730E-4CF6-988E-4DDE96578B7D}"/>
              </a:ext>
            </a:extLst>
          </p:cNvPr>
          <p:cNvSpPr/>
          <p:nvPr userDrawn="1"/>
        </p:nvSpPr>
        <p:spPr>
          <a:xfrm>
            <a:off x="11533188" y="6381750"/>
            <a:ext cx="658811" cy="4762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
        <p:nvSpPr>
          <p:cNvPr id="21" name="Rechteck 20">
            <a:extLst>
              <a:ext uri="{FF2B5EF4-FFF2-40B4-BE49-F238E27FC236}">
                <a16:creationId xmlns:a16="http://schemas.microsoft.com/office/drawing/2014/main" id="{F92996FC-FFDC-4BCF-AB3E-BD8E747ED402}"/>
              </a:ext>
            </a:extLst>
          </p:cNvPr>
          <p:cNvSpPr/>
          <p:nvPr userDrawn="1"/>
        </p:nvSpPr>
        <p:spPr>
          <a:xfrm>
            <a:off x="11533188" y="6273798"/>
            <a:ext cx="658813" cy="1079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Tree>
    <p:extLst>
      <p:ext uri="{BB962C8B-B14F-4D97-AF65-F5344CB8AC3E}">
        <p14:creationId xmlns:p14="http://schemas.microsoft.com/office/powerpoint/2010/main" val="2065345991"/>
      </p:ext>
    </p:extLst>
  </p:cSld>
  <p:clrMapOvr>
    <a:masterClrMapping/>
  </p:clrMapOvr>
  <p:extLst mod="1">
    <p:ext uri="{DCECCB84-F9BA-43D5-87BE-67443E8EF086}">
      <p15:sldGuideLst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Kaffeepause">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0CB947EB-C7A6-E243-ACEA-27B0EABA6D3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1996" cy="3987144"/>
          </a:xfrm>
          <a:prstGeom prst="rect">
            <a:avLst/>
          </a:prstGeom>
        </p:spPr>
      </p:pic>
      <p:sp>
        <p:nvSpPr>
          <p:cNvPr id="11" name="Textfeld 10">
            <a:extLst>
              <a:ext uri="{FF2B5EF4-FFF2-40B4-BE49-F238E27FC236}">
                <a16:creationId xmlns:a16="http://schemas.microsoft.com/office/drawing/2014/main" id="{EA0B8F5D-7683-496A-80E7-B63700AC0C25}"/>
              </a:ext>
            </a:extLst>
          </p:cNvPr>
          <p:cNvSpPr txBox="1"/>
          <p:nvPr userDrawn="1"/>
        </p:nvSpPr>
        <p:spPr>
          <a:xfrm>
            <a:off x="682966" y="4773855"/>
            <a:ext cx="10801351" cy="783309"/>
          </a:xfrm>
          <a:prstGeom prst="rect">
            <a:avLst/>
          </a:prstGeom>
          <a:noFill/>
        </p:spPr>
        <p:txBody>
          <a:bodyPr wrap="square" lIns="0" tIns="0" rIns="0" bIns="0" rtlCol="0">
            <a:noAutofit/>
          </a:bodyPr>
          <a:lstStyle/>
          <a:p>
            <a:pPr>
              <a:lnSpc>
                <a:spcPts val="4500"/>
              </a:lnSpc>
            </a:pPr>
            <a:r>
              <a:rPr kumimoji="0" lang="de-DE" sz="5400" b="1" i="0" u="none" strike="noStrike" kern="1200" cap="all" spc="0" normalizeH="0" baseline="0" noProof="0" dirty="0">
                <a:ln>
                  <a:noFill/>
                </a:ln>
                <a:solidFill>
                  <a:srgbClr val="009036"/>
                </a:solidFill>
                <a:effectLst/>
                <a:uLnTx/>
                <a:uFillTx/>
                <a:latin typeface="+mj-lt"/>
                <a:ea typeface="+mj-ea"/>
                <a:cs typeface="+mj-cs"/>
              </a:rPr>
              <a:t>Mittagspause</a:t>
            </a:r>
            <a:endParaRPr lang="de-DE" sz="2700" b="1" cap="all" baseline="0" dirty="0">
              <a:latin typeface="+mj-lt"/>
            </a:endParaRPr>
          </a:p>
        </p:txBody>
      </p:sp>
      <p:sp>
        <p:nvSpPr>
          <p:cNvPr id="10" name="Subtitle 2">
            <a:extLst>
              <a:ext uri="{FF2B5EF4-FFF2-40B4-BE49-F238E27FC236}">
                <a16:creationId xmlns:a16="http://schemas.microsoft.com/office/drawing/2014/main" id="{D09695A9-02D8-498C-AADC-0C0CD3FBCB79}"/>
              </a:ext>
            </a:extLst>
          </p:cNvPr>
          <p:cNvSpPr>
            <a:spLocks noGrp="1"/>
          </p:cNvSpPr>
          <p:nvPr>
            <p:ph type="subTitle" idx="1" hasCustomPrompt="1"/>
          </p:nvPr>
        </p:nvSpPr>
        <p:spPr>
          <a:xfrm>
            <a:off x="731838" y="5569454"/>
            <a:ext cx="10801351" cy="547143"/>
          </a:xfrm>
        </p:spPr>
        <p:txBody>
          <a:bodyPr lIns="0" tIns="0" rIns="0" bIns="0">
            <a:normAutofit/>
          </a:bodyPr>
          <a:lstStyle>
            <a:lvl1pPr marL="0" indent="0" algn="l">
              <a:buNone/>
              <a:defRPr sz="135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dirty="0"/>
              <a:t>Platz für eine </a:t>
            </a:r>
            <a:r>
              <a:rPr lang="de-DE" dirty="0" err="1"/>
              <a:t>Subline</a:t>
            </a:r>
            <a:r>
              <a:rPr lang="de-DE" dirty="0"/>
              <a:t>, wenn diese benötigt wird.</a:t>
            </a:r>
            <a:endParaRPr lang="en-US" dirty="0"/>
          </a:p>
        </p:txBody>
      </p:sp>
      <p:sp>
        <p:nvSpPr>
          <p:cNvPr id="12" name="Rechteck 11">
            <a:extLst>
              <a:ext uri="{FF2B5EF4-FFF2-40B4-BE49-F238E27FC236}">
                <a16:creationId xmlns:a16="http://schemas.microsoft.com/office/drawing/2014/main" id="{B05C5A95-379D-4123-8AC2-E72EF4E1E9A3}"/>
              </a:ext>
            </a:extLst>
          </p:cNvPr>
          <p:cNvSpPr/>
          <p:nvPr userDrawn="1"/>
        </p:nvSpPr>
        <p:spPr>
          <a:xfrm>
            <a:off x="-1" y="6381750"/>
            <a:ext cx="10456333" cy="4762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5" name="Rechteck 14">
            <a:extLst>
              <a:ext uri="{FF2B5EF4-FFF2-40B4-BE49-F238E27FC236}">
                <a16:creationId xmlns:a16="http://schemas.microsoft.com/office/drawing/2014/main" id="{3F30AD35-283D-4956-88D0-9AB42E8383D9}"/>
              </a:ext>
            </a:extLst>
          </p:cNvPr>
          <p:cNvSpPr/>
          <p:nvPr userDrawn="1"/>
        </p:nvSpPr>
        <p:spPr>
          <a:xfrm>
            <a:off x="2" y="6273798"/>
            <a:ext cx="10456332" cy="1079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8" name="Slide Number Placeholder 5">
            <a:extLst>
              <a:ext uri="{FF2B5EF4-FFF2-40B4-BE49-F238E27FC236}">
                <a16:creationId xmlns:a16="http://schemas.microsoft.com/office/drawing/2014/main" id="{19A25B0B-B0E4-4273-ABF9-ADC2E0E1DFFD}"/>
              </a:ext>
            </a:extLst>
          </p:cNvPr>
          <p:cNvSpPr>
            <a:spLocks noGrp="1"/>
          </p:cNvSpPr>
          <p:nvPr>
            <p:ph type="sldNum" sz="quarter" idx="12"/>
          </p:nvPr>
        </p:nvSpPr>
        <p:spPr>
          <a:xfrm>
            <a:off x="156636" y="6418756"/>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9" name="Picture 7" descr="WWK-Logo-_Eine starke Gemeinschaft_CMYK">
            <a:extLst>
              <a:ext uri="{FF2B5EF4-FFF2-40B4-BE49-F238E27FC236}">
                <a16:creationId xmlns:a16="http://schemas.microsoft.com/office/drawing/2014/main" id="{5CEB3F60-082E-4329-A131-C7181A3B42C1}"/>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7" y="6381752"/>
            <a:ext cx="741363"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hteck 19">
            <a:extLst>
              <a:ext uri="{FF2B5EF4-FFF2-40B4-BE49-F238E27FC236}">
                <a16:creationId xmlns:a16="http://schemas.microsoft.com/office/drawing/2014/main" id="{5FFEAE98-730E-4CF6-988E-4DDE96578B7D}"/>
              </a:ext>
            </a:extLst>
          </p:cNvPr>
          <p:cNvSpPr/>
          <p:nvPr userDrawn="1"/>
        </p:nvSpPr>
        <p:spPr>
          <a:xfrm>
            <a:off x="11533188" y="6381750"/>
            <a:ext cx="658811" cy="4762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
        <p:nvSpPr>
          <p:cNvPr id="21" name="Rechteck 20">
            <a:extLst>
              <a:ext uri="{FF2B5EF4-FFF2-40B4-BE49-F238E27FC236}">
                <a16:creationId xmlns:a16="http://schemas.microsoft.com/office/drawing/2014/main" id="{F92996FC-FFDC-4BCF-AB3E-BD8E747ED402}"/>
              </a:ext>
            </a:extLst>
          </p:cNvPr>
          <p:cNvSpPr/>
          <p:nvPr userDrawn="1"/>
        </p:nvSpPr>
        <p:spPr>
          <a:xfrm>
            <a:off x="11533188" y="6273798"/>
            <a:ext cx="658813" cy="1079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Tree>
    <p:extLst>
      <p:ext uri="{BB962C8B-B14F-4D97-AF65-F5344CB8AC3E}">
        <p14:creationId xmlns:p14="http://schemas.microsoft.com/office/powerpoint/2010/main" val="1192060215"/>
      </p:ext>
    </p:extLst>
  </p:cSld>
  <p:clrMapOvr>
    <a:masterClrMapping/>
  </p:clrMapOvr>
  <p:extLst mod="1">
    <p:ext uri="{DCECCB84-F9BA-43D5-87BE-67443E8EF086}">
      <p15:sldGuideLst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Kaffeepause">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D9FC75F-6AEF-E142-9B7E-CDCA4739020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 y="-2"/>
            <a:ext cx="12191999" cy="3987146"/>
          </a:xfrm>
          <a:prstGeom prst="rect">
            <a:avLst/>
          </a:prstGeom>
        </p:spPr>
      </p:pic>
      <p:sp>
        <p:nvSpPr>
          <p:cNvPr id="11" name="Textfeld 10">
            <a:extLst>
              <a:ext uri="{FF2B5EF4-FFF2-40B4-BE49-F238E27FC236}">
                <a16:creationId xmlns:a16="http://schemas.microsoft.com/office/drawing/2014/main" id="{EA0B8F5D-7683-496A-80E7-B63700AC0C25}"/>
              </a:ext>
            </a:extLst>
          </p:cNvPr>
          <p:cNvSpPr txBox="1"/>
          <p:nvPr userDrawn="1"/>
        </p:nvSpPr>
        <p:spPr>
          <a:xfrm>
            <a:off x="682966" y="4773855"/>
            <a:ext cx="10801351" cy="783309"/>
          </a:xfrm>
          <a:prstGeom prst="rect">
            <a:avLst/>
          </a:prstGeom>
          <a:noFill/>
        </p:spPr>
        <p:txBody>
          <a:bodyPr wrap="square" lIns="0" tIns="0" rIns="0" bIns="0" rtlCol="0">
            <a:noAutofit/>
          </a:bodyPr>
          <a:lstStyle/>
          <a:p>
            <a:pPr>
              <a:lnSpc>
                <a:spcPts val="4500"/>
              </a:lnSpc>
            </a:pPr>
            <a:r>
              <a:rPr kumimoji="0" lang="de-DE" sz="5400" b="1" i="0" u="none" strike="noStrike" kern="1200" cap="all" spc="0" normalizeH="0" baseline="0" noProof="0" dirty="0">
                <a:ln>
                  <a:noFill/>
                </a:ln>
                <a:solidFill>
                  <a:srgbClr val="009036"/>
                </a:solidFill>
                <a:effectLst/>
                <a:uLnTx/>
                <a:uFillTx/>
                <a:latin typeface="+mj-lt"/>
                <a:ea typeface="+mj-ea"/>
                <a:cs typeface="+mj-cs"/>
              </a:rPr>
              <a:t>Noch fragen?</a:t>
            </a:r>
            <a:endParaRPr lang="de-DE" sz="2700" b="1" cap="all" baseline="0" dirty="0">
              <a:latin typeface="+mj-lt"/>
            </a:endParaRPr>
          </a:p>
        </p:txBody>
      </p:sp>
      <p:sp>
        <p:nvSpPr>
          <p:cNvPr id="10" name="Subtitle 2">
            <a:extLst>
              <a:ext uri="{FF2B5EF4-FFF2-40B4-BE49-F238E27FC236}">
                <a16:creationId xmlns:a16="http://schemas.microsoft.com/office/drawing/2014/main" id="{D09695A9-02D8-498C-AADC-0C0CD3FBCB79}"/>
              </a:ext>
            </a:extLst>
          </p:cNvPr>
          <p:cNvSpPr>
            <a:spLocks noGrp="1"/>
          </p:cNvSpPr>
          <p:nvPr>
            <p:ph type="subTitle" idx="1" hasCustomPrompt="1"/>
          </p:nvPr>
        </p:nvSpPr>
        <p:spPr>
          <a:xfrm>
            <a:off x="731838" y="5569454"/>
            <a:ext cx="10801351" cy="547143"/>
          </a:xfrm>
        </p:spPr>
        <p:txBody>
          <a:bodyPr lIns="0" tIns="0" rIns="0" bIns="0">
            <a:normAutofit/>
          </a:bodyPr>
          <a:lstStyle>
            <a:lvl1pPr marL="0" indent="0" algn="l">
              <a:buNone/>
              <a:defRPr sz="135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dirty="0"/>
              <a:t>Platz für eine </a:t>
            </a:r>
            <a:r>
              <a:rPr lang="de-DE" dirty="0" err="1"/>
              <a:t>Subline</a:t>
            </a:r>
            <a:r>
              <a:rPr lang="de-DE" dirty="0"/>
              <a:t>, wenn diese benötigt wird.</a:t>
            </a:r>
            <a:endParaRPr lang="en-US" dirty="0"/>
          </a:p>
        </p:txBody>
      </p:sp>
      <p:sp>
        <p:nvSpPr>
          <p:cNvPr id="12" name="Rechteck 11">
            <a:extLst>
              <a:ext uri="{FF2B5EF4-FFF2-40B4-BE49-F238E27FC236}">
                <a16:creationId xmlns:a16="http://schemas.microsoft.com/office/drawing/2014/main" id="{B05C5A95-379D-4123-8AC2-E72EF4E1E9A3}"/>
              </a:ext>
            </a:extLst>
          </p:cNvPr>
          <p:cNvSpPr/>
          <p:nvPr userDrawn="1"/>
        </p:nvSpPr>
        <p:spPr>
          <a:xfrm>
            <a:off x="-1" y="6381750"/>
            <a:ext cx="10456333" cy="4762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5" name="Rechteck 14">
            <a:extLst>
              <a:ext uri="{FF2B5EF4-FFF2-40B4-BE49-F238E27FC236}">
                <a16:creationId xmlns:a16="http://schemas.microsoft.com/office/drawing/2014/main" id="{3F30AD35-283D-4956-88D0-9AB42E8383D9}"/>
              </a:ext>
            </a:extLst>
          </p:cNvPr>
          <p:cNvSpPr/>
          <p:nvPr userDrawn="1"/>
        </p:nvSpPr>
        <p:spPr>
          <a:xfrm>
            <a:off x="2" y="6273798"/>
            <a:ext cx="10456332" cy="1079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8" name="Slide Number Placeholder 5">
            <a:extLst>
              <a:ext uri="{FF2B5EF4-FFF2-40B4-BE49-F238E27FC236}">
                <a16:creationId xmlns:a16="http://schemas.microsoft.com/office/drawing/2014/main" id="{19A25B0B-B0E4-4273-ABF9-ADC2E0E1DFFD}"/>
              </a:ext>
            </a:extLst>
          </p:cNvPr>
          <p:cNvSpPr>
            <a:spLocks noGrp="1"/>
          </p:cNvSpPr>
          <p:nvPr>
            <p:ph type="sldNum" sz="quarter" idx="12"/>
          </p:nvPr>
        </p:nvSpPr>
        <p:spPr>
          <a:xfrm>
            <a:off x="156636" y="6418756"/>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9" name="Picture 7" descr="WWK-Logo-_Eine starke Gemeinschaft_CMYK">
            <a:extLst>
              <a:ext uri="{FF2B5EF4-FFF2-40B4-BE49-F238E27FC236}">
                <a16:creationId xmlns:a16="http://schemas.microsoft.com/office/drawing/2014/main" id="{5CEB3F60-082E-4329-A131-C7181A3B42C1}"/>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7" y="6381752"/>
            <a:ext cx="741363"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hteck 19">
            <a:extLst>
              <a:ext uri="{FF2B5EF4-FFF2-40B4-BE49-F238E27FC236}">
                <a16:creationId xmlns:a16="http://schemas.microsoft.com/office/drawing/2014/main" id="{5FFEAE98-730E-4CF6-988E-4DDE96578B7D}"/>
              </a:ext>
            </a:extLst>
          </p:cNvPr>
          <p:cNvSpPr/>
          <p:nvPr userDrawn="1"/>
        </p:nvSpPr>
        <p:spPr>
          <a:xfrm>
            <a:off x="11533188" y="6381750"/>
            <a:ext cx="658811" cy="4762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
        <p:nvSpPr>
          <p:cNvPr id="21" name="Rechteck 20">
            <a:extLst>
              <a:ext uri="{FF2B5EF4-FFF2-40B4-BE49-F238E27FC236}">
                <a16:creationId xmlns:a16="http://schemas.microsoft.com/office/drawing/2014/main" id="{F92996FC-FFDC-4BCF-AB3E-BD8E747ED402}"/>
              </a:ext>
            </a:extLst>
          </p:cNvPr>
          <p:cNvSpPr/>
          <p:nvPr userDrawn="1"/>
        </p:nvSpPr>
        <p:spPr>
          <a:xfrm>
            <a:off x="11533188" y="6273798"/>
            <a:ext cx="658813" cy="1079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Tree>
    <p:extLst>
      <p:ext uri="{BB962C8B-B14F-4D97-AF65-F5344CB8AC3E}">
        <p14:creationId xmlns:p14="http://schemas.microsoft.com/office/powerpoint/2010/main" val="4155205598"/>
      </p:ext>
    </p:extLst>
  </p:cSld>
  <p:clrMapOvr>
    <a:masterClrMapping/>
  </p:clrMapOvr>
  <p:extLst mod="1">
    <p:ext uri="{DCECCB84-F9BA-43D5-87BE-67443E8EF086}">
      <p15:sldGuideLst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Kaffeepause">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60903A3D-4683-C849-8293-C1D490329C9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101"/>
          <a:stretch/>
        </p:blipFill>
        <p:spPr>
          <a:xfrm>
            <a:off x="0" y="-2"/>
            <a:ext cx="12191995" cy="3987146"/>
          </a:xfrm>
          <a:prstGeom prst="rect">
            <a:avLst/>
          </a:prstGeom>
        </p:spPr>
      </p:pic>
      <p:sp>
        <p:nvSpPr>
          <p:cNvPr id="11" name="Textfeld 10">
            <a:extLst>
              <a:ext uri="{FF2B5EF4-FFF2-40B4-BE49-F238E27FC236}">
                <a16:creationId xmlns:a16="http://schemas.microsoft.com/office/drawing/2014/main" id="{EA0B8F5D-7683-496A-80E7-B63700AC0C25}"/>
              </a:ext>
            </a:extLst>
          </p:cNvPr>
          <p:cNvSpPr txBox="1"/>
          <p:nvPr userDrawn="1"/>
        </p:nvSpPr>
        <p:spPr>
          <a:xfrm>
            <a:off x="682966" y="4252301"/>
            <a:ext cx="10801351" cy="1304863"/>
          </a:xfrm>
          <a:prstGeom prst="rect">
            <a:avLst/>
          </a:prstGeom>
          <a:noFill/>
        </p:spPr>
        <p:txBody>
          <a:bodyPr wrap="square" lIns="0" tIns="0" rIns="0" bIns="0" rtlCol="0">
            <a:noAutofit/>
          </a:bodyPr>
          <a:lstStyle/>
          <a:p>
            <a:pPr>
              <a:lnSpc>
                <a:spcPts val="4050"/>
              </a:lnSpc>
            </a:pPr>
            <a:r>
              <a:rPr kumimoji="0" lang="de-DE" sz="4500" b="1" i="0" u="none" strike="noStrike" kern="1200" cap="all" spc="0" normalizeH="0" baseline="0" noProof="0" dirty="0">
                <a:ln>
                  <a:noFill/>
                </a:ln>
                <a:solidFill>
                  <a:srgbClr val="009036"/>
                </a:solidFill>
                <a:effectLst/>
                <a:uLnTx/>
                <a:uFillTx/>
                <a:latin typeface="+mj-lt"/>
                <a:ea typeface="+mj-ea"/>
                <a:cs typeface="+mj-cs"/>
              </a:rPr>
              <a:t>Bitte schalten sie ihr </a:t>
            </a:r>
            <a:r>
              <a:rPr kumimoji="0" lang="de-DE" sz="4500" b="1" i="0" u="none" strike="noStrike" kern="1200" cap="all" spc="0" normalizeH="0" baseline="0" noProof="0" dirty="0" err="1">
                <a:ln>
                  <a:noFill/>
                </a:ln>
                <a:solidFill>
                  <a:srgbClr val="009036"/>
                </a:solidFill>
                <a:effectLst/>
                <a:uLnTx/>
                <a:uFillTx/>
                <a:latin typeface="+mj-lt"/>
                <a:ea typeface="+mj-ea"/>
                <a:cs typeface="+mj-cs"/>
              </a:rPr>
              <a:t>smartphone</a:t>
            </a:r>
            <a:r>
              <a:rPr kumimoji="0" lang="de-DE" sz="4500" b="1" i="0" u="none" strike="noStrike" kern="1200" cap="all" spc="0" normalizeH="0" baseline="0" noProof="0" dirty="0">
                <a:ln>
                  <a:noFill/>
                </a:ln>
                <a:solidFill>
                  <a:srgbClr val="009036"/>
                </a:solidFill>
                <a:effectLst/>
                <a:uLnTx/>
                <a:uFillTx/>
                <a:latin typeface="+mj-lt"/>
                <a:ea typeface="+mj-ea"/>
                <a:cs typeface="+mj-cs"/>
              </a:rPr>
              <a:t> aus</a:t>
            </a:r>
          </a:p>
        </p:txBody>
      </p:sp>
      <p:sp>
        <p:nvSpPr>
          <p:cNvPr id="10" name="Subtitle 2">
            <a:extLst>
              <a:ext uri="{FF2B5EF4-FFF2-40B4-BE49-F238E27FC236}">
                <a16:creationId xmlns:a16="http://schemas.microsoft.com/office/drawing/2014/main" id="{D09695A9-02D8-498C-AADC-0C0CD3FBCB79}"/>
              </a:ext>
            </a:extLst>
          </p:cNvPr>
          <p:cNvSpPr>
            <a:spLocks noGrp="1"/>
          </p:cNvSpPr>
          <p:nvPr>
            <p:ph type="subTitle" idx="1" hasCustomPrompt="1"/>
          </p:nvPr>
        </p:nvSpPr>
        <p:spPr>
          <a:xfrm>
            <a:off x="731838" y="5569454"/>
            <a:ext cx="10801351" cy="547143"/>
          </a:xfrm>
        </p:spPr>
        <p:txBody>
          <a:bodyPr lIns="0" tIns="0" rIns="0" bIns="0">
            <a:normAutofit/>
          </a:bodyPr>
          <a:lstStyle>
            <a:lvl1pPr marL="0" indent="0" algn="l">
              <a:buNone/>
              <a:defRPr sz="135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dirty="0"/>
              <a:t>Platz für eine </a:t>
            </a:r>
            <a:r>
              <a:rPr lang="de-DE" dirty="0" err="1"/>
              <a:t>Subline</a:t>
            </a:r>
            <a:r>
              <a:rPr lang="de-DE" dirty="0"/>
              <a:t>, wenn diese benötigt wird.</a:t>
            </a:r>
            <a:endParaRPr lang="en-US" dirty="0"/>
          </a:p>
        </p:txBody>
      </p:sp>
      <p:sp>
        <p:nvSpPr>
          <p:cNvPr id="12" name="Rechteck 11">
            <a:extLst>
              <a:ext uri="{FF2B5EF4-FFF2-40B4-BE49-F238E27FC236}">
                <a16:creationId xmlns:a16="http://schemas.microsoft.com/office/drawing/2014/main" id="{B05C5A95-379D-4123-8AC2-E72EF4E1E9A3}"/>
              </a:ext>
            </a:extLst>
          </p:cNvPr>
          <p:cNvSpPr/>
          <p:nvPr userDrawn="1"/>
        </p:nvSpPr>
        <p:spPr>
          <a:xfrm>
            <a:off x="-1" y="6381750"/>
            <a:ext cx="10456333" cy="4762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5" name="Rechteck 14">
            <a:extLst>
              <a:ext uri="{FF2B5EF4-FFF2-40B4-BE49-F238E27FC236}">
                <a16:creationId xmlns:a16="http://schemas.microsoft.com/office/drawing/2014/main" id="{3F30AD35-283D-4956-88D0-9AB42E8383D9}"/>
              </a:ext>
            </a:extLst>
          </p:cNvPr>
          <p:cNvSpPr/>
          <p:nvPr userDrawn="1"/>
        </p:nvSpPr>
        <p:spPr>
          <a:xfrm>
            <a:off x="2" y="6273798"/>
            <a:ext cx="10456332" cy="1079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8" name="Slide Number Placeholder 5">
            <a:extLst>
              <a:ext uri="{FF2B5EF4-FFF2-40B4-BE49-F238E27FC236}">
                <a16:creationId xmlns:a16="http://schemas.microsoft.com/office/drawing/2014/main" id="{19A25B0B-B0E4-4273-ABF9-ADC2E0E1DFFD}"/>
              </a:ext>
            </a:extLst>
          </p:cNvPr>
          <p:cNvSpPr>
            <a:spLocks noGrp="1"/>
          </p:cNvSpPr>
          <p:nvPr>
            <p:ph type="sldNum" sz="quarter" idx="12"/>
          </p:nvPr>
        </p:nvSpPr>
        <p:spPr>
          <a:xfrm>
            <a:off x="156636" y="6418756"/>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9" name="Picture 7" descr="WWK-Logo-_Eine starke Gemeinschaft_CMYK">
            <a:extLst>
              <a:ext uri="{FF2B5EF4-FFF2-40B4-BE49-F238E27FC236}">
                <a16:creationId xmlns:a16="http://schemas.microsoft.com/office/drawing/2014/main" id="{5CEB3F60-082E-4329-A131-C7181A3B42C1}"/>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7" y="6381752"/>
            <a:ext cx="741363"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hteck 19">
            <a:extLst>
              <a:ext uri="{FF2B5EF4-FFF2-40B4-BE49-F238E27FC236}">
                <a16:creationId xmlns:a16="http://schemas.microsoft.com/office/drawing/2014/main" id="{5FFEAE98-730E-4CF6-988E-4DDE96578B7D}"/>
              </a:ext>
            </a:extLst>
          </p:cNvPr>
          <p:cNvSpPr/>
          <p:nvPr userDrawn="1"/>
        </p:nvSpPr>
        <p:spPr>
          <a:xfrm>
            <a:off x="11533188" y="6381750"/>
            <a:ext cx="658811" cy="4762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
        <p:nvSpPr>
          <p:cNvPr id="21" name="Rechteck 20">
            <a:extLst>
              <a:ext uri="{FF2B5EF4-FFF2-40B4-BE49-F238E27FC236}">
                <a16:creationId xmlns:a16="http://schemas.microsoft.com/office/drawing/2014/main" id="{F92996FC-FFDC-4BCF-AB3E-BD8E747ED402}"/>
              </a:ext>
            </a:extLst>
          </p:cNvPr>
          <p:cNvSpPr/>
          <p:nvPr userDrawn="1"/>
        </p:nvSpPr>
        <p:spPr>
          <a:xfrm>
            <a:off x="11533188" y="6273798"/>
            <a:ext cx="658813" cy="1079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Tree>
    <p:extLst>
      <p:ext uri="{BB962C8B-B14F-4D97-AF65-F5344CB8AC3E}">
        <p14:creationId xmlns:p14="http://schemas.microsoft.com/office/powerpoint/2010/main" val="2210966625"/>
      </p:ext>
    </p:extLst>
  </p:cSld>
  <p:clrMapOvr>
    <a:masterClrMapping/>
  </p:clrMapOvr>
  <p:extLst mod="1">
    <p:ext uri="{DCECCB84-F9BA-43D5-87BE-67443E8EF086}">
      <p15:sldGuideLst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halt 1 Spalte">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34D952A9-A4C6-425E-B9F9-1382EAD376C3}"/>
              </a:ext>
            </a:extLst>
          </p:cNvPr>
          <p:cNvSpPr>
            <a:spLocks noGrp="1"/>
          </p:cNvSpPr>
          <p:nvPr>
            <p:ph idx="1"/>
          </p:nvPr>
        </p:nvSpPr>
        <p:spPr>
          <a:xfrm>
            <a:off x="731838" y="1268414"/>
            <a:ext cx="10801351" cy="4860925"/>
          </a:xfrm>
        </p:spPr>
        <p:txBody>
          <a:bodyPr lIns="0" tIns="0" rIns="0" bIns="0">
            <a:normAutofit/>
          </a:bodyPr>
          <a:lstStyle>
            <a:lvl1pPr>
              <a:defRPr sz="1800"/>
            </a:lvl1pPr>
            <a:lvl2pPr>
              <a:defRPr sz="1500"/>
            </a:lvl2pPr>
            <a:lvl3pPr>
              <a:defRPr sz="1350"/>
            </a:lvl3pPr>
            <a:lvl4pPr>
              <a:defRPr sz="1200"/>
            </a:lvl4pPr>
            <a:lvl5pPr>
              <a:defRPr sz="12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15" name="Rechteck 14">
            <a:extLst>
              <a:ext uri="{FF2B5EF4-FFF2-40B4-BE49-F238E27FC236}">
                <a16:creationId xmlns:a16="http://schemas.microsoft.com/office/drawing/2014/main" id="{84C9CD5E-207A-41BD-B650-000C19CFA7CF}"/>
              </a:ext>
            </a:extLst>
          </p:cNvPr>
          <p:cNvSpPr/>
          <p:nvPr userDrawn="1"/>
        </p:nvSpPr>
        <p:spPr>
          <a:xfrm>
            <a:off x="-1" y="6381750"/>
            <a:ext cx="10456333" cy="4762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6" name="Rechteck 15">
            <a:extLst>
              <a:ext uri="{FF2B5EF4-FFF2-40B4-BE49-F238E27FC236}">
                <a16:creationId xmlns:a16="http://schemas.microsoft.com/office/drawing/2014/main" id="{021369B1-4C17-4938-AC88-E6665F3CAA8C}"/>
              </a:ext>
            </a:extLst>
          </p:cNvPr>
          <p:cNvSpPr/>
          <p:nvPr userDrawn="1"/>
        </p:nvSpPr>
        <p:spPr>
          <a:xfrm>
            <a:off x="2" y="6273798"/>
            <a:ext cx="10456332" cy="1079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7" name="Slide Number Placeholder 5">
            <a:extLst>
              <a:ext uri="{FF2B5EF4-FFF2-40B4-BE49-F238E27FC236}">
                <a16:creationId xmlns:a16="http://schemas.microsoft.com/office/drawing/2014/main" id="{5C4062C3-0A7A-46E7-8F09-8484D414D385}"/>
              </a:ext>
            </a:extLst>
          </p:cNvPr>
          <p:cNvSpPr>
            <a:spLocks noGrp="1"/>
          </p:cNvSpPr>
          <p:nvPr>
            <p:ph type="sldNum" sz="quarter" idx="12"/>
          </p:nvPr>
        </p:nvSpPr>
        <p:spPr>
          <a:xfrm>
            <a:off x="156636" y="6418756"/>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8" name="Picture 7" descr="WWK-Logo-_Eine starke Gemeinschaft_CMYK">
            <a:extLst>
              <a:ext uri="{FF2B5EF4-FFF2-40B4-BE49-F238E27FC236}">
                <a16:creationId xmlns:a16="http://schemas.microsoft.com/office/drawing/2014/main" id="{8DF03B6B-3881-4F30-B719-8B8D8A682AD2}"/>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7" y="6381752"/>
            <a:ext cx="741363"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hteck 18">
            <a:extLst>
              <a:ext uri="{FF2B5EF4-FFF2-40B4-BE49-F238E27FC236}">
                <a16:creationId xmlns:a16="http://schemas.microsoft.com/office/drawing/2014/main" id="{538942CF-DD0A-491A-8A1E-A130932C58EE}"/>
              </a:ext>
            </a:extLst>
          </p:cNvPr>
          <p:cNvSpPr/>
          <p:nvPr userDrawn="1"/>
        </p:nvSpPr>
        <p:spPr>
          <a:xfrm>
            <a:off x="11533188" y="6381750"/>
            <a:ext cx="658811" cy="4762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
        <p:nvSpPr>
          <p:cNvPr id="20" name="Rechteck 19">
            <a:extLst>
              <a:ext uri="{FF2B5EF4-FFF2-40B4-BE49-F238E27FC236}">
                <a16:creationId xmlns:a16="http://schemas.microsoft.com/office/drawing/2014/main" id="{F174BC86-BC66-4F4E-B8A2-502CA0C12E99}"/>
              </a:ext>
            </a:extLst>
          </p:cNvPr>
          <p:cNvSpPr/>
          <p:nvPr userDrawn="1"/>
        </p:nvSpPr>
        <p:spPr>
          <a:xfrm>
            <a:off x="11533188" y="6273798"/>
            <a:ext cx="658813" cy="1079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
        <p:nvSpPr>
          <p:cNvPr id="22" name="Title 1">
            <a:extLst>
              <a:ext uri="{FF2B5EF4-FFF2-40B4-BE49-F238E27FC236}">
                <a16:creationId xmlns:a16="http://schemas.microsoft.com/office/drawing/2014/main" id="{C5DE1A6D-AB04-4166-8378-7D05202CC15E}"/>
              </a:ext>
            </a:extLst>
          </p:cNvPr>
          <p:cNvSpPr>
            <a:spLocks noGrp="1"/>
          </p:cNvSpPr>
          <p:nvPr>
            <p:ph type="title" hasCustomPrompt="1"/>
          </p:nvPr>
        </p:nvSpPr>
        <p:spPr>
          <a:xfrm>
            <a:off x="731838" y="499122"/>
            <a:ext cx="10801351" cy="589905"/>
          </a:xfrm>
        </p:spPr>
        <p:txBody>
          <a:bodyPr wrap="square" lIns="0" tIns="0" rIns="0" bIns="0" anchor="b">
            <a:spAutoFit/>
          </a:bodyPr>
          <a:lstStyle>
            <a:lvl1pPr>
              <a:lnSpc>
                <a:spcPts val="2250"/>
              </a:lnSpc>
              <a:defRPr sz="2550" b="1" cap="none" baseline="0">
                <a:solidFill>
                  <a:schemeClr val="tx1"/>
                </a:solidFill>
              </a:defRPr>
            </a:lvl1pPr>
          </a:lstStyle>
          <a:p>
            <a:r>
              <a:rPr lang="de-DE" dirty="0"/>
              <a:t>Hier steht ein Folientitel in</a:t>
            </a:r>
            <a:br>
              <a:rPr lang="de-DE" dirty="0"/>
            </a:br>
            <a:r>
              <a:rPr lang="de-DE" dirty="0"/>
              <a:t>einer oder zwei Zeilen</a:t>
            </a:r>
            <a:endParaRPr lang="en-US" dirty="0"/>
          </a:p>
        </p:txBody>
      </p:sp>
    </p:spTree>
    <p:extLst>
      <p:ext uri="{BB962C8B-B14F-4D97-AF65-F5344CB8AC3E}">
        <p14:creationId xmlns:p14="http://schemas.microsoft.com/office/powerpoint/2010/main" val="192797050"/>
      </p:ext>
    </p:extLst>
  </p:cSld>
  <p:clrMapOvr>
    <a:masterClrMapping/>
  </p:clrMapOvr>
  <p:extLst mod="1">
    <p:ext uri="{DCECCB84-F9BA-43D5-87BE-67443E8EF086}">
      <p15:sldGuideLst xmlns:p15="http://schemas.microsoft.com/office/powerpoint/2012/main">
        <p15:guide id="1" pos="461">
          <p15:clr>
            <a:srgbClr val="FBAE40"/>
          </p15:clr>
        </p15:guide>
        <p15:guide id="3" orient="horz" pos="3952">
          <p15:clr>
            <a:srgbClr val="FBAE40"/>
          </p15:clr>
        </p15:guide>
        <p15:guide id="4" orient="horz" pos="4020">
          <p15:clr>
            <a:srgbClr val="FBAE40"/>
          </p15:clr>
        </p15:guide>
        <p15:guide id="5" pos="7265">
          <p15:clr>
            <a:srgbClr val="FBAE40"/>
          </p15:clr>
        </p15:guide>
        <p15:guide id="6" pos="3863">
          <p15:clr>
            <a:srgbClr val="FBAE40"/>
          </p15:clr>
        </p15:guide>
        <p15:guide id="9" orient="horz" pos="799">
          <p15:clr>
            <a:srgbClr val="FBAE40"/>
          </p15:clr>
        </p15:guide>
        <p15:guide id="10" orient="horz" pos="3861">
          <p15:clr>
            <a:srgbClr val="FBAE40"/>
          </p15:clr>
        </p15:guide>
        <p15:guide id="11" orient="horz" pos="68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nhalt 2 Spalten">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7A39A735-2559-4A35-9F03-2D8407B57F3C}"/>
              </a:ext>
            </a:extLst>
          </p:cNvPr>
          <p:cNvSpPr/>
          <p:nvPr userDrawn="1"/>
        </p:nvSpPr>
        <p:spPr>
          <a:xfrm>
            <a:off x="-1" y="6381750"/>
            <a:ext cx="10456333" cy="4762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8" name="Rechteck 7">
            <a:extLst>
              <a:ext uri="{FF2B5EF4-FFF2-40B4-BE49-F238E27FC236}">
                <a16:creationId xmlns:a16="http://schemas.microsoft.com/office/drawing/2014/main" id="{F0B5059A-F4FF-45FD-B3BD-F391CB50B927}"/>
              </a:ext>
            </a:extLst>
          </p:cNvPr>
          <p:cNvSpPr/>
          <p:nvPr userDrawn="1"/>
        </p:nvSpPr>
        <p:spPr>
          <a:xfrm>
            <a:off x="2" y="6273798"/>
            <a:ext cx="10456332" cy="1079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6" name="Slide Number Placeholder 5">
            <a:extLst>
              <a:ext uri="{FF2B5EF4-FFF2-40B4-BE49-F238E27FC236}">
                <a16:creationId xmlns:a16="http://schemas.microsoft.com/office/drawing/2014/main" id="{030AE55F-7943-4A3B-962D-3BCC9D3084FB}"/>
              </a:ext>
            </a:extLst>
          </p:cNvPr>
          <p:cNvSpPr>
            <a:spLocks noGrp="1"/>
          </p:cNvSpPr>
          <p:nvPr>
            <p:ph type="sldNum" sz="quarter" idx="12"/>
          </p:nvPr>
        </p:nvSpPr>
        <p:spPr>
          <a:xfrm>
            <a:off x="156636" y="6418756"/>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5" name="Picture 7" descr="WWK-Logo-_Eine starke Gemeinschaft_CMYK">
            <a:extLst>
              <a:ext uri="{FF2B5EF4-FFF2-40B4-BE49-F238E27FC236}">
                <a16:creationId xmlns:a16="http://schemas.microsoft.com/office/drawing/2014/main" id="{14561B49-1A12-43AE-A8F1-EE75A0C3590B}"/>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7" y="6381752"/>
            <a:ext cx="741363"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hteck 16">
            <a:extLst>
              <a:ext uri="{FF2B5EF4-FFF2-40B4-BE49-F238E27FC236}">
                <a16:creationId xmlns:a16="http://schemas.microsoft.com/office/drawing/2014/main" id="{6E9884FB-40D9-4026-B833-AC2020FC3E0B}"/>
              </a:ext>
            </a:extLst>
          </p:cNvPr>
          <p:cNvSpPr/>
          <p:nvPr userDrawn="1"/>
        </p:nvSpPr>
        <p:spPr>
          <a:xfrm>
            <a:off x="11533188" y="6381750"/>
            <a:ext cx="658811" cy="4762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
        <p:nvSpPr>
          <p:cNvPr id="18" name="Rechteck 17">
            <a:extLst>
              <a:ext uri="{FF2B5EF4-FFF2-40B4-BE49-F238E27FC236}">
                <a16:creationId xmlns:a16="http://schemas.microsoft.com/office/drawing/2014/main" id="{C37859EA-0065-41F6-BA00-015DBF25B485}"/>
              </a:ext>
            </a:extLst>
          </p:cNvPr>
          <p:cNvSpPr/>
          <p:nvPr userDrawn="1"/>
        </p:nvSpPr>
        <p:spPr>
          <a:xfrm>
            <a:off x="11533188" y="6273798"/>
            <a:ext cx="658813" cy="1079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
        <p:nvSpPr>
          <p:cNvPr id="12" name="Title 1">
            <a:extLst>
              <a:ext uri="{FF2B5EF4-FFF2-40B4-BE49-F238E27FC236}">
                <a16:creationId xmlns:a16="http://schemas.microsoft.com/office/drawing/2014/main" id="{86171793-1F7B-854A-B477-FB49C96210FB}"/>
              </a:ext>
            </a:extLst>
          </p:cNvPr>
          <p:cNvSpPr>
            <a:spLocks noGrp="1"/>
          </p:cNvSpPr>
          <p:nvPr>
            <p:ph type="title" hasCustomPrompt="1"/>
          </p:nvPr>
        </p:nvSpPr>
        <p:spPr>
          <a:xfrm>
            <a:off x="731838" y="499122"/>
            <a:ext cx="10801351" cy="589905"/>
          </a:xfrm>
        </p:spPr>
        <p:txBody>
          <a:bodyPr wrap="square" lIns="0" tIns="0" rIns="0" bIns="0" anchor="b">
            <a:spAutoFit/>
          </a:bodyPr>
          <a:lstStyle>
            <a:lvl1pPr>
              <a:lnSpc>
                <a:spcPts val="2250"/>
              </a:lnSpc>
              <a:defRPr sz="2550" b="1" cap="none" baseline="0">
                <a:solidFill>
                  <a:schemeClr val="tx1"/>
                </a:solidFill>
              </a:defRPr>
            </a:lvl1pPr>
          </a:lstStyle>
          <a:p>
            <a:r>
              <a:rPr lang="de-DE" dirty="0"/>
              <a:t>Hier steht ein Folientitel in</a:t>
            </a:r>
            <a:br>
              <a:rPr lang="de-DE" dirty="0"/>
            </a:br>
            <a:r>
              <a:rPr lang="de-DE" dirty="0"/>
              <a:t>einer oder zwei Zeilen</a:t>
            </a:r>
            <a:endParaRPr lang="en-US" dirty="0"/>
          </a:p>
        </p:txBody>
      </p:sp>
      <p:sp>
        <p:nvSpPr>
          <p:cNvPr id="19" name="Content Placeholder 2">
            <a:extLst>
              <a:ext uri="{FF2B5EF4-FFF2-40B4-BE49-F238E27FC236}">
                <a16:creationId xmlns:a16="http://schemas.microsoft.com/office/drawing/2014/main" id="{0BBA0C9F-45F6-2E4B-AA1D-67642737E417}"/>
              </a:ext>
            </a:extLst>
          </p:cNvPr>
          <p:cNvSpPr>
            <a:spLocks noGrp="1"/>
          </p:cNvSpPr>
          <p:nvPr>
            <p:ph idx="1"/>
          </p:nvPr>
        </p:nvSpPr>
        <p:spPr>
          <a:xfrm>
            <a:off x="731838" y="1268414"/>
            <a:ext cx="5292727" cy="4860925"/>
          </a:xfrm>
        </p:spPr>
        <p:txBody>
          <a:bodyPr lIns="0" tIns="0" rIns="0" bIns="0">
            <a:normAutofit/>
          </a:bodyPr>
          <a:lstStyle>
            <a:lvl1pPr>
              <a:defRPr sz="1800"/>
            </a:lvl1pPr>
            <a:lvl2pPr>
              <a:defRPr sz="1500"/>
            </a:lvl2pPr>
            <a:lvl3pPr>
              <a:defRPr sz="1350"/>
            </a:lvl3pPr>
            <a:lvl4pPr>
              <a:defRPr sz="1200"/>
            </a:lvl4pPr>
            <a:lvl5pPr>
              <a:defRPr sz="12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20" name="Content Placeholder 2">
            <a:extLst>
              <a:ext uri="{FF2B5EF4-FFF2-40B4-BE49-F238E27FC236}">
                <a16:creationId xmlns:a16="http://schemas.microsoft.com/office/drawing/2014/main" id="{0B796774-0B54-5F4C-8CA4-833F595E9131}"/>
              </a:ext>
            </a:extLst>
          </p:cNvPr>
          <p:cNvSpPr>
            <a:spLocks noGrp="1"/>
          </p:cNvSpPr>
          <p:nvPr>
            <p:ph idx="13"/>
          </p:nvPr>
        </p:nvSpPr>
        <p:spPr>
          <a:xfrm>
            <a:off x="6240463" y="1268415"/>
            <a:ext cx="5292727" cy="4860925"/>
          </a:xfrm>
        </p:spPr>
        <p:txBody>
          <a:bodyPr lIns="0" tIns="0" rIns="0" bIns="0">
            <a:normAutofit/>
          </a:bodyPr>
          <a:lstStyle>
            <a:lvl1pPr>
              <a:defRPr sz="1800"/>
            </a:lvl1pPr>
            <a:lvl2pPr>
              <a:defRPr sz="1500"/>
            </a:lvl2pPr>
            <a:lvl3pPr>
              <a:defRPr sz="1350"/>
            </a:lvl3pPr>
            <a:lvl4pPr>
              <a:defRPr sz="1200"/>
            </a:lvl4pPr>
            <a:lvl5pPr>
              <a:defRPr sz="12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Tree>
    <p:extLst>
      <p:ext uri="{BB962C8B-B14F-4D97-AF65-F5344CB8AC3E}">
        <p14:creationId xmlns:p14="http://schemas.microsoft.com/office/powerpoint/2010/main" val="104329897"/>
      </p:ext>
    </p:extLst>
  </p:cSld>
  <p:clrMapOvr>
    <a:masterClrMapping/>
  </p:clrMapOvr>
  <p:extLst mod="1">
    <p:ext uri="{DCECCB84-F9BA-43D5-87BE-67443E8EF086}">
      <p15:sldGuideLst xmlns:p15="http://schemas.microsoft.com/office/powerpoint/2012/main">
        <p15:guide id="1" pos="461">
          <p15:clr>
            <a:srgbClr val="FBAE40"/>
          </p15:clr>
        </p15:guide>
        <p15:guide id="4" orient="horz" pos="3952">
          <p15:clr>
            <a:srgbClr val="FBAE40"/>
          </p15:clr>
        </p15:guide>
        <p15:guide id="5" pos="7265">
          <p15:clr>
            <a:srgbClr val="FBAE40"/>
          </p15:clr>
        </p15:guide>
        <p15:guide id="6" pos="3863">
          <p15:clr>
            <a:srgbClr val="FBAE40"/>
          </p15:clr>
        </p15:guide>
        <p15:guide id="7" pos="3931">
          <p15:clr>
            <a:srgbClr val="FBAE40"/>
          </p15:clr>
        </p15:guide>
        <p15:guide id="8" pos="3795">
          <p15:clr>
            <a:srgbClr val="FBAE40"/>
          </p15:clr>
        </p15:guide>
        <p15:guide id="9" orient="horz" pos="686">
          <p15:clr>
            <a:srgbClr val="FBAE40"/>
          </p15:clr>
        </p15:guide>
        <p15:guide id="10" orient="horz" pos="799">
          <p15:clr>
            <a:srgbClr val="FBAE40"/>
          </p15:clr>
        </p15:guide>
        <p15:guide id="11" orient="horz" pos="3861">
          <p15:clr>
            <a:srgbClr val="FBAE40"/>
          </p15:clr>
        </p15:guide>
        <p15:guide id="12" orient="horz" pos="402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halt 3 Spalten">
    <p:spTree>
      <p:nvGrpSpPr>
        <p:cNvPr id="1" name=""/>
        <p:cNvGrpSpPr/>
        <p:nvPr/>
      </p:nvGrpSpPr>
      <p:grpSpPr>
        <a:xfrm>
          <a:off x="0" y="0"/>
          <a:ext cx="0" cy="0"/>
          <a:chOff x="0" y="0"/>
          <a:chExt cx="0" cy="0"/>
        </a:xfrm>
      </p:grpSpPr>
      <p:sp>
        <p:nvSpPr>
          <p:cNvPr id="19" name="Content Placeholder 2">
            <a:extLst>
              <a:ext uri="{FF2B5EF4-FFF2-40B4-BE49-F238E27FC236}">
                <a16:creationId xmlns:a16="http://schemas.microsoft.com/office/drawing/2014/main" id="{9880F86A-E697-4EE2-914D-173454659BB0}"/>
              </a:ext>
            </a:extLst>
          </p:cNvPr>
          <p:cNvSpPr>
            <a:spLocks noGrp="1"/>
          </p:cNvSpPr>
          <p:nvPr>
            <p:ph idx="1"/>
          </p:nvPr>
        </p:nvSpPr>
        <p:spPr>
          <a:xfrm>
            <a:off x="731839" y="1268416"/>
            <a:ext cx="3455987" cy="4860925"/>
          </a:xfrm>
        </p:spPr>
        <p:txBody>
          <a:bodyPr lIns="0" tIns="0" rIns="0" bIns="0">
            <a:normAutofit/>
          </a:bodyPr>
          <a:lstStyle>
            <a:lvl1pPr>
              <a:defRPr sz="1500"/>
            </a:lvl1pPr>
            <a:lvl2pPr>
              <a:defRPr sz="1350"/>
            </a:lvl2pPr>
            <a:lvl3pPr>
              <a:defRPr sz="1200"/>
            </a:lvl3pPr>
            <a:lvl4pPr>
              <a:defRPr sz="1050"/>
            </a:lvl4pPr>
            <a:lvl5pPr>
              <a:defRPr sz="105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20" name="Content Placeholder 2">
            <a:extLst>
              <a:ext uri="{FF2B5EF4-FFF2-40B4-BE49-F238E27FC236}">
                <a16:creationId xmlns:a16="http://schemas.microsoft.com/office/drawing/2014/main" id="{22408356-3E97-4E72-8223-D0D4414BCA37}"/>
              </a:ext>
            </a:extLst>
          </p:cNvPr>
          <p:cNvSpPr>
            <a:spLocks noGrp="1"/>
          </p:cNvSpPr>
          <p:nvPr>
            <p:ph idx="13"/>
          </p:nvPr>
        </p:nvSpPr>
        <p:spPr>
          <a:xfrm>
            <a:off x="4407302" y="1268415"/>
            <a:ext cx="3455987" cy="4860925"/>
          </a:xfrm>
        </p:spPr>
        <p:txBody>
          <a:bodyPr lIns="0" tIns="0" rIns="0" bIns="0">
            <a:normAutofit/>
          </a:bodyPr>
          <a:lstStyle>
            <a:lvl1pPr>
              <a:defRPr sz="1500"/>
            </a:lvl1pPr>
            <a:lvl2pPr>
              <a:defRPr sz="1350"/>
            </a:lvl2pPr>
            <a:lvl3pPr>
              <a:defRPr sz="1200"/>
            </a:lvl3pPr>
            <a:lvl4pPr>
              <a:defRPr sz="1050"/>
            </a:lvl4pPr>
            <a:lvl5pPr>
              <a:defRPr sz="105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21" name="Content Placeholder 2">
            <a:extLst>
              <a:ext uri="{FF2B5EF4-FFF2-40B4-BE49-F238E27FC236}">
                <a16:creationId xmlns:a16="http://schemas.microsoft.com/office/drawing/2014/main" id="{09551787-AA82-4C6B-88CA-82E212D68F59}"/>
              </a:ext>
            </a:extLst>
          </p:cNvPr>
          <p:cNvSpPr>
            <a:spLocks noGrp="1"/>
          </p:cNvSpPr>
          <p:nvPr>
            <p:ph idx="14"/>
          </p:nvPr>
        </p:nvSpPr>
        <p:spPr>
          <a:xfrm>
            <a:off x="8082767" y="1268414"/>
            <a:ext cx="3455987" cy="4860925"/>
          </a:xfrm>
        </p:spPr>
        <p:txBody>
          <a:bodyPr lIns="0" tIns="0" rIns="0" bIns="0">
            <a:normAutofit/>
          </a:bodyPr>
          <a:lstStyle>
            <a:lvl1pPr>
              <a:defRPr sz="1500"/>
            </a:lvl1pPr>
            <a:lvl2pPr>
              <a:defRPr sz="1350"/>
            </a:lvl2pPr>
            <a:lvl3pPr>
              <a:defRPr sz="1200"/>
            </a:lvl3pPr>
            <a:lvl4pPr>
              <a:defRPr sz="1050"/>
            </a:lvl4pPr>
            <a:lvl5pPr>
              <a:defRPr sz="105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14" name="Rechteck 13">
            <a:extLst>
              <a:ext uri="{FF2B5EF4-FFF2-40B4-BE49-F238E27FC236}">
                <a16:creationId xmlns:a16="http://schemas.microsoft.com/office/drawing/2014/main" id="{37D6840E-52CB-45B1-9EDC-B59C017D4E87}"/>
              </a:ext>
            </a:extLst>
          </p:cNvPr>
          <p:cNvSpPr/>
          <p:nvPr userDrawn="1"/>
        </p:nvSpPr>
        <p:spPr>
          <a:xfrm>
            <a:off x="-1" y="6381750"/>
            <a:ext cx="10456333" cy="4762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5" name="Rechteck 14">
            <a:extLst>
              <a:ext uri="{FF2B5EF4-FFF2-40B4-BE49-F238E27FC236}">
                <a16:creationId xmlns:a16="http://schemas.microsoft.com/office/drawing/2014/main" id="{B928DBE9-1F16-419E-921C-B228BBA18204}"/>
              </a:ext>
            </a:extLst>
          </p:cNvPr>
          <p:cNvSpPr/>
          <p:nvPr userDrawn="1"/>
        </p:nvSpPr>
        <p:spPr>
          <a:xfrm>
            <a:off x="2" y="6273798"/>
            <a:ext cx="10456332" cy="1079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6" name="Slide Number Placeholder 5">
            <a:extLst>
              <a:ext uri="{FF2B5EF4-FFF2-40B4-BE49-F238E27FC236}">
                <a16:creationId xmlns:a16="http://schemas.microsoft.com/office/drawing/2014/main" id="{610529C3-D78F-452B-9102-BC41610FAB8C}"/>
              </a:ext>
            </a:extLst>
          </p:cNvPr>
          <p:cNvSpPr>
            <a:spLocks noGrp="1"/>
          </p:cNvSpPr>
          <p:nvPr>
            <p:ph type="sldNum" sz="quarter" idx="12"/>
          </p:nvPr>
        </p:nvSpPr>
        <p:spPr>
          <a:xfrm>
            <a:off x="156636" y="6418756"/>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7" name="Picture 7" descr="WWK-Logo-_Eine starke Gemeinschaft_CMYK">
            <a:extLst>
              <a:ext uri="{FF2B5EF4-FFF2-40B4-BE49-F238E27FC236}">
                <a16:creationId xmlns:a16="http://schemas.microsoft.com/office/drawing/2014/main" id="{8C18D697-01BE-40F2-8C65-BC191163B385}"/>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7" y="6381752"/>
            <a:ext cx="741363"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hteck 17">
            <a:extLst>
              <a:ext uri="{FF2B5EF4-FFF2-40B4-BE49-F238E27FC236}">
                <a16:creationId xmlns:a16="http://schemas.microsoft.com/office/drawing/2014/main" id="{14508013-9B0F-433A-989E-7ABF135E5153}"/>
              </a:ext>
            </a:extLst>
          </p:cNvPr>
          <p:cNvSpPr/>
          <p:nvPr userDrawn="1"/>
        </p:nvSpPr>
        <p:spPr>
          <a:xfrm>
            <a:off x="11533188" y="6381750"/>
            <a:ext cx="658811" cy="4762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
        <p:nvSpPr>
          <p:cNvPr id="22" name="Rechteck 21">
            <a:extLst>
              <a:ext uri="{FF2B5EF4-FFF2-40B4-BE49-F238E27FC236}">
                <a16:creationId xmlns:a16="http://schemas.microsoft.com/office/drawing/2014/main" id="{8C670B5C-3738-49D6-B98B-E7E514FEBBF4}"/>
              </a:ext>
            </a:extLst>
          </p:cNvPr>
          <p:cNvSpPr/>
          <p:nvPr userDrawn="1"/>
        </p:nvSpPr>
        <p:spPr>
          <a:xfrm>
            <a:off x="11533188" y="6273798"/>
            <a:ext cx="658813" cy="1079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
        <p:nvSpPr>
          <p:cNvPr id="13" name="Title 1">
            <a:extLst>
              <a:ext uri="{FF2B5EF4-FFF2-40B4-BE49-F238E27FC236}">
                <a16:creationId xmlns:a16="http://schemas.microsoft.com/office/drawing/2014/main" id="{203E030A-3359-D745-8A2A-3D8DD217733B}"/>
              </a:ext>
            </a:extLst>
          </p:cNvPr>
          <p:cNvSpPr>
            <a:spLocks noGrp="1"/>
          </p:cNvSpPr>
          <p:nvPr>
            <p:ph type="title" hasCustomPrompt="1"/>
          </p:nvPr>
        </p:nvSpPr>
        <p:spPr>
          <a:xfrm>
            <a:off x="731838" y="499122"/>
            <a:ext cx="10801351" cy="589905"/>
          </a:xfrm>
        </p:spPr>
        <p:txBody>
          <a:bodyPr wrap="square" lIns="0" tIns="0" rIns="0" bIns="0" anchor="b">
            <a:spAutoFit/>
          </a:bodyPr>
          <a:lstStyle>
            <a:lvl1pPr>
              <a:lnSpc>
                <a:spcPts val="2250"/>
              </a:lnSpc>
              <a:defRPr sz="2550" b="1" cap="none" baseline="0">
                <a:solidFill>
                  <a:schemeClr val="tx1"/>
                </a:solidFill>
              </a:defRPr>
            </a:lvl1pPr>
          </a:lstStyle>
          <a:p>
            <a:r>
              <a:rPr lang="de-DE" dirty="0"/>
              <a:t>Hier steht ein Folientitel in</a:t>
            </a:r>
            <a:br>
              <a:rPr lang="de-DE" dirty="0"/>
            </a:br>
            <a:r>
              <a:rPr lang="de-DE" dirty="0"/>
              <a:t>einer oder zwei Zeilen</a:t>
            </a:r>
            <a:endParaRPr lang="en-US" dirty="0"/>
          </a:p>
        </p:txBody>
      </p:sp>
    </p:spTree>
    <p:extLst>
      <p:ext uri="{BB962C8B-B14F-4D97-AF65-F5344CB8AC3E}">
        <p14:creationId xmlns:p14="http://schemas.microsoft.com/office/powerpoint/2010/main" val="269098222"/>
      </p:ext>
    </p:extLst>
  </p:cSld>
  <p:clrMapOvr>
    <a:masterClrMapping/>
  </p:clrMapOvr>
  <p:extLst mod="1">
    <p:ext uri="{DCECCB84-F9BA-43D5-87BE-67443E8EF086}">
      <p15:sldGuideLst xmlns:p15="http://schemas.microsoft.com/office/powerpoint/2012/main">
        <p15:guide id="1" pos="461">
          <p15:clr>
            <a:srgbClr val="FBAE40"/>
          </p15:clr>
        </p15:guide>
        <p15:guide id="3" orient="horz" pos="3952">
          <p15:clr>
            <a:srgbClr val="FBAE40"/>
          </p15:clr>
        </p15:guide>
        <p15:guide id="4" orient="horz" pos="4020">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799">
          <p15:clr>
            <a:srgbClr val="FBAE40"/>
          </p15:clr>
        </p15:guide>
        <p15:guide id="10" pos="5087">
          <p15:clr>
            <a:srgbClr val="FBAE40"/>
          </p15:clr>
        </p15:guide>
        <p15:guide id="11" orient="horz" pos="686">
          <p15:clr>
            <a:srgbClr val="FBAE40"/>
          </p15:clr>
        </p15:guide>
        <p15:guide id="12" orient="horz" pos="386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nhalt Leer">
    <p:spTree>
      <p:nvGrpSpPr>
        <p:cNvPr id="1" name=""/>
        <p:cNvGrpSpPr/>
        <p:nvPr/>
      </p:nvGrpSpPr>
      <p:grpSpPr>
        <a:xfrm>
          <a:off x="0" y="0"/>
          <a:ext cx="0" cy="0"/>
          <a:chOff x="0" y="0"/>
          <a:chExt cx="0" cy="0"/>
        </a:xfrm>
      </p:grpSpPr>
      <p:sp>
        <p:nvSpPr>
          <p:cNvPr id="13" name="Rechteck 12">
            <a:extLst>
              <a:ext uri="{FF2B5EF4-FFF2-40B4-BE49-F238E27FC236}">
                <a16:creationId xmlns:a16="http://schemas.microsoft.com/office/drawing/2014/main" id="{1005482A-6C7E-4A9E-81E6-BC7304E96629}"/>
              </a:ext>
            </a:extLst>
          </p:cNvPr>
          <p:cNvSpPr/>
          <p:nvPr userDrawn="1"/>
        </p:nvSpPr>
        <p:spPr>
          <a:xfrm>
            <a:off x="-1" y="6381750"/>
            <a:ext cx="10456333" cy="4762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4" name="Rechteck 13">
            <a:extLst>
              <a:ext uri="{FF2B5EF4-FFF2-40B4-BE49-F238E27FC236}">
                <a16:creationId xmlns:a16="http://schemas.microsoft.com/office/drawing/2014/main" id="{360595B3-166A-496C-A3E5-D7C1ACABF683}"/>
              </a:ext>
            </a:extLst>
          </p:cNvPr>
          <p:cNvSpPr/>
          <p:nvPr userDrawn="1"/>
        </p:nvSpPr>
        <p:spPr>
          <a:xfrm>
            <a:off x="2" y="6273798"/>
            <a:ext cx="10456332" cy="1079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5" name="Slide Number Placeholder 5">
            <a:extLst>
              <a:ext uri="{FF2B5EF4-FFF2-40B4-BE49-F238E27FC236}">
                <a16:creationId xmlns:a16="http://schemas.microsoft.com/office/drawing/2014/main" id="{DCDD995D-024F-4A5D-97A6-1AD17380B076}"/>
              </a:ext>
            </a:extLst>
          </p:cNvPr>
          <p:cNvSpPr>
            <a:spLocks noGrp="1"/>
          </p:cNvSpPr>
          <p:nvPr>
            <p:ph type="sldNum" sz="quarter" idx="12"/>
          </p:nvPr>
        </p:nvSpPr>
        <p:spPr>
          <a:xfrm>
            <a:off x="156636" y="6418756"/>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6" name="Picture 7" descr="WWK-Logo-_Eine starke Gemeinschaft_CMYK">
            <a:extLst>
              <a:ext uri="{FF2B5EF4-FFF2-40B4-BE49-F238E27FC236}">
                <a16:creationId xmlns:a16="http://schemas.microsoft.com/office/drawing/2014/main" id="{8C31FC85-FD8A-4AAC-8888-80B47F1F0108}"/>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7" y="6381752"/>
            <a:ext cx="741363"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hteck 16">
            <a:extLst>
              <a:ext uri="{FF2B5EF4-FFF2-40B4-BE49-F238E27FC236}">
                <a16:creationId xmlns:a16="http://schemas.microsoft.com/office/drawing/2014/main" id="{54E624F9-8C8F-4C6E-B873-B68B88ACDB2F}"/>
              </a:ext>
            </a:extLst>
          </p:cNvPr>
          <p:cNvSpPr/>
          <p:nvPr userDrawn="1"/>
        </p:nvSpPr>
        <p:spPr>
          <a:xfrm>
            <a:off x="11533188" y="6381750"/>
            <a:ext cx="658811" cy="4762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
        <p:nvSpPr>
          <p:cNvPr id="18" name="Rechteck 17">
            <a:extLst>
              <a:ext uri="{FF2B5EF4-FFF2-40B4-BE49-F238E27FC236}">
                <a16:creationId xmlns:a16="http://schemas.microsoft.com/office/drawing/2014/main" id="{038C136F-3B10-47F0-8710-4B36125CA19C}"/>
              </a:ext>
            </a:extLst>
          </p:cNvPr>
          <p:cNvSpPr/>
          <p:nvPr userDrawn="1"/>
        </p:nvSpPr>
        <p:spPr>
          <a:xfrm>
            <a:off x="11533188" y="6273798"/>
            <a:ext cx="658813" cy="1079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Tree>
    <p:extLst>
      <p:ext uri="{BB962C8B-B14F-4D97-AF65-F5344CB8AC3E}">
        <p14:creationId xmlns:p14="http://schemas.microsoft.com/office/powerpoint/2010/main" val="4119209069"/>
      </p:ext>
    </p:extLst>
  </p:cSld>
  <p:clrMapOvr>
    <a:masterClrMapping/>
  </p:clrMapOvr>
  <p:extLst mod="1">
    <p:ext uri="{DCECCB84-F9BA-43D5-87BE-67443E8EF086}">
      <p15:sldGuideLst xmlns:p15="http://schemas.microsoft.com/office/powerpoint/2012/main">
        <p15:guide id="1" pos="461">
          <p15:clr>
            <a:srgbClr val="FBAE40"/>
          </p15:clr>
        </p15:guide>
        <p15:guide id="2" orient="horz" pos="3861">
          <p15:clr>
            <a:srgbClr val="FBAE40"/>
          </p15:clr>
        </p15:guide>
        <p15:guide id="3" orient="horz" pos="3952">
          <p15:clr>
            <a:srgbClr val="FBAE40"/>
          </p15:clr>
        </p15:guide>
        <p15:guide id="4" orient="horz" pos="4020">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799">
          <p15:clr>
            <a:srgbClr val="FBAE40"/>
          </p15:clr>
        </p15:guide>
        <p15:guide id="10" pos="5087">
          <p15:clr>
            <a:srgbClr val="FBAE40"/>
          </p15:clr>
        </p15:guide>
        <p15:guide id="11" orient="horz" pos="686">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7_Titelfolie v1">
    <p:spTree>
      <p:nvGrpSpPr>
        <p:cNvPr id="1" name=""/>
        <p:cNvGrpSpPr/>
        <p:nvPr/>
      </p:nvGrpSpPr>
      <p:grpSpPr>
        <a:xfrm>
          <a:off x="0" y="0"/>
          <a:ext cx="0" cy="0"/>
          <a:chOff x="0" y="0"/>
          <a:chExt cx="0" cy="0"/>
        </a:xfrm>
      </p:grpSpPr>
      <p:pic>
        <p:nvPicPr>
          <p:cNvPr id="21" name="Grafik 20">
            <a:extLst>
              <a:ext uri="{FF2B5EF4-FFF2-40B4-BE49-F238E27FC236}">
                <a16:creationId xmlns:a16="http://schemas.microsoft.com/office/drawing/2014/main" id="{8210B1DC-0F0D-4419-9D32-A98E802B830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1"/>
          <a:stretch/>
        </p:blipFill>
        <p:spPr>
          <a:xfrm>
            <a:off x="0" y="0"/>
            <a:ext cx="12192000" cy="3778250"/>
          </a:xfrm>
          <a:prstGeom prst="rect">
            <a:avLst/>
          </a:prstGeom>
        </p:spPr>
      </p:pic>
      <p:sp>
        <p:nvSpPr>
          <p:cNvPr id="14" name="Title 1">
            <a:extLst>
              <a:ext uri="{FF2B5EF4-FFF2-40B4-BE49-F238E27FC236}">
                <a16:creationId xmlns:a16="http://schemas.microsoft.com/office/drawing/2014/main" id="{8C9C20D7-A3C6-4A5F-8664-57D66F7FAC76}"/>
              </a:ext>
            </a:extLst>
          </p:cNvPr>
          <p:cNvSpPr>
            <a:spLocks noGrp="1"/>
          </p:cNvSpPr>
          <p:nvPr>
            <p:ph type="ctrTitle" hasCustomPrompt="1"/>
          </p:nvPr>
        </p:nvSpPr>
        <p:spPr>
          <a:xfrm>
            <a:off x="731838" y="4409386"/>
            <a:ext cx="10801351" cy="899881"/>
          </a:xfrm>
        </p:spPr>
        <p:txBody>
          <a:bodyPr lIns="0" tIns="0" rIns="0" bIns="0" anchor="b">
            <a:noAutofit/>
          </a:bodyPr>
          <a:lstStyle>
            <a:lvl1pPr algn="l">
              <a:lnSpc>
                <a:spcPts val="2700"/>
              </a:lnSpc>
              <a:defRPr sz="3000" b="1" cap="all" baseline="0">
                <a:latin typeface="+mj-lt"/>
                <a:cs typeface="Arial" panose="020B0604020202020204" pitchFamily="34" charset="0"/>
              </a:defRPr>
            </a:lvl1pPr>
          </a:lstStyle>
          <a:p>
            <a:r>
              <a:rPr lang="de-DE" dirty="0"/>
              <a:t>Vielen Dank </a:t>
            </a:r>
            <a:br>
              <a:rPr lang="de-DE" dirty="0"/>
            </a:br>
            <a:r>
              <a:rPr lang="de-DE" dirty="0"/>
              <a:t>für ihre </a:t>
            </a:r>
            <a:r>
              <a:rPr lang="de-DE" dirty="0" err="1"/>
              <a:t>aufmerksamkeit</a:t>
            </a:r>
            <a:r>
              <a:rPr lang="de-DE" dirty="0"/>
              <a:t>.</a:t>
            </a:r>
            <a:endParaRPr lang="en-US" dirty="0"/>
          </a:p>
        </p:txBody>
      </p:sp>
      <p:sp>
        <p:nvSpPr>
          <p:cNvPr id="15" name="Rechteck 14">
            <a:extLst>
              <a:ext uri="{FF2B5EF4-FFF2-40B4-BE49-F238E27FC236}">
                <a16:creationId xmlns:a16="http://schemas.microsoft.com/office/drawing/2014/main" id="{2443A03A-CF91-467F-908F-DAE88256710B}"/>
              </a:ext>
            </a:extLst>
          </p:cNvPr>
          <p:cNvSpPr/>
          <p:nvPr userDrawn="1"/>
        </p:nvSpPr>
        <p:spPr>
          <a:xfrm>
            <a:off x="0" y="5418000"/>
            <a:ext cx="12192000" cy="1440000"/>
          </a:xfrm>
          <a:prstGeom prst="rect">
            <a:avLst/>
          </a:prstGeom>
          <a:solidFill>
            <a:srgbClr val="0083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7" name="Subtitle 2">
            <a:extLst>
              <a:ext uri="{FF2B5EF4-FFF2-40B4-BE49-F238E27FC236}">
                <a16:creationId xmlns:a16="http://schemas.microsoft.com/office/drawing/2014/main" id="{C7D1D0E5-8A79-4EA4-9619-8FE04421D5F4}"/>
              </a:ext>
            </a:extLst>
          </p:cNvPr>
          <p:cNvSpPr>
            <a:spLocks noGrp="1"/>
          </p:cNvSpPr>
          <p:nvPr>
            <p:ph type="subTitle" idx="1" hasCustomPrompt="1"/>
          </p:nvPr>
        </p:nvSpPr>
        <p:spPr>
          <a:xfrm>
            <a:off x="731838" y="5674089"/>
            <a:ext cx="10801351" cy="691989"/>
          </a:xfrm>
        </p:spPr>
        <p:txBody>
          <a:bodyPr lIns="0" tIns="0" rIns="0" bIns="0">
            <a:normAutofit/>
          </a:bodyPr>
          <a:lstStyle>
            <a:lvl1pPr marL="0" indent="0" algn="l">
              <a:buNone/>
              <a:defRPr sz="1350">
                <a:solidFill>
                  <a:schemeClr val="bg1">
                    <a:lumMod val="9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dirty="0"/>
              <a:t>Platz für eine </a:t>
            </a:r>
            <a:r>
              <a:rPr lang="de-DE" dirty="0" err="1"/>
              <a:t>Subline</a:t>
            </a:r>
            <a:r>
              <a:rPr lang="de-DE" dirty="0"/>
              <a:t>, wenn diese benötigt wird.</a:t>
            </a:r>
            <a:endParaRPr lang="en-US" dirty="0"/>
          </a:p>
        </p:txBody>
      </p:sp>
      <p:sp>
        <p:nvSpPr>
          <p:cNvPr id="18" name="Textplatzhalter 9">
            <a:extLst>
              <a:ext uri="{FF2B5EF4-FFF2-40B4-BE49-F238E27FC236}">
                <a16:creationId xmlns:a16="http://schemas.microsoft.com/office/drawing/2014/main" id="{6988C8F5-FA46-484C-93A1-1F03CB01B285}"/>
              </a:ext>
            </a:extLst>
          </p:cNvPr>
          <p:cNvSpPr>
            <a:spLocks noGrp="1"/>
          </p:cNvSpPr>
          <p:nvPr>
            <p:ph type="body" sz="quarter" idx="12" hasCustomPrompt="1"/>
          </p:nvPr>
        </p:nvSpPr>
        <p:spPr>
          <a:xfrm>
            <a:off x="731837" y="4048287"/>
            <a:ext cx="6126163" cy="207749"/>
          </a:xfrm>
        </p:spPr>
        <p:txBody>
          <a:bodyPr lIns="0" tIns="0" rIns="0" bIns="0">
            <a:spAutoFit/>
          </a:bodyPr>
          <a:lstStyle>
            <a:lvl1pPr marL="0" indent="0">
              <a:buNone/>
              <a:defRPr sz="1500">
                <a:solidFill>
                  <a:schemeClr val="accent4"/>
                </a:solidFill>
              </a:defRPr>
            </a:lvl1pPr>
            <a:lvl2pPr marL="342900" indent="0">
              <a:buNone/>
              <a:defRPr/>
            </a:lvl2pPr>
            <a:lvl3pPr marL="685800" indent="0">
              <a:buNone/>
              <a:defRPr/>
            </a:lvl3pPr>
            <a:lvl4pPr marL="1028700" indent="0">
              <a:buNone/>
              <a:defRPr/>
            </a:lvl4pPr>
            <a:lvl5pPr marL="1371600" indent="0">
              <a:buNone/>
              <a:defRPr/>
            </a:lvl5pPr>
          </a:lstStyle>
          <a:p>
            <a:pPr lvl="0"/>
            <a:r>
              <a:rPr lang="de-DE" dirty="0"/>
              <a:t>WWK Versicherungen</a:t>
            </a:r>
          </a:p>
        </p:txBody>
      </p:sp>
      <p:sp>
        <p:nvSpPr>
          <p:cNvPr id="19" name="Textplatzhalter 4">
            <a:extLst>
              <a:ext uri="{FF2B5EF4-FFF2-40B4-BE49-F238E27FC236}">
                <a16:creationId xmlns:a16="http://schemas.microsoft.com/office/drawing/2014/main" id="{35C087E9-448E-42AB-9748-9C8743E01407}"/>
              </a:ext>
            </a:extLst>
          </p:cNvPr>
          <p:cNvSpPr>
            <a:spLocks noGrp="1"/>
          </p:cNvSpPr>
          <p:nvPr>
            <p:ph type="body" sz="quarter" idx="13" hasCustomPrompt="1"/>
          </p:nvPr>
        </p:nvSpPr>
        <p:spPr>
          <a:xfrm>
            <a:off x="731839" y="6493826"/>
            <a:ext cx="7146925" cy="109132"/>
          </a:xfrm>
        </p:spPr>
        <p:txBody>
          <a:bodyPr lIns="0" tIns="0" rIns="0" bIns="0">
            <a:spAutoFit/>
          </a:bodyPr>
          <a:lstStyle>
            <a:lvl1pPr marL="0" indent="0">
              <a:buNone/>
              <a:defRPr sz="788">
                <a:solidFill>
                  <a:schemeClr val="bg1"/>
                </a:solidFill>
              </a:defRPr>
            </a:lvl1pPr>
            <a:lvl2pPr marL="342900" indent="0">
              <a:buNone/>
              <a:defRPr sz="900">
                <a:solidFill>
                  <a:schemeClr val="accent5"/>
                </a:solidFill>
              </a:defRPr>
            </a:lvl2pPr>
            <a:lvl3pPr marL="685800" indent="0">
              <a:buNone/>
              <a:defRPr sz="825">
                <a:solidFill>
                  <a:schemeClr val="accent5"/>
                </a:solidFill>
              </a:defRPr>
            </a:lvl3pPr>
            <a:lvl4pPr marL="1028700" indent="0">
              <a:buNone/>
              <a:defRPr sz="788">
                <a:solidFill>
                  <a:schemeClr val="accent5"/>
                </a:solidFill>
              </a:defRPr>
            </a:lvl4pPr>
            <a:lvl5pPr marL="1371600" indent="0">
              <a:buNone/>
              <a:defRPr sz="788">
                <a:solidFill>
                  <a:schemeClr val="accent5"/>
                </a:solidFill>
              </a:defRPr>
            </a:lvl5pPr>
          </a:lstStyle>
          <a:p>
            <a:pPr lvl="0"/>
            <a:r>
              <a:rPr lang="de-DE" dirty="0"/>
              <a:t>Referent</a:t>
            </a:r>
          </a:p>
        </p:txBody>
      </p:sp>
      <p:sp>
        <p:nvSpPr>
          <p:cNvPr id="20" name="Rechteck 19">
            <a:extLst>
              <a:ext uri="{FF2B5EF4-FFF2-40B4-BE49-F238E27FC236}">
                <a16:creationId xmlns:a16="http://schemas.microsoft.com/office/drawing/2014/main" id="{088D4562-E980-431F-8CA4-988EB5536915}"/>
              </a:ext>
            </a:extLst>
          </p:cNvPr>
          <p:cNvSpPr/>
          <p:nvPr userDrawn="1"/>
        </p:nvSpPr>
        <p:spPr>
          <a:xfrm>
            <a:off x="0" y="5324955"/>
            <a:ext cx="12192000" cy="1079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grpSp>
        <p:nvGrpSpPr>
          <p:cNvPr id="23" name="Gruppieren 22">
            <a:extLst>
              <a:ext uri="{FF2B5EF4-FFF2-40B4-BE49-F238E27FC236}">
                <a16:creationId xmlns:a16="http://schemas.microsoft.com/office/drawing/2014/main" id="{82485390-76C4-CE47-BA4F-635F96EF2FC5}"/>
              </a:ext>
            </a:extLst>
          </p:cNvPr>
          <p:cNvGrpSpPr/>
          <p:nvPr userDrawn="1"/>
        </p:nvGrpSpPr>
        <p:grpSpPr>
          <a:xfrm>
            <a:off x="470405" y="-1"/>
            <a:ext cx="2219497" cy="1422654"/>
            <a:chOff x="3802183" y="1611923"/>
            <a:chExt cx="2219497" cy="1422654"/>
          </a:xfrm>
        </p:grpSpPr>
        <p:sp>
          <p:nvSpPr>
            <p:cNvPr id="24" name="Rechteck 23">
              <a:extLst>
                <a:ext uri="{FF2B5EF4-FFF2-40B4-BE49-F238E27FC236}">
                  <a16:creationId xmlns:a16="http://schemas.microsoft.com/office/drawing/2014/main" id="{A6FDCBEF-EBB5-AF43-B263-F435621F742F}"/>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pic>
          <p:nvPicPr>
            <p:cNvPr id="25" name="Picture 7" descr="WWK-Logo-_Eine starke Gemeinschaft_CMYK">
              <a:extLst>
                <a:ext uri="{FF2B5EF4-FFF2-40B4-BE49-F238E27FC236}">
                  <a16:creationId xmlns:a16="http://schemas.microsoft.com/office/drawing/2014/main" id="{54561C59-BD32-7647-8AAE-09AA4B3B0C7D}"/>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632644431"/>
      </p:ext>
    </p:extLst>
  </p:cSld>
  <p:clrMapOvr>
    <a:masterClrMapping/>
  </p:clrMapOvr>
  <p:extLst mod="1">
    <p:ext uri="{DCECCB84-F9BA-43D5-87BE-67443E8EF086}">
      <p15:sldGuideLst xmlns:p15="http://schemas.microsoft.com/office/powerpoint/2012/main">
        <p15:guide id="1" pos="461">
          <p15:clr>
            <a:srgbClr val="FBAE40"/>
          </p15:clr>
        </p15:guide>
        <p15:guide id="2" pos="7265">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8_Titelfolie v1">
    <p:spTree>
      <p:nvGrpSpPr>
        <p:cNvPr id="1" name=""/>
        <p:cNvGrpSpPr/>
        <p:nvPr/>
      </p:nvGrpSpPr>
      <p:grpSpPr>
        <a:xfrm>
          <a:off x="0" y="0"/>
          <a:ext cx="0" cy="0"/>
          <a:chOff x="0" y="0"/>
          <a:chExt cx="0" cy="0"/>
        </a:xfrm>
      </p:grpSpPr>
      <p:pic>
        <p:nvPicPr>
          <p:cNvPr id="22" name="Grafik 21">
            <a:extLst>
              <a:ext uri="{FF2B5EF4-FFF2-40B4-BE49-F238E27FC236}">
                <a16:creationId xmlns:a16="http://schemas.microsoft.com/office/drawing/2014/main" id="{E75DB4B8-CBDB-48CE-B641-2849A9B4086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55"/>
            <a:ext cx="12192000" cy="3778250"/>
          </a:xfrm>
          <a:prstGeom prst="rect">
            <a:avLst/>
          </a:prstGeom>
        </p:spPr>
      </p:pic>
      <p:sp>
        <p:nvSpPr>
          <p:cNvPr id="15" name="Rechteck 14">
            <a:extLst>
              <a:ext uri="{FF2B5EF4-FFF2-40B4-BE49-F238E27FC236}">
                <a16:creationId xmlns:a16="http://schemas.microsoft.com/office/drawing/2014/main" id="{2443A03A-CF91-467F-908F-DAE88256710B}"/>
              </a:ext>
            </a:extLst>
          </p:cNvPr>
          <p:cNvSpPr/>
          <p:nvPr userDrawn="1"/>
        </p:nvSpPr>
        <p:spPr>
          <a:xfrm>
            <a:off x="0" y="5418000"/>
            <a:ext cx="12192000" cy="1440000"/>
          </a:xfrm>
          <a:prstGeom prst="rect">
            <a:avLst/>
          </a:prstGeom>
          <a:solidFill>
            <a:srgbClr val="0083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7" name="Subtitle 2">
            <a:extLst>
              <a:ext uri="{FF2B5EF4-FFF2-40B4-BE49-F238E27FC236}">
                <a16:creationId xmlns:a16="http://schemas.microsoft.com/office/drawing/2014/main" id="{C7D1D0E5-8A79-4EA4-9619-8FE04421D5F4}"/>
              </a:ext>
            </a:extLst>
          </p:cNvPr>
          <p:cNvSpPr>
            <a:spLocks noGrp="1"/>
          </p:cNvSpPr>
          <p:nvPr>
            <p:ph type="subTitle" idx="1" hasCustomPrompt="1"/>
          </p:nvPr>
        </p:nvSpPr>
        <p:spPr>
          <a:xfrm>
            <a:off x="731838" y="5674089"/>
            <a:ext cx="10801351" cy="691989"/>
          </a:xfrm>
        </p:spPr>
        <p:txBody>
          <a:bodyPr lIns="0" tIns="0" rIns="0" bIns="0">
            <a:normAutofit/>
          </a:bodyPr>
          <a:lstStyle>
            <a:lvl1pPr marL="0" indent="0" algn="l">
              <a:buNone/>
              <a:defRPr sz="1350">
                <a:solidFill>
                  <a:schemeClr val="bg1">
                    <a:lumMod val="9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dirty="0"/>
              <a:t>Platz für eine </a:t>
            </a:r>
            <a:r>
              <a:rPr lang="de-DE" dirty="0" err="1"/>
              <a:t>Subline</a:t>
            </a:r>
            <a:r>
              <a:rPr lang="de-DE" dirty="0"/>
              <a:t>, wenn diese benötigt wird.</a:t>
            </a:r>
            <a:endParaRPr lang="en-US" dirty="0"/>
          </a:p>
        </p:txBody>
      </p:sp>
      <p:sp>
        <p:nvSpPr>
          <p:cNvPr id="19" name="Textplatzhalter 4">
            <a:extLst>
              <a:ext uri="{FF2B5EF4-FFF2-40B4-BE49-F238E27FC236}">
                <a16:creationId xmlns:a16="http://schemas.microsoft.com/office/drawing/2014/main" id="{35C087E9-448E-42AB-9748-9C8743E01407}"/>
              </a:ext>
            </a:extLst>
          </p:cNvPr>
          <p:cNvSpPr>
            <a:spLocks noGrp="1"/>
          </p:cNvSpPr>
          <p:nvPr>
            <p:ph type="body" sz="quarter" idx="13" hasCustomPrompt="1"/>
          </p:nvPr>
        </p:nvSpPr>
        <p:spPr>
          <a:xfrm>
            <a:off x="731839" y="6493826"/>
            <a:ext cx="7146925" cy="109132"/>
          </a:xfrm>
        </p:spPr>
        <p:txBody>
          <a:bodyPr lIns="0" tIns="0" rIns="0" bIns="0">
            <a:spAutoFit/>
          </a:bodyPr>
          <a:lstStyle>
            <a:lvl1pPr marL="0" indent="0">
              <a:buNone/>
              <a:defRPr sz="788">
                <a:solidFill>
                  <a:schemeClr val="bg1"/>
                </a:solidFill>
              </a:defRPr>
            </a:lvl1pPr>
            <a:lvl2pPr marL="342900" indent="0">
              <a:buNone/>
              <a:defRPr sz="900">
                <a:solidFill>
                  <a:schemeClr val="accent5"/>
                </a:solidFill>
              </a:defRPr>
            </a:lvl2pPr>
            <a:lvl3pPr marL="685800" indent="0">
              <a:buNone/>
              <a:defRPr sz="825">
                <a:solidFill>
                  <a:schemeClr val="accent5"/>
                </a:solidFill>
              </a:defRPr>
            </a:lvl3pPr>
            <a:lvl4pPr marL="1028700" indent="0">
              <a:buNone/>
              <a:defRPr sz="788">
                <a:solidFill>
                  <a:schemeClr val="accent5"/>
                </a:solidFill>
              </a:defRPr>
            </a:lvl4pPr>
            <a:lvl5pPr marL="1371600" indent="0">
              <a:buNone/>
              <a:defRPr sz="788">
                <a:solidFill>
                  <a:schemeClr val="accent5"/>
                </a:solidFill>
              </a:defRPr>
            </a:lvl5pPr>
          </a:lstStyle>
          <a:p>
            <a:pPr lvl="0"/>
            <a:r>
              <a:rPr lang="de-DE" dirty="0"/>
              <a:t>Referent</a:t>
            </a:r>
          </a:p>
        </p:txBody>
      </p:sp>
      <p:sp>
        <p:nvSpPr>
          <p:cNvPr id="20" name="Rechteck 19">
            <a:extLst>
              <a:ext uri="{FF2B5EF4-FFF2-40B4-BE49-F238E27FC236}">
                <a16:creationId xmlns:a16="http://schemas.microsoft.com/office/drawing/2014/main" id="{088D4562-E980-431F-8CA4-988EB5536915}"/>
              </a:ext>
            </a:extLst>
          </p:cNvPr>
          <p:cNvSpPr/>
          <p:nvPr userDrawn="1"/>
        </p:nvSpPr>
        <p:spPr>
          <a:xfrm>
            <a:off x="0" y="5324955"/>
            <a:ext cx="12192000" cy="1079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1" name="Title 1">
            <a:extLst>
              <a:ext uri="{FF2B5EF4-FFF2-40B4-BE49-F238E27FC236}">
                <a16:creationId xmlns:a16="http://schemas.microsoft.com/office/drawing/2014/main" id="{78996144-6145-C14D-AC73-45D17385BDF5}"/>
              </a:ext>
            </a:extLst>
          </p:cNvPr>
          <p:cNvSpPr>
            <a:spLocks noGrp="1"/>
          </p:cNvSpPr>
          <p:nvPr>
            <p:ph type="ctrTitle" hasCustomPrompt="1"/>
          </p:nvPr>
        </p:nvSpPr>
        <p:spPr>
          <a:xfrm>
            <a:off x="731838" y="4409386"/>
            <a:ext cx="10801351" cy="899881"/>
          </a:xfrm>
        </p:spPr>
        <p:txBody>
          <a:bodyPr lIns="0" tIns="0" rIns="0" bIns="0" anchor="b">
            <a:noAutofit/>
          </a:bodyPr>
          <a:lstStyle>
            <a:lvl1pPr algn="l">
              <a:lnSpc>
                <a:spcPts val="2700"/>
              </a:lnSpc>
              <a:defRPr sz="3000" b="1" cap="all" baseline="0">
                <a:latin typeface="+mj-lt"/>
                <a:cs typeface="Arial" panose="020B0604020202020204" pitchFamily="34" charset="0"/>
              </a:defRPr>
            </a:lvl1pPr>
          </a:lstStyle>
          <a:p>
            <a:r>
              <a:rPr lang="de-DE" dirty="0"/>
              <a:t>Vielen Dank </a:t>
            </a:r>
            <a:br>
              <a:rPr lang="de-DE" dirty="0"/>
            </a:br>
            <a:r>
              <a:rPr lang="de-DE" dirty="0"/>
              <a:t>für ihre </a:t>
            </a:r>
            <a:r>
              <a:rPr lang="de-DE" dirty="0" err="1"/>
              <a:t>aufmerksamkeit</a:t>
            </a:r>
            <a:r>
              <a:rPr lang="de-DE" dirty="0"/>
              <a:t>.</a:t>
            </a:r>
            <a:endParaRPr lang="en-US" dirty="0"/>
          </a:p>
        </p:txBody>
      </p:sp>
      <p:sp>
        <p:nvSpPr>
          <p:cNvPr id="12" name="Textplatzhalter 9">
            <a:extLst>
              <a:ext uri="{FF2B5EF4-FFF2-40B4-BE49-F238E27FC236}">
                <a16:creationId xmlns:a16="http://schemas.microsoft.com/office/drawing/2014/main" id="{7DDB87E8-9400-414F-9DD5-F65DEB91D631}"/>
              </a:ext>
            </a:extLst>
          </p:cNvPr>
          <p:cNvSpPr>
            <a:spLocks noGrp="1"/>
          </p:cNvSpPr>
          <p:nvPr>
            <p:ph type="body" sz="quarter" idx="12" hasCustomPrompt="1"/>
          </p:nvPr>
        </p:nvSpPr>
        <p:spPr>
          <a:xfrm>
            <a:off x="731837" y="4048287"/>
            <a:ext cx="6126163" cy="207749"/>
          </a:xfrm>
        </p:spPr>
        <p:txBody>
          <a:bodyPr lIns="0" tIns="0" rIns="0" bIns="0">
            <a:spAutoFit/>
          </a:bodyPr>
          <a:lstStyle>
            <a:lvl1pPr marL="0" indent="0">
              <a:buNone/>
              <a:defRPr sz="1500">
                <a:solidFill>
                  <a:schemeClr val="accent4"/>
                </a:solidFill>
              </a:defRPr>
            </a:lvl1pPr>
            <a:lvl2pPr marL="342900" indent="0">
              <a:buNone/>
              <a:defRPr/>
            </a:lvl2pPr>
            <a:lvl3pPr marL="685800" indent="0">
              <a:buNone/>
              <a:defRPr/>
            </a:lvl3pPr>
            <a:lvl4pPr marL="1028700" indent="0">
              <a:buNone/>
              <a:defRPr/>
            </a:lvl4pPr>
            <a:lvl5pPr marL="1371600" indent="0">
              <a:buNone/>
              <a:defRPr/>
            </a:lvl5pPr>
          </a:lstStyle>
          <a:p>
            <a:pPr lvl="0"/>
            <a:r>
              <a:rPr lang="de-DE" dirty="0"/>
              <a:t>WWK Versicherungen</a:t>
            </a:r>
          </a:p>
        </p:txBody>
      </p:sp>
      <p:pic>
        <p:nvPicPr>
          <p:cNvPr id="3" name="Grafik 2">
            <a:extLst>
              <a:ext uri="{FF2B5EF4-FFF2-40B4-BE49-F238E27FC236}">
                <a16:creationId xmlns:a16="http://schemas.microsoft.com/office/drawing/2014/main" id="{F7C14848-C023-FE4B-A8C5-B27A8A0AB7B2}"/>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2192000" cy="3778195"/>
          </a:xfrm>
          <a:prstGeom prst="rect">
            <a:avLst/>
          </a:prstGeom>
        </p:spPr>
      </p:pic>
      <p:grpSp>
        <p:nvGrpSpPr>
          <p:cNvPr id="21" name="Gruppieren 20">
            <a:extLst>
              <a:ext uri="{FF2B5EF4-FFF2-40B4-BE49-F238E27FC236}">
                <a16:creationId xmlns:a16="http://schemas.microsoft.com/office/drawing/2014/main" id="{BED0908E-3C0D-3E4F-BE4B-84906B69E158}"/>
              </a:ext>
            </a:extLst>
          </p:cNvPr>
          <p:cNvGrpSpPr/>
          <p:nvPr userDrawn="1"/>
        </p:nvGrpSpPr>
        <p:grpSpPr>
          <a:xfrm>
            <a:off x="470405" y="-1"/>
            <a:ext cx="2219497" cy="1422654"/>
            <a:chOff x="3802183" y="1611923"/>
            <a:chExt cx="2219497" cy="1422654"/>
          </a:xfrm>
        </p:grpSpPr>
        <p:sp>
          <p:nvSpPr>
            <p:cNvPr id="23" name="Rechteck 22">
              <a:extLst>
                <a:ext uri="{FF2B5EF4-FFF2-40B4-BE49-F238E27FC236}">
                  <a16:creationId xmlns:a16="http://schemas.microsoft.com/office/drawing/2014/main" id="{A2499511-7F1E-DF42-9590-82FF776C444E}"/>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pic>
          <p:nvPicPr>
            <p:cNvPr id="24" name="Picture 7" descr="WWK-Logo-_Eine starke Gemeinschaft_CMYK">
              <a:extLst>
                <a:ext uri="{FF2B5EF4-FFF2-40B4-BE49-F238E27FC236}">
                  <a16:creationId xmlns:a16="http://schemas.microsoft.com/office/drawing/2014/main" id="{8C35F4FB-0318-D24A-91A1-3C2BCDA3F06B}"/>
                </a:ext>
              </a:extLst>
            </p:cNvPr>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094738385"/>
      </p:ext>
    </p:extLst>
  </p:cSld>
  <p:clrMapOvr>
    <a:masterClrMapping/>
  </p:clrMapOvr>
  <p:extLst mod="1">
    <p:ext uri="{DCECCB84-F9BA-43D5-87BE-67443E8EF086}">
      <p15:sldGuideLst xmlns:p15="http://schemas.microsoft.com/office/powerpoint/2012/main">
        <p15:guide id="1" pos="461">
          <p15:clr>
            <a:srgbClr val="FBAE40"/>
          </p15:clr>
        </p15:guide>
        <p15:guide id="2" pos="7265">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Inhalt 1 Spalte">
    <p:spTree>
      <p:nvGrpSpPr>
        <p:cNvPr id="1" name=""/>
        <p:cNvGrpSpPr/>
        <p:nvPr/>
      </p:nvGrpSpPr>
      <p:grpSpPr>
        <a:xfrm>
          <a:off x="0" y="0"/>
          <a:ext cx="0" cy="0"/>
          <a:chOff x="0" y="0"/>
          <a:chExt cx="0" cy="0"/>
        </a:xfrm>
      </p:grpSpPr>
      <p:sp>
        <p:nvSpPr>
          <p:cNvPr id="15" name="Rechteck 14">
            <a:extLst>
              <a:ext uri="{FF2B5EF4-FFF2-40B4-BE49-F238E27FC236}">
                <a16:creationId xmlns:a16="http://schemas.microsoft.com/office/drawing/2014/main" id="{84C9CD5E-207A-41BD-B650-000C19CFA7CF}"/>
              </a:ext>
            </a:extLst>
          </p:cNvPr>
          <p:cNvSpPr/>
          <p:nvPr userDrawn="1"/>
        </p:nvSpPr>
        <p:spPr>
          <a:xfrm>
            <a:off x="-1" y="6381750"/>
            <a:ext cx="10456333" cy="4762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6" name="Rechteck 15">
            <a:extLst>
              <a:ext uri="{FF2B5EF4-FFF2-40B4-BE49-F238E27FC236}">
                <a16:creationId xmlns:a16="http://schemas.microsoft.com/office/drawing/2014/main" id="{021369B1-4C17-4938-AC88-E6665F3CAA8C}"/>
              </a:ext>
            </a:extLst>
          </p:cNvPr>
          <p:cNvSpPr/>
          <p:nvPr userDrawn="1"/>
        </p:nvSpPr>
        <p:spPr>
          <a:xfrm>
            <a:off x="2" y="6273798"/>
            <a:ext cx="10456332" cy="1079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7" name="Slide Number Placeholder 5">
            <a:extLst>
              <a:ext uri="{FF2B5EF4-FFF2-40B4-BE49-F238E27FC236}">
                <a16:creationId xmlns:a16="http://schemas.microsoft.com/office/drawing/2014/main" id="{5C4062C3-0A7A-46E7-8F09-8484D414D385}"/>
              </a:ext>
            </a:extLst>
          </p:cNvPr>
          <p:cNvSpPr>
            <a:spLocks noGrp="1"/>
          </p:cNvSpPr>
          <p:nvPr>
            <p:ph type="sldNum" sz="quarter" idx="12"/>
          </p:nvPr>
        </p:nvSpPr>
        <p:spPr>
          <a:xfrm>
            <a:off x="156636" y="6418756"/>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8" name="Picture 7" descr="WWK-Logo-_Eine starke Gemeinschaft_CMYK">
            <a:extLst>
              <a:ext uri="{FF2B5EF4-FFF2-40B4-BE49-F238E27FC236}">
                <a16:creationId xmlns:a16="http://schemas.microsoft.com/office/drawing/2014/main" id="{8DF03B6B-3881-4F30-B719-8B8D8A682AD2}"/>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7" y="6381752"/>
            <a:ext cx="741363"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hteck 18">
            <a:extLst>
              <a:ext uri="{FF2B5EF4-FFF2-40B4-BE49-F238E27FC236}">
                <a16:creationId xmlns:a16="http://schemas.microsoft.com/office/drawing/2014/main" id="{538942CF-DD0A-491A-8A1E-A130932C58EE}"/>
              </a:ext>
            </a:extLst>
          </p:cNvPr>
          <p:cNvSpPr/>
          <p:nvPr userDrawn="1"/>
        </p:nvSpPr>
        <p:spPr>
          <a:xfrm>
            <a:off x="11533188" y="6381750"/>
            <a:ext cx="658811" cy="4762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
        <p:nvSpPr>
          <p:cNvPr id="20" name="Rechteck 19">
            <a:extLst>
              <a:ext uri="{FF2B5EF4-FFF2-40B4-BE49-F238E27FC236}">
                <a16:creationId xmlns:a16="http://schemas.microsoft.com/office/drawing/2014/main" id="{F174BC86-BC66-4F4E-B8A2-502CA0C12E99}"/>
              </a:ext>
            </a:extLst>
          </p:cNvPr>
          <p:cNvSpPr/>
          <p:nvPr userDrawn="1"/>
        </p:nvSpPr>
        <p:spPr>
          <a:xfrm>
            <a:off x="11533188" y="6273798"/>
            <a:ext cx="658813" cy="1079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
        <p:nvSpPr>
          <p:cNvPr id="2" name="Textfeld 1">
            <a:extLst>
              <a:ext uri="{FF2B5EF4-FFF2-40B4-BE49-F238E27FC236}">
                <a16:creationId xmlns:a16="http://schemas.microsoft.com/office/drawing/2014/main" id="{9ADF3F01-26E8-404C-A362-574785F9E7E6}"/>
              </a:ext>
            </a:extLst>
          </p:cNvPr>
          <p:cNvSpPr txBox="1"/>
          <p:nvPr userDrawn="1"/>
        </p:nvSpPr>
        <p:spPr>
          <a:xfrm>
            <a:off x="731839" y="1268414"/>
            <a:ext cx="10801349" cy="1315745"/>
          </a:xfrm>
          <a:prstGeom prst="rect">
            <a:avLst/>
          </a:prstGeom>
          <a:noFill/>
        </p:spPr>
        <p:txBody>
          <a:bodyPr wrap="square" lIns="0" tIns="0" rIns="0" bIns="0" rtlCol="0">
            <a:spAutoFit/>
          </a:bodyPr>
          <a:lstStyle/>
          <a:p>
            <a:r>
              <a:rPr lang="de-DE" sz="1200" dirty="0">
                <a:solidFill>
                  <a:schemeClr val="accent1"/>
                </a:solidFill>
              </a:rPr>
              <a:t>Diese Präsentation wurde von der WWK Versicherungsgruppe erstellt und wir behalten uns sämtliche Rechte daran vor.</a:t>
            </a:r>
          </a:p>
          <a:p>
            <a:endParaRPr lang="de-DE" sz="1200" dirty="0">
              <a:solidFill>
                <a:schemeClr val="accent1"/>
              </a:solidFill>
            </a:endParaRPr>
          </a:p>
          <a:p>
            <a:r>
              <a:rPr lang="de-DE" sz="1200" dirty="0">
                <a:solidFill>
                  <a:schemeClr val="accent1"/>
                </a:solidFill>
              </a:rPr>
              <a:t>Die im Rahmen dieser Präsentation verwendeten Folien geben unsere aktuelle Einschätzung auf der Basis der derzeit geltenden Gesetze und ihrer Auslegung wieder (in Abhängigkeit des Zeitpunktes der Erstellung). Die Präsentation erhebt keinen Anspruch auf Vollständigkeit. Sie ist damit weder geeignet, eine Beurteilung im konkreten Einzelfall abzuleiten, noch kann sie als Basis für vertragliche Vereinbarungen herangezogen werden. Durch die Überlassung der Präsentation wird eine Haftung unseres Unternehmens gegenüber dritten Personen in keiner Weise begründet. Das </a:t>
            </a:r>
            <a:r>
              <a:rPr lang="de-DE" sz="1200" dirty="0" err="1">
                <a:solidFill>
                  <a:schemeClr val="accent1"/>
                </a:solidFill>
              </a:rPr>
              <a:t>Geltendmachen</a:t>
            </a:r>
            <a:r>
              <a:rPr lang="de-DE" sz="1200" dirty="0">
                <a:solidFill>
                  <a:schemeClr val="accent1"/>
                </a:solidFill>
              </a:rPr>
              <a:t> von Ansprüchen jeglicher Art ist ausgeschlossen.</a:t>
            </a:r>
          </a:p>
          <a:p>
            <a:endParaRPr lang="de-DE" sz="1350" dirty="0"/>
          </a:p>
        </p:txBody>
      </p:sp>
      <p:sp>
        <p:nvSpPr>
          <p:cNvPr id="11" name="Textfeld 10">
            <a:extLst>
              <a:ext uri="{FF2B5EF4-FFF2-40B4-BE49-F238E27FC236}">
                <a16:creationId xmlns:a16="http://schemas.microsoft.com/office/drawing/2014/main" id="{5444E430-00A6-0D43-B629-5793BFDB7496}"/>
              </a:ext>
            </a:extLst>
          </p:cNvPr>
          <p:cNvSpPr txBox="1"/>
          <p:nvPr userDrawn="1"/>
        </p:nvSpPr>
        <p:spPr>
          <a:xfrm>
            <a:off x="731839" y="3317691"/>
            <a:ext cx="2042359" cy="1384995"/>
          </a:xfrm>
          <a:prstGeom prst="rect">
            <a:avLst/>
          </a:prstGeom>
          <a:noFill/>
        </p:spPr>
        <p:txBody>
          <a:bodyPr wrap="square" lIns="0" tIns="0" rIns="0" bIns="0" rtlCol="0">
            <a:spAutoFit/>
          </a:bodyPr>
          <a:lstStyle/>
          <a:p>
            <a:r>
              <a:rPr lang="de-DE" sz="900" dirty="0">
                <a:solidFill>
                  <a:schemeClr val="accent1"/>
                </a:solidFill>
                <a:latin typeface="+mj-lt"/>
              </a:rPr>
              <a:t>WWK Lebensversicherung a.G.</a:t>
            </a:r>
          </a:p>
          <a:p>
            <a:r>
              <a:rPr lang="de-DE" sz="900" dirty="0">
                <a:solidFill>
                  <a:schemeClr val="accent1"/>
                </a:solidFill>
              </a:rPr>
              <a:t>Vorstand: Jürgen Schrameier (V.),</a:t>
            </a:r>
          </a:p>
          <a:p>
            <a:r>
              <a:rPr lang="de-DE" sz="900" dirty="0">
                <a:solidFill>
                  <a:schemeClr val="accent1"/>
                </a:solidFill>
              </a:rPr>
              <a:t>Rainer </a:t>
            </a:r>
            <a:r>
              <a:rPr lang="de-DE" sz="900" dirty="0" err="1">
                <a:solidFill>
                  <a:schemeClr val="accent1"/>
                </a:solidFill>
              </a:rPr>
              <a:t>Gebhart</a:t>
            </a:r>
            <a:r>
              <a:rPr lang="de-DE" sz="900" dirty="0">
                <a:solidFill>
                  <a:schemeClr val="accent1"/>
                </a:solidFill>
              </a:rPr>
              <a:t> (</a:t>
            </a:r>
            <a:r>
              <a:rPr lang="de-DE" sz="900" dirty="0" err="1">
                <a:solidFill>
                  <a:schemeClr val="accent1"/>
                </a:solidFill>
              </a:rPr>
              <a:t>stv</a:t>
            </a:r>
            <a:r>
              <a:rPr lang="de-DE" sz="900" dirty="0">
                <a:solidFill>
                  <a:schemeClr val="accent1"/>
                </a:solidFill>
              </a:rPr>
              <a:t>. V.),</a:t>
            </a:r>
          </a:p>
          <a:p>
            <a:r>
              <a:rPr lang="de-DE" sz="900" dirty="0">
                <a:solidFill>
                  <a:schemeClr val="accent1"/>
                </a:solidFill>
              </a:rPr>
              <a:t>Dirk </a:t>
            </a:r>
            <a:r>
              <a:rPr lang="de-DE" sz="900" dirty="0" err="1">
                <a:solidFill>
                  <a:schemeClr val="accent1"/>
                </a:solidFill>
              </a:rPr>
              <a:t>Fassott</a:t>
            </a:r>
            <a:endParaRPr lang="de-DE" sz="900" dirty="0">
              <a:solidFill>
                <a:schemeClr val="accent1"/>
              </a:solidFill>
            </a:endParaRPr>
          </a:p>
          <a:p>
            <a:r>
              <a:rPr lang="de-DE" sz="900" dirty="0">
                <a:solidFill>
                  <a:schemeClr val="accent1"/>
                </a:solidFill>
              </a:rPr>
              <a:t>Vorsitzender des Aufsichtsrats:</a:t>
            </a:r>
          </a:p>
          <a:p>
            <a:r>
              <a:rPr lang="de-DE" sz="900" dirty="0">
                <a:solidFill>
                  <a:schemeClr val="accent1"/>
                </a:solidFill>
              </a:rPr>
              <a:t>Dr. Frank Schindelhauer</a:t>
            </a:r>
          </a:p>
          <a:p>
            <a:r>
              <a:rPr lang="de-DE" sz="900" dirty="0">
                <a:solidFill>
                  <a:schemeClr val="accent1"/>
                </a:solidFill>
              </a:rPr>
              <a:t>Registergericht</a:t>
            </a:r>
          </a:p>
          <a:p>
            <a:r>
              <a:rPr lang="de-DE" sz="900" dirty="0">
                <a:solidFill>
                  <a:schemeClr val="accent1"/>
                </a:solidFill>
              </a:rPr>
              <a:t>München HR B 211</a:t>
            </a:r>
          </a:p>
          <a:p>
            <a:r>
              <a:rPr lang="de-DE" sz="900" dirty="0">
                <a:solidFill>
                  <a:schemeClr val="accent1"/>
                </a:solidFill>
              </a:rPr>
              <a:t>St. Nr. 143/108/40018</a:t>
            </a:r>
          </a:p>
          <a:p>
            <a:r>
              <a:rPr lang="de-DE" sz="900" dirty="0">
                <a:solidFill>
                  <a:schemeClr val="accent1"/>
                </a:solidFill>
              </a:rPr>
              <a:t>Gl. Id. DE81WWK00000069127</a:t>
            </a:r>
          </a:p>
        </p:txBody>
      </p:sp>
      <p:sp>
        <p:nvSpPr>
          <p:cNvPr id="12" name="Textfeld 11">
            <a:extLst>
              <a:ext uri="{FF2B5EF4-FFF2-40B4-BE49-F238E27FC236}">
                <a16:creationId xmlns:a16="http://schemas.microsoft.com/office/drawing/2014/main" id="{3D03F648-BAF4-D448-8BA0-56E8C5B2005E}"/>
              </a:ext>
            </a:extLst>
          </p:cNvPr>
          <p:cNvSpPr txBox="1"/>
          <p:nvPr userDrawn="1"/>
        </p:nvSpPr>
        <p:spPr>
          <a:xfrm>
            <a:off x="3671924" y="3317690"/>
            <a:ext cx="2154237" cy="1523494"/>
          </a:xfrm>
          <a:prstGeom prst="rect">
            <a:avLst/>
          </a:prstGeom>
          <a:noFill/>
        </p:spPr>
        <p:txBody>
          <a:bodyPr wrap="square" lIns="0" tIns="0" rIns="0" bIns="0" rtlCol="0">
            <a:spAutoFit/>
          </a:bodyPr>
          <a:lstStyle/>
          <a:p>
            <a:r>
              <a:rPr lang="de-DE" sz="900" dirty="0">
                <a:solidFill>
                  <a:schemeClr val="accent1"/>
                </a:solidFill>
                <a:latin typeface="+mj-lt"/>
              </a:rPr>
              <a:t>WWK Allgemeine Versicherung AG</a:t>
            </a:r>
          </a:p>
          <a:p>
            <a:r>
              <a:rPr lang="de-DE" sz="900" dirty="0">
                <a:solidFill>
                  <a:schemeClr val="accent1"/>
                </a:solidFill>
                <a:latin typeface="+mn-lt"/>
              </a:rPr>
              <a:t>Vorstand: Jürgen Schrameier (V.),</a:t>
            </a:r>
          </a:p>
          <a:p>
            <a:r>
              <a:rPr lang="de-DE" sz="900" dirty="0">
                <a:solidFill>
                  <a:schemeClr val="accent1"/>
                </a:solidFill>
                <a:latin typeface="+mn-lt"/>
              </a:rPr>
              <a:t>Rainer </a:t>
            </a:r>
            <a:r>
              <a:rPr lang="de-DE" sz="900" dirty="0" err="1">
                <a:solidFill>
                  <a:schemeClr val="accent1"/>
                </a:solidFill>
                <a:latin typeface="+mn-lt"/>
              </a:rPr>
              <a:t>Gebhart</a:t>
            </a:r>
            <a:r>
              <a:rPr lang="de-DE" sz="900" dirty="0">
                <a:solidFill>
                  <a:schemeClr val="accent1"/>
                </a:solidFill>
                <a:latin typeface="+mn-lt"/>
              </a:rPr>
              <a:t> (</a:t>
            </a:r>
            <a:r>
              <a:rPr lang="de-DE" sz="900" dirty="0" err="1">
                <a:solidFill>
                  <a:schemeClr val="accent1"/>
                </a:solidFill>
                <a:latin typeface="+mn-lt"/>
              </a:rPr>
              <a:t>stv</a:t>
            </a:r>
            <a:r>
              <a:rPr lang="de-DE" sz="900" dirty="0">
                <a:solidFill>
                  <a:schemeClr val="accent1"/>
                </a:solidFill>
                <a:latin typeface="+mn-lt"/>
              </a:rPr>
              <a:t>. V.),</a:t>
            </a:r>
          </a:p>
          <a:p>
            <a:r>
              <a:rPr lang="de-DE" sz="900" dirty="0">
                <a:solidFill>
                  <a:schemeClr val="accent1"/>
                </a:solidFill>
                <a:latin typeface="+mn-lt"/>
              </a:rPr>
              <a:t>Dirk </a:t>
            </a:r>
            <a:r>
              <a:rPr lang="de-DE" sz="900" dirty="0" err="1">
                <a:solidFill>
                  <a:schemeClr val="accent1"/>
                </a:solidFill>
                <a:latin typeface="+mn-lt"/>
              </a:rPr>
              <a:t>Fassott</a:t>
            </a:r>
            <a:r>
              <a:rPr lang="de-DE" sz="900" dirty="0">
                <a:solidFill>
                  <a:schemeClr val="accent1"/>
                </a:solidFill>
                <a:latin typeface="+mn-lt"/>
              </a:rPr>
              <a:t> </a:t>
            </a:r>
          </a:p>
          <a:p>
            <a:r>
              <a:rPr lang="de-DE" sz="900" dirty="0">
                <a:solidFill>
                  <a:schemeClr val="accent1"/>
                </a:solidFill>
                <a:latin typeface="+mn-lt"/>
              </a:rPr>
              <a:t>Vorsitzender des Aufsichtsrats:</a:t>
            </a:r>
          </a:p>
          <a:p>
            <a:r>
              <a:rPr lang="de-DE" sz="900" dirty="0">
                <a:solidFill>
                  <a:schemeClr val="accent1"/>
                </a:solidFill>
                <a:latin typeface="+mn-lt"/>
              </a:rPr>
              <a:t>Prof. Dr. Peter Reiff </a:t>
            </a:r>
          </a:p>
          <a:p>
            <a:r>
              <a:rPr lang="de-DE" sz="900" dirty="0">
                <a:solidFill>
                  <a:schemeClr val="accent1"/>
                </a:solidFill>
                <a:latin typeface="+mn-lt"/>
              </a:rPr>
              <a:t>Registergericht </a:t>
            </a:r>
          </a:p>
          <a:p>
            <a:r>
              <a:rPr lang="de-DE" sz="900" dirty="0">
                <a:solidFill>
                  <a:schemeClr val="accent1"/>
                </a:solidFill>
                <a:latin typeface="+mn-lt"/>
              </a:rPr>
              <a:t>München HR B 5553</a:t>
            </a:r>
          </a:p>
          <a:p>
            <a:r>
              <a:rPr lang="de-DE" sz="900" dirty="0">
                <a:solidFill>
                  <a:schemeClr val="accent1"/>
                </a:solidFill>
                <a:latin typeface="+mn-lt"/>
              </a:rPr>
              <a:t>St. Nr. 143/108/40026</a:t>
            </a:r>
          </a:p>
          <a:p>
            <a:r>
              <a:rPr lang="de-DE" sz="900" dirty="0" err="1">
                <a:solidFill>
                  <a:schemeClr val="accent1"/>
                </a:solidFill>
                <a:latin typeface="+mn-lt"/>
              </a:rPr>
              <a:t>Vst</a:t>
            </a:r>
            <a:r>
              <a:rPr lang="de-DE" sz="900" dirty="0">
                <a:solidFill>
                  <a:schemeClr val="accent1"/>
                </a:solidFill>
                <a:latin typeface="+mn-lt"/>
              </a:rPr>
              <a:t>. Nr. 802/V908 0200 4423 </a:t>
            </a:r>
          </a:p>
          <a:p>
            <a:r>
              <a:rPr lang="de-DE" sz="900" dirty="0">
                <a:solidFill>
                  <a:schemeClr val="accent1"/>
                </a:solidFill>
                <a:latin typeface="+mn-lt"/>
              </a:rPr>
              <a:t>Gl. Id. DE11WWK00000069126</a:t>
            </a:r>
          </a:p>
        </p:txBody>
      </p:sp>
      <p:sp>
        <p:nvSpPr>
          <p:cNvPr id="14" name="Textfeld 13">
            <a:extLst>
              <a:ext uri="{FF2B5EF4-FFF2-40B4-BE49-F238E27FC236}">
                <a16:creationId xmlns:a16="http://schemas.microsoft.com/office/drawing/2014/main" id="{096322C1-737B-504F-95AC-DF5A5B4DE4FA}"/>
              </a:ext>
            </a:extLst>
          </p:cNvPr>
          <p:cNvSpPr txBox="1"/>
          <p:nvPr userDrawn="1"/>
        </p:nvSpPr>
        <p:spPr>
          <a:xfrm>
            <a:off x="6723888" y="3317689"/>
            <a:ext cx="1957603" cy="1107996"/>
          </a:xfrm>
          <a:prstGeom prst="rect">
            <a:avLst/>
          </a:prstGeom>
          <a:noFill/>
        </p:spPr>
        <p:txBody>
          <a:bodyPr wrap="square" lIns="0" tIns="0" rIns="0" bIns="0" rtlCol="0">
            <a:spAutoFit/>
          </a:bodyPr>
          <a:lstStyle/>
          <a:p>
            <a:r>
              <a:rPr lang="de-DE" sz="900" dirty="0">
                <a:solidFill>
                  <a:schemeClr val="accent1"/>
                </a:solidFill>
                <a:latin typeface="+mj-lt"/>
              </a:rPr>
              <a:t>WWK </a:t>
            </a:r>
            <a:r>
              <a:rPr lang="de-DE" sz="900" dirty="0" err="1">
                <a:solidFill>
                  <a:schemeClr val="accent1"/>
                </a:solidFill>
                <a:latin typeface="+mj-lt"/>
              </a:rPr>
              <a:t>Vermögensverwaltungs</a:t>
            </a:r>
            <a:endParaRPr lang="de-DE" sz="900" dirty="0">
              <a:solidFill>
                <a:schemeClr val="accent1"/>
              </a:solidFill>
              <a:latin typeface="+mj-lt"/>
            </a:endParaRPr>
          </a:p>
          <a:p>
            <a:r>
              <a:rPr lang="de-DE" sz="900" dirty="0">
                <a:solidFill>
                  <a:schemeClr val="accent1"/>
                </a:solidFill>
                <a:latin typeface="+mj-lt"/>
              </a:rPr>
              <a:t>und </a:t>
            </a:r>
            <a:r>
              <a:rPr lang="de-DE" sz="900" dirty="0" err="1">
                <a:solidFill>
                  <a:schemeClr val="accent1"/>
                </a:solidFill>
                <a:latin typeface="+mj-lt"/>
              </a:rPr>
              <a:t>Dienstleistungs</a:t>
            </a:r>
            <a:r>
              <a:rPr lang="de-DE" sz="900" dirty="0">
                <a:solidFill>
                  <a:schemeClr val="accent1"/>
                </a:solidFill>
                <a:latin typeface="+mj-lt"/>
              </a:rPr>
              <a:t> GmbH</a:t>
            </a:r>
          </a:p>
          <a:p>
            <a:r>
              <a:rPr lang="de-DE" sz="900" dirty="0">
                <a:solidFill>
                  <a:schemeClr val="accent1"/>
                </a:solidFill>
                <a:latin typeface="+mn-lt"/>
              </a:rPr>
              <a:t>Geschäftsführer: Karl Ruffing,</a:t>
            </a:r>
          </a:p>
          <a:p>
            <a:r>
              <a:rPr lang="de-DE" sz="900" dirty="0">
                <a:solidFill>
                  <a:schemeClr val="accent1"/>
                </a:solidFill>
                <a:latin typeface="+mn-lt"/>
              </a:rPr>
              <a:t>Stefan </a:t>
            </a:r>
            <a:r>
              <a:rPr lang="de-DE" sz="900" dirty="0" err="1">
                <a:solidFill>
                  <a:schemeClr val="accent1"/>
                </a:solidFill>
                <a:latin typeface="+mn-lt"/>
              </a:rPr>
              <a:t>Sedlmeir</a:t>
            </a:r>
            <a:endParaRPr lang="de-DE" sz="900" dirty="0">
              <a:solidFill>
                <a:schemeClr val="accent1"/>
              </a:solidFill>
              <a:latin typeface="+mn-lt"/>
            </a:endParaRPr>
          </a:p>
          <a:p>
            <a:r>
              <a:rPr lang="de-DE" sz="900" dirty="0">
                <a:solidFill>
                  <a:schemeClr val="accent1"/>
                </a:solidFill>
                <a:latin typeface="+mn-lt"/>
              </a:rPr>
              <a:t>Registergericht</a:t>
            </a:r>
          </a:p>
          <a:p>
            <a:r>
              <a:rPr lang="de-DE" sz="900" dirty="0">
                <a:solidFill>
                  <a:schemeClr val="accent1"/>
                </a:solidFill>
                <a:latin typeface="+mn-lt"/>
              </a:rPr>
              <a:t>München HR B 76323</a:t>
            </a:r>
          </a:p>
          <a:p>
            <a:r>
              <a:rPr lang="de-DE" sz="900" dirty="0">
                <a:solidFill>
                  <a:schemeClr val="accent1"/>
                </a:solidFill>
                <a:latin typeface="+mn-lt"/>
              </a:rPr>
              <a:t>St. Nr. 143/108/40050 </a:t>
            </a:r>
          </a:p>
          <a:p>
            <a:r>
              <a:rPr lang="de-DE" sz="900" dirty="0">
                <a:solidFill>
                  <a:schemeClr val="accent1"/>
                </a:solidFill>
                <a:latin typeface="+mn-lt"/>
              </a:rPr>
              <a:t>Gl. Id. DE38WWK00000069125</a:t>
            </a:r>
          </a:p>
        </p:txBody>
      </p:sp>
      <p:sp>
        <p:nvSpPr>
          <p:cNvPr id="21" name="Textfeld 20">
            <a:extLst>
              <a:ext uri="{FF2B5EF4-FFF2-40B4-BE49-F238E27FC236}">
                <a16:creationId xmlns:a16="http://schemas.microsoft.com/office/drawing/2014/main" id="{36B44CCD-96E9-9C44-A26D-AA2531A90F25}"/>
              </a:ext>
            </a:extLst>
          </p:cNvPr>
          <p:cNvSpPr txBox="1"/>
          <p:nvPr userDrawn="1"/>
        </p:nvSpPr>
        <p:spPr>
          <a:xfrm>
            <a:off x="9579216" y="3317691"/>
            <a:ext cx="1953971" cy="1246495"/>
          </a:xfrm>
          <a:prstGeom prst="rect">
            <a:avLst/>
          </a:prstGeom>
          <a:noFill/>
        </p:spPr>
        <p:txBody>
          <a:bodyPr wrap="square" lIns="0" tIns="0" rIns="0" bIns="0" rtlCol="0">
            <a:spAutoFit/>
          </a:bodyPr>
          <a:lstStyle/>
          <a:p>
            <a:r>
              <a:rPr lang="de-DE" sz="900" dirty="0">
                <a:solidFill>
                  <a:schemeClr val="accent1"/>
                </a:solidFill>
                <a:latin typeface="+mj-lt"/>
              </a:rPr>
              <a:t>WWK Pensionsfonds AG</a:t>
            </a:r>
          </a:p>
          <a:p>
            <a:r>
              <a:rPr lang="de-DE" sz="900" dirty="0">
                <a:solidFill>
                  <a:schemeClr val="accent1"/>
                </a:solidFill>
                <a:latin typeface="+mn-lt"/>
              </a:rPr>
              <a:t>Vorstand: Ansgar Eckert,</a:t>
            </a:r>
          </a:p>
          <a:p>
            <a:r>
              <a:rPr lang="de-DE" sz="900" dirty="0">
                <a:solidFill>
                  <a:schemeClr val="accent1"/>
                </a:solidFill>
                <a:latin typeface="+mn-lt"/>
              </a:rPr>
              <a:t>Karl Ruffing, Heinrich </a:t>
            </a:r>
            <a:r>
              <a:rPr lang="de-DE" sz="900" dirty="0" err="1">
                <a:solidFill>
                  <a:schemeClr val="accent1"/>
                </a:solidFill>
                <a:latin typeface="+mn-lt"/>
              </a:rPr>
              <a:t>Schüppert</a:t>
            </a:r>
            <a:endParaRPr lang="de-DE" sz="900" dirty="0">
              <a:solidFill>
                <a:schemeClr val="accent1"/>
              </a:solidFill>
              <a:latin typeface="+mn-lt"/>
            </a:endParaRPr>
          </a:p>
          <a:p>
            <a:r>
              <a:rPr lang="de-DE" sz="900" dirty="0">
                <a:solidFill>
                  <a:schemeClr val="accent1"/>
                </a:solidFill>
                <a:latin typeface="+mn-lt"/>
              </a:rPr>
              <a:t>Vorsitzender des Aufsichtsrats:</a:t>
            </a:r>
          </a:p>
          <a:p>
            <a:r>
              <a:rPr lang="de-DE" sz="900" dirty="0">
                <a:solidFill>
                  <a:schemeClr val="accent1"/>
                </a:solidFill>
                <a:latin typeface="+mn-lt"/>
              </a:rPr>
              <a:t>Dirk </a:t>
            </a:r>
            <a:r>
              <a:rPr lang="de-DE" sz="900" dirty="0" err="1">
                <a:solidFill>
                  <a:schemeClr val="accent1"/>
                </a:solidFill>
                <a:latin typeface="+mn-lt"/>
              </a:rPr>
              <a:t>Fassott</a:t>
            </a:r>
            <a:endParaRPr lang="de-DE" sz="900" dirty="0">
              <a:solidFill>
                <a:schemeClr val="accent1"/>
              </a:solidFill>
              <a:latin typeface="+mn-lt"/>
            </a:endParaRPr>
          </a:p>
          <a:p>
            <a:r>
              <a:rPr lang="de-DE" sz="900" dirty="0">
                <a:solidFill>
                  <a:schemeClr val="accent1"/>
                </a:solidFill>
                <a:latin typeface="+mn-lt"/>
              </a:rPr>
              <a:t>Registergericht </a:t>
            </a:r>
          </a:p>
          <a:p>
            <a:r>
              <a:rPr lang="de-DE" sz="900" dirty="0">
                <a:solidFill>
                  <a:schemeClr val="accent1"/>
                </a:solidFill>
                <a:latin typeface="+mn-lt"/>
              </a:rPr>
              <a:t>München HR B 146295</a:t>
            </a:r>
          </a:p>
          <a:p>
            <a:r>
              <a:rPr lang="de-DE" sz="900" dirty="0">
                <a:solidFill>
                  <a:schemeClr val="accent1"/>
                </a:solidFill>
                <a:latin typeface="+mn-lt"/>
              </a:rPr>
              <a:t>St. Nr. 143/108/40034</a:t>
            </a:r>
          </a:p>
          <a:p>
            <a:r>
              <a:rPr lang="de-DE" sz="900" dirty="0">
                <a:solidFill>
                  <a:schemeClr val="accent1"/>
                </a:solidFill>
                <a:latin typeface="+mn-lt"/>
              </a:rPr>
              <a:t>Gl. Id. DE65WWK00000069124</a:t>
            </a:r>
          </a:p>
        </p:txBody>
      </p:sp>
      <p:sp>
        <p:nvSpPr>
          <p:cNvPr id="23" name="Textfeld 22">
            <a:extLst>
              <a:ext uri="{FF2B5EF4-FFF2-40B4-BE49-F238E27FC236}">
                <a16:creationId xmlns:a16="http://schemas.microsoft.com/office/drawing/2014/main" id="{187873E6-3EC4-1B48-81DE-360FE13752C1}"/>
              </a:ext>
            </a:extLst>
          </p:cNvPr>
          <p:cNvSpPr txBox="1"/>
          <p:nvPr userDrawn="1"/>
        </p:nvSpPr>
        <p:spPr>
          <a:xfrm>
            <a:off x="731839" y="5586661"/>
            <a:ext cx="10739356" cy="138499"/>
          </a:xfrm>
          <a:prstGeom prst="rect">
            <a:avLst/>
          </a:prstGeom>
          <a:noFill/>
        </p:spPr>
        <p:txBody>
          <a:bodyPr wrap="square" lIns="0" tIns="0" rIns="0" bIns="0" rtlCol="0">
            <a:spAutoFit/>
          </a:bodyPr>
          <a:lstStyle/>
          <a:p>
            <a:r>
              <a:rPr lang="de-DE" sz="900" dirty="0">
                <a:solidFill>
                  <a:schemeClr val="accent1"/>
                </a:solidFill>
                <a:latin typeface="+mj-lt"/>
              </a:rPr>
              <a:t>Bankverbindungen: </a:t>
            </a:r>
            <a:r>
              <a:rPr lang="de-DE" sz="900" dirty="0">
                <a:solidFill>
                  <a:schemeClr val="accent1"/>
                </a:solidFill>
                <a:latin typeface="+mn-lt"/>
              </a:rPr>
              <a:t>Bayern LB München (BLZ 700 500 00), Kontonummer: 35 540, IBAN: DE96 7005 0000 0000 0355 40,  BIC: BYLADEMMXXX</a:t>
            </a:r>
          </a:p>
        </p:txBody>
      </p:sp>
      <p:sp>
        <p:nvSpPr>
          <p:cNvPr id="24" name="Textfeld 23">
            <a:extLst>
              <a:ext uri="{FF2B5EF4-FFF2-40B4-BE49-F238E27FC236}">
                <a16:creationId xmlns:a16="http://schemas.microsoft.com/office/drawing/2014/main" id="{0EAA5500-9D42-AD43-97E2-E1CA451B01CA}"/>
              </a:ext>
            </a:extLst>
          </p:cNvPr>
          <p:cNvSpPr txBox="1"/>
          <p:nvPr userDrawn="1"/>
        </p:nvSpPr>
        <p:spPr>
          <a:xfrm>
            <a:off x="731839" y="5826088"/>
            <a:ext cx="10739356" cy="138499"/>
          </a:xfrm>
          <a:prstGeom prst="rect">
            <a:avLst/>
          </a:prstGeom>
          <a:noFill/>
        </p:spPr>
        <p:txBody>
          <a:bodyPr wrap="square" lIns="0" tIns="0" rIns="0" bIns="0" rtlCol="0">
            <a:spAutoFit/>
          </a:bodyPr>
          <a:lstStyle/>
          <a:p>
            <a:r>
              <a:rPr lang="de-DE" sz="900" dirty="0">
                <a:solidFill>
                  <a:schemeClr val="accent1"/>
                </a:solidFill>
                <a:latin typeface="+mj-lt"/>
              </a:rPr>
              <a:t>Hausanschrift:</a:t>
            </a:r>
            <a:r>
              <a:rPr lang="de-DE" sz="900" dirty="0">
                <a:solidFill>
                  <a:schemeClr val="accent1"/>
                </a:solidFill>
                <a:latin typeface="+mn-lt"/>
              </a:rPr>
              <a:t> Marsstraße 37, 80335 München (Briefanschrift 80292), Telefon +49 (89) 51 14-0, Fax +49 (89) 51 14-23 37, E-Mail: </a:t>
            </a:r>
            <a:r>
              <a:rPr lang="de-DE" sz="900" dirty="0" err="1">
                <a:solidFill>
                  <a:schemeClr val="accent1"/>
                </a:solidFill>
                <a:latin typeface="+mn-lt"/>
                <a:hlinkClick r:id="rId3"/>
              </a:rPr>
              <a:t>info@wwk.de</a:t>
            </a:r>
            <a:r>
              <a:rPr lang="de-DE" sz="900" dirty="0">
                <a:solidFill>
                  <a:schemeClr val="accent1"/>
                </a:solidFill>
                <a:latin typeface="+mn-lt"/>
              </a:rPr>
              <a:t>, </a:t>
            </a:r>
            <a:r>
              <a:rPr lang="de-DE" sz="900" dirty="0" err="1">
                <a:solidFill>
                  <a:schemeClr val="accent1"/>
                </a:solidFill>
                <a:latin typeface="+mn-lt"/>
                <a:hlinkClick r:id="rId4"/>
              </a:rPr>
              <a:t>wwk.de</a:t>
            </a:r>
            <a:r>
              <a:rPr lang="de-DE" sz="900" dirty="0">
                <a:solidFill>
                  <a:schemeClr val="accent1"/>
                </a:solidFill>
                <a:latin typeface="+mn-lt"/>
              </a:rPr>
              <a:t>, </a:t>
            </a:r>
            <a:r>
              <a:rPr lang="de-DE" sz="900" dirty="0" err="1">
                <a:solidFill>
                  <a:schemeClr val="accent1"/>
                </a:solidFill>
                <a:latin typeface="+mn-lt"/>
                <a:hlinkClick r:id="rId5"/>
              </a:rPr>
              <a:t>info@wwk.at</a:t>
            </a:r>
            <a:r>
              <a:rPr lang="de-DE" sz="900" dirty="0">
                <a:solidFill>
                  <a:schemeClr val="accent1"/>
                </a:solidFill>
                <a:latin typeface="+mn-lt"/>
              </a:rPr>
              <a:t>, </a:t>
            </a:r>
            <a:r>
              <a:rPr lang="de-DE" sz="900" dirty="0" err="1">
                <a:solidFill>
                  <a:schemeClr val="accent1"/>
                </a:solidFill>
                <a:latin typeface="+mn-lt"/>
                <a:hlinkClick r:id="rId6"/>
              </a:rPr>
              <a:t>wwk.at</a:t>
            </a:r>
            <a:r>
              <a:rPr lang="de-DE" sz="900" dirty="0">
                <a:solidFill>
                  <a:schemeClr val="accent1"/>
                </a:solidFill>
                <a:latin typeface="+mn-lt"/>
                <a:hlinkClick r:id="rId6"/>
              </a:rPr>
              <a:t> </a:t>
            </a:r>
            <a:endParaRPr lang="de-DE" sz="900" dirty="0">
              <a:solidFill>
                <a:schemeClr val="accent1"/>
              </a:solidFill>
              <a:latin typeface="+mn-lt"/>
            </a:endParaRPr>
          </a:p>
        </p:txBody>
      </p:sp>
      <p:sp>
        <p:nvSpPr>
          <p:cNvPr id="25" name="Title 1">
            <a:extLst>
              <a:ext uri="{FF2B5EF4-FFF2-40B4-BE49-F238E27FC236}">
                <a16:creationId xmlns:a16="http://schemas.microsoft.com/office/drawing/2014/main" id="{E7A9EE8C-1506-DC4B-BCB8-A8BD0B1339B0}"/>
              </a:ext>
            </a:extLst>
          </p:cNvPr>
          <p:cNvSpPr txBox="1">
            <a:spLocks/>
          </p:cNvSpPr>
          <p:nvPr userDrawn="1"/>
        </p:nvSpPr>
        <p:spPr>
          <a:xfrm>
            <a:off x="731839" y="794074"/>
            <a:ext cx="10515600" cy="294953"/>
          </a:xfrm>
          <a:prstGeom prst="rect">
            <a:avLst/>
          </a:prstGeom>
          <a:noFill/>
        </p:spPr>
        <p:txBody>
          <a:bodyPr vert="horz" lIns="0" tIns="0" rIns="0" bIns="0" rtlCol="0" anchor="b">
            <a:spAutoFit/>
          </a:bodyPr>
          <a:lstStyle>
            <a:lvl1pPr algn="l" defTabSz="914400" rtl="0" eaLnBrk="1" latinLnBrk="0" hangingPunct="1">
              <a:lnSpc>
                <a:spcPts val="2800"/>
              </a:lnSpc>
              <a:spcBef>
                <a:spcPct val="0"/>
              </a:spcBef>
              <a:buNone/>
              <a:defRPr sz="3200" kern="1200" cap="all" baseline="0">
                <a:solidFill>
                  <a:schemeClr val="accent4">
                    <a:lumMod val="50000"/>
                  </a:schemeClr>
                </a:solidFill>
                <a:latin typeface="+mj-lt"/>
                <a:ea typeface="+mj-ea"/>
                <a:cs typeface="+mj-cs"/>
              </a:defRPr>
            </a:lvl1pPr>
          </a:lstStyle>
          <a:p>
            <a:pPr>
              <a:lnSpc>
                <a:spcPts val="2250"/>
              </a:lnSpc>
            </a:pPr>
            <a:r>
              <a:rPr lang="en-US" sz="2550" b="1" cap="none" dirty="0" err="1">
                <a:solidFill>
                  <a:schemeClr val="tx1"/>
                </a:solidFill>
              </a:rPr>
              <a:t>Rechtshinweis</a:t>
            </a:r>
            <a:endParaRPr lang="en-US" sz="2550" b="1" cap="none" dirty="0">
              <a:solidFill>
                <a:schemeClr val="tx1"/>
              </a:solidFill>
            </a:endParaRPr>
          </a:p>
        </p:txBody>
      </p:sp>
    </p:spTree>
    <p:extLst>
      <p:ext uri="{BB962C8B-B14F-4D97-AF65-F5344CB8AC3E}">
        <p14:creationId xmlns:p14="http://schemas.microsoft.com/office/powerpoint/2010/main" val="19066735"/>
      </p:ext>
    </p:extLst>
  </p:cSld>
  <p:clrMapOvr>
    <a:masterClrMapping/>
  </p:clrMapOvr>
  <p:extLst mod="1">
    <p:ext uri="{DCECCB84-F9BA-43D5-87BE-67443E8EF086}">
      <p15:sldGuideLst xmlns:p15="http://schemas.microsoft.com/office/powerpoint/2012/main">
        <p15:guide id="1" pos="461">
          <p15:clr>
            <a:srgbClr val="FBAE40"/>
          </p15:clr>
        </p15:guide>
        <p15:guide id="3" orient="horz" pos="3952">
          <p15:clr>
            <a:srgbClr val="FBAE40"/>
          </p15:clr>
        </p15:guide>
        <p15:guide id="4" orient="horz" pos="4020">
          <p15:clr>
            <a:srgbClr val="FBAE40"/>
          </p15:clr>
        </p15:guide>
        <p15:guide id="5" pos="7265">
          <p15:clr>
            <a:srgbClr val="FBAE40"/>
          </p15:clr>
        </p15:guide>
        <p15:guide id="6" pos="3863">
          <p15:clr>
            <a:srgbClr val="FBAE40"/>
          </p15:clr>
        </p15:guide>
        <p15:guide id="9" orient="horz" pos="799">
          <p15:clr>
            <a:srgbClr val="FBAE40"/>
          </p15:clr>
        </p15:guide>
        <p15:guide id="10" orient="horz" pos="3861">
          <p15:clr>
            <a:srgbClr val="FBAE40"/>
          </p15:clr>
        </p15:guide>
        <p15:guide id="11" orient="horz" pos="686">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pic>
        <p:nvPicPr>
          <p:cNvPr id="4" name="Picture 13" descr="extern groß"/>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202584"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descr="WWK-Logo-_Eine starke Gemeinschaft_CMY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6967" y="279401"/>
            <a:ext cx="21590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ctrTitle"/>
          </p:nvPr>
        </p:nvSpPr>
        <p:spPr>
          <a:xfrm>
            <a:off x="334433" y="2060575"/>
            <a:ext cx="6722533" cy="2520950"/>
          </a:xfrm>
        </p:spPr>
        <p:txBody>
          <a:bodyPr anchor="b"/>
          <a:lstStyle>
            <a:lvl1pPr>
              <a:lnSpc>
                <a:spcPct val="90000"/>
              </a:lnSpc>
              <a:defRPr sz="3200" b="1">
                <a:solidFill>
                  <a:schemeClr val="bg1"/>
                </a:solidFill>
              </a:defRPr>
            </a:lvl1pPr>
          </a:lstStyle>
          <a:p>
            <a:pPr lvl="0"/>
            <a:r>
              <a:rPr lang="de-DE" noProof="0" smtClean="0"/>
              <a:t>Mastertitelformat bearbeiten</a:t>
            </a:r>
          </a:p>
        </p:txBody>
      </p:sp>
      <p:sp>
        <p:nvSpPr>
          <p:cNvPr id="3075" name="Rectangle 3"/>
          <p:cNvSpPr>
            <a:spLocks noGrp="1" noChangeArrowheads="1"/>
          </p:cNvSpPr>
          <p:nvPr>
            <p:ph type="subTitle" idx="1"/>
          </p:nvPr>
        </p:nvSpPr>
        <p:spPr>
          <a:xfrm>
            <a:off x="334433" y="4583113"/>
            <a:ext cx="6722533" cy="501650"/>
          </a:xfrm>
        </p:spPr>
        <p:txBody>
          <a:bodyPr anchor="b"/>
          <a:lstStyle>
            <a:lvl1pPr marL="0" indent="0">
              <a:buFontTx/>
              <a:buNone/>
              <a:defRPr sz="3200">
                <a:solidFill>
                  <a:schemeClr val="bg1"/>
                </a:solidFill>
              </a:defRPr>
            </a:lvl1pPr>
          </a:lstStyle>
          <a:p>
            <a:pPr lvl="0"/>
            <a:r>
              <a:rPr lang="de-DE" noProof="0" smtClean="0"/>
              <a:t>Master-Untertitelformat bearbeiten</a:t>
            </a:r>
          </a:p>
        </p:txBody>
      </p:sp>
    </p:spTree>
    <p:extLst>
      <p:ext uri="{BB962C8B-B14F-4D97-AF65-F5344CB8AC3E}">
        <p14:creationId xmlns:p14="http://schemas.microsoft.com/office/powerpoint/2010/main" val="40518159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6"/>
          <p:cNvSpPr>
            <a:spLocks noGrp="1" noChangeArrowheads="1"/>
          </p:cNvSpPr>
          <p:nvPr>
            <p:ph type="sldNum" sz="quarter" idx="10"/>
          </p:nvPr>
        </p:nvSpPr>
        <p:spPr>
          <a:ln/>
        </p:spPr>
        <p:txBody>
          <a:bodyPr/>
          <a:lstStyle>
            <a:lvl1pPr>
              <a:defRPr/>
            </a:lvl1pPr>
          </a:lstStyle>
          <a:p>
            <a:pPr>
              <a:defRPr/>
            </a:pPr>
            <a:fld id="{D276271A-6485-403B-B220-9B3692C76188}" type="slidenum">
              <a:rPr lang="de-DE">
                <a:solidFill>
                  <a:srgbClr val="FFFFFF"/>
                </a:solidFill>
              </a:rPr>
              <a:pPr>
                <a:defRPr/>
              </a:pPr>
              <a:t>‹Nr.›</a:t>
            </a:fld>
            <a:endParaRPr lang="de-DE">
              <a:solidFill>
                <a:srgbClr val="000000"/>
              </a:solidFill>
            </a:endParaRPr>
          </a:p>
        </p:txBody>
      </p:sp>
    </p:spTree>
    <p:extLst>
      <p:ext uri="{BB962C8B-B14F-4D97-AF65-F5344CB8AC3E}">
        <p14:creationId xmlns:p14="http://schemas.microsoft.com/office/powerpoint/2010/main" val="25094707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15"/>
            <a:ext cx="103632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963084" y="2906713"/>
            <a:ext cx="10363200" cy="1500187"/>
          </a:xfrm>
        </p:spPr>
        <p:txBody>
          <a:bodyPr anchor="b"/>
          <a:lstStyle>
            <a:lvl1pPr marL="0" indent="0">
              <a:buNone/>
              <a:defRPr sz="2000"/>
            </a:lvl1pPr>
            <a:lvl2pPr marL="456073" indent="0">
              <a:buNone/>
              <a:defRPr sz="1800"/>
            </a:lvl2pPr>
            <a:lvl3pPr marL="912144" indent="0">
              <a:buNone/>
              <a:defRPr sz="1600"/>
            </a:lvl3pPr>
            <a:lvl4pPr marL="1368217" indent="0">
              <a:buNone/>
              <a:defRPr sz="1400"/>
            </a:lvl4pPr>
            <a:lvl5pPr marL="1824289" indent="0">
              <a:buNone/>
              <a:defRPr sz="1400"/>
            </a:lvl5pPr>
            <a:lvl6pPr marL="2280358" indent="0">
              <a:buNone/>
              <a:defRPr sz="1400"/>
            </a:lvl6pPr>
            <a:lvl7pPr marL="2736433" indent="0">
              <a:buNone/>
              <a:defRPr sz="1400"/>
            </a:lvl7pPr>
            <a:lvl8pPr marL="3192504" indent="0">
              <a:buNone/>
              <a:defRPr sz="1400"/>
            </a:lvl8pPr>
            <a:lvl9pPr marL="3648573" indent="0">
              <a:buNone/>
              <a:defRPr sz="1400"/>
            </a:lvl9pPr>
          </a:lstStyle>
          <a:p>
            <a:pPr lvl="0"/>
            <a:r>
              <a:rPr lang="de-DE" smtClean="0"/>
              <a:t>Textmasterformat bearbeiten</a:t>
            </a:r>
          </a:p>
        </p:txBody>
      </p:sp>
      <p:sp>
        <p:nvSpPr>
          <p:cNvPr id="4" name="Rectangle 6"/>
          <p:cNvSpPr>
            <a:spLocks noGrp="1" noChangeArrowheads="1"/>
          </p:cNvSpPr>
          <p:nvPr>
            <p:ph type="sldNum" sz="quarter" idx="10"/>
          </p:nvPr>
        </p:nvSpPr>
        <p:spPr>
          <a:ln/>
        </p:spPr>
        <p:txBody>
          <a:bodyPr/>
          <a:lstStyle>
            <a:lvl1pPr>
              <a:defRPr/>
            </a:lvl1pPr>
          </a:lstStyle>
          <a:p>
            <a:pPr>
              <a:defRPr/>
            </a:pPr>
            <a:fld id="{AC9530D3-4CDB-48A2-B884-27D6BC5CE7F7}" type="slidenum">
              <a:rPr lang="de-DE">
                <a:solidFill>
                  <a:srgbClr val="FFFFFF"/>
                </a:solidFill>
              </a:rPr>
              <a:pPr>
                <a:defRPr/>
              </a:pPr>
              <a:t>‹Nr.›</a:t>
            </a:fld>
            <a:endParaRPr lang="de-DE">
              <a:solidFill>
                <a:srgbClr val="000000"/>
              </a:solidFill>
            </a:endParaRPr>
          </a:p>
        </p:txBody>
      </p:sp>
    </p:spTree>
    <p:extLst>
      <p:ext uri="{BB962C8B-B14F-4D97-AF65-F5344CB8AC3E}">
        <p14:creationId xmlns:p14="http://schemas.microsoft.com/office/powerpoint/2010/main" val="41314892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711204" y="1447801"/>
            <a:ext cx="5283200" cy="48942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6197604" y="1447801"/>
            <a:ext cx="5283200" cy="48942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6"/>
          <p:cNvSpPr>
            <a:spLocks noGrp="1" noChangeArrowheads="1"/>
          </p:cNvSpPr>
          <p:nvPr>
            <p:ph type="sldNum" sz="quarter" idx="10"/>
          </p:nvPr>
        </p:nvSpPr>
        <p:spPr>
          <a:ln/>
        </p:spPr>
        <p:txBody>
          <a:bodyPr/>
          <a:lstStyle>
            <a:lvl1pPr>
              <a:defRPr/>
            </a:lvl1pPr>
          </a:lstStyle>
          <a:p>
            <a:pPr>
              <a:defRPr/>
            </a:pPr>
            <a:fld id="{3280F8DE-8B4B-446B-BE90-72C0617471C5}" type="slidenum">
              <a:rPr lang="de-DE">
                <a:solidFill>
                  <a:srgbClr val="FFFFFF"/>
                </a:solidFill>
              </a:rPr>
              <a:pPr>
                <a:defRPr/>
              </a:pPr>
              <a:t>‹Nr.›</a:t>
            </a:fld>
            <a:endParaRPr lang="de-DE">
              <a:solidFill>
                <a:srgbClr val="000000"/>
              </a:solidFill>
            </a:endParaRPr>
          </a:p>
        </p:txBody>
      </p:sp>
    </p:spTree>
    <p:extLst>
      <p:ext uri="{BB962C8B-B14F-4D97-AF65-F5344CB8AC3E}">
        <p14:creationId xmlns:p14="http://schemas.microsoft.com/office/powerpoint/2010/main" val="13316025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9"/>
            <a:ext cx="109728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609600" y="1535113"/>
            <a:ext cx="5386917" cy="639762"/>
          </a:xfrm>
        </p:spPr>
        <p:txBody>
          <a:bodyPr anchor="b"/>
          <a:lstStyle>
            <a:lvl1pPr marL="0" indent="0">
              <a:buNone/>
              <a:defRPr sz="2400" b="1"/>
            </a:lvl1pPr>
            <a:lvl2pPr marL="456073" indent="0">
              <a:buNone/>
              <a:defRPr sz="2000" b="1"/>
            </a:lvl2pPr>
            <a:lvl3pPr marL="912144" indent="0">
              <a:buNone/>
              <a:defRPr sz="1800" b="1"/>
            </a:lvl3pPr>
            <a:lvl4pPr marL="1368217" indent="0">
              <a:buNone/>
              <a:defRPr sz="1600" b="1"/>
            </a:lvl4pPr>
            <a:lvl5pPr marL="1824289" indent="0">
              <a:buNone/>
              <a:defRPr sz="1600" b="1"/>
            </a:lvl5pPr>
            <a:lvl6pPr marL="2280358" indent="0">
              <a:buNone/>
              <a:defRPr sz="1600" b="1"/>
            </a:lvl6pPr>
            <a:lvl7pPr marL="2736433" indent="0">
              <a:buNone/>
              <a:defRPr sz="1600" b="1"/>
            </a:lvl7pPr>
            <a:lvl8pPr marL="3192504" indent="0">
              <a:buNone/>
              <a:defRPr sz="1600" b="1"/>
            </a:lvl8pPr>
            <a:lvl9pPr marL="3648573"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6193386" y="1535113"/>
            <a:ext cx="5389033" cy="639762"/>
          </a:xfrm>
        </p:spPr>
        <p:txBody>
          <a:bodyPr anchor="b"/>
          <a:lstStyle>
            <a:lvl1pPr marL="0" indent="0">
              <a:buNone/>
              <a:defRPr sz="2400" b="1"/>
            </a:lvl1pPr>
            <a:lvl2pPr marL="456073" indent="0">
              <a:buNone/>
              <a:defRPr sz="2000" b="1"/>
            </a:lvl2pPr>
            <a:lvl3pPr marL="912144" indent="0">
              <a:buNone/>
              <a:defRPr sz="1800" b="1"/>
            </a:lvl3pPr>
            <a:lvl4pPr marL="1368217" indent="0">
              <a:buNone/>
              <a:defRPr sz="1600" b="1"/>
            </a:lvl4pPr>
            <a:lvl5pPr marL="1824289" indent="0">
              <a:buNone/>
              <a:defRPr sz="1600" b="1"/>
            </a:lvl5pPr>
            <a:lvl6pPr marL="2280358" indent="0">
              <a:buNone/>
              <a:defRPr sz="1600" b="1"/>
            </a:lvl6pPr>
            <a:lvl7pPr marL="2736433" indent="0">
              <a:buNone/>
              <a:defRPr sz="1600" b="1"/>
            </a:lvl7pPr>
            <a:lvl8pPr marL="3192504" indent="0">
              <a:buNone/>
              <a:defRPr sz="1600" b="1"/>
            </a:lvl8pPr>
            <a:lvl9pPr marL="3648573"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619338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6"/>
          <p:cNvSpPr>
            <a:spLocks noGrp="1" noChangeArrowheads="1"/>
          </p:cNvSpPr>
          <p:nvPr>
            <p:ph type="sldNum" sz="quarter" idx="10"/>
          </p:nvPr>
        </p:nvSpPr>
        <p:spPr>
          <a:ln/>
        </p:spPr>
        <p:txBody>
          <a:bodyPr/>
          <a:lstStyle>
            <a:lvl1pPr>
              <a:defRPr/>
            </a:lvl1pPr>
          </a:lstStyle>
          <a:p>
            <a:pPr>
              <a:defRPr/>
            </a:pPr>
            <a:fld id="{760F6A87-807E-4EBE-A6B4-3173F864230C}" type="slidenum">
              <a:rPr lang="de-DE">
                <a:solidFill>
                  <a:srgbClr val="FFFFFF"/>
                </a:solidFill>
              </a:rPr>
              <a:pPr>
                <a:defRPr/>
              </a:pPr>
              <a:t>‹Nr.›</a:t>
            </a:fld>
            <a:endParaRPr lang="de-DE">
              <a:solidFill>
                <a:srgbClr val="000000"/>
              </a:solidFill>
            </a:endParaRPr>
          </a:p>
        </p:txBody>
      </p:sp>
    </p:spTree>
    <p:extLst>
      <p:ext uri="{BB962C8B-B14F-4D97-AF65-F5344CB8AC3E}">
        <p14:creationId xmlns:p14="http://schemas.microsoft.com/office/powerpoint/2010/main" val="9748636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6"/>
          <p:cNvSpPr>
            <a:spLocks noGrp="1" noChangeArrowheads="1"/>
          </p:cNvSpPr>
          <p:nvPr>
            <p:ph type="sldNum" sz="quarter" idx="10"/>
          </p:nvPr>
        </p:nvSpPr>
        <p:spPr>
          <a:ln/>
        </p:spPr>
        <p:txBody>
          <a:bodyPr/>
          <a:lstStyle>
            <a:lvl1pPr>
              <a:defRPr/>
            </a:lvl1pPr>
          </a:lstStyle>
          <a:p>
            <a:pPr>
              <a:defRPr/>
            </a:pPr>
            <a:fld id="{8E200AA1-AF75-4C90-8B71-E375D67497C1}" type="slidenum">
              <a:rPr lang="de-DE">
                <a:solidFill>
                  <a:srgbClr val="FFFFFF"/>
                </a:solidFill>
              </a:rPr>
              <a:pPr>
                <a:defRPr/>
              </a:pPr>
              <a:t>‹Nr.›</a:t>
            </a:fld>
            <a:endParaRPr lang="de-DE">
              <a:solidFill>
                <a:srgbClr val="000000"/>
              </a:solidFill>
            </a:endParaRPr>
          </a:p>
        </p:txBody>
      </p:sp>
    </p:spTree>
    <p:extLst>
      <p:ext uri="{BB962C8B-B14F-4D97-AF65-F5344CB8AC3E}">
        <p14:creationId xmlns:p14="http://schemas.microsoft.com/office/powerpoint/2010/main" val="7239981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A079512E-A0B8-4588-8884-F7CA2D247388}" type="slidenum">
              <a:rPr lang="de-DE">
                <a:solidFill>
                  <a:srgbClr val="FFFFFF"/>
                </a:solidFill>
              </a:rPr>
              <a:pPr>
                <a:defRPr/>
              </a:pPr>
              <a:t>‹Nr.›</a:t>
            </a:fld>
            <a:endParaRPr lang="de-DE">
              <a:solidFill>
                <a:srgbClr val="000000"/>
              </a:solidFill>
            </a:endParaRPr>
          </a:p>
        </p:txBody>
      </p:sp>
    </p:spTree>
    <p:extLst>
      <p:ext uri="{BB962C8B-B14F-4D97-AF65-F5344CB8AC3E}">
        <p14:creationId xmlns:p14="http://schemas.microsoft.com/office/powerpoint/2010/main" val="7705391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09619" y="273050"/>
            <a:ext cx="4011084"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609619" y="1435101"/>
            <a:ext cx="4011084" cy="4691063"/>
          </a:xfrm>
        </p:spPr>
        <p:txBody>
          <a:bodyPr/>
          <a:lstStyle>
            <a:lvl1pPr marL="0" indent="0">
              <a:buNone/>
              <a:defRPr sz="1400"/>
            </a:lvl1pPr>
            <a:lvl2pPr marL="456073" indent="0">
              <a:buNone/>
              <a:defRPr sz="1200"/>
            </a:lvl2pPr>
            <a:lvl3pPr marL="912144" indent="0">
              <a:buNone/>
              <a:defRPr sz="1000"/>
            </a:lvl3pPr>
            <a:lvl4pPr marL="1368217" indent="0">
              <a:buNone/>
              <a:defRPr sz="900"/>
            </a:lvl4pPr>
            <a:lvl5pPr marL="1824289" indent="0">
              <a:buNone/>
              <a:defRPr sz="900"/>
            </a:lvl5pPr>
            <a:lvl6pPr marL="2280358" indent="0">
              <a:buNone/>
              <a:defRPr sz="900"/>
            </a:lvl6pPr>
            <a:lvl7pPr marL="2736433" indent="0">
              <a:buNone/>
              <a:defRPr sz="900"/>
            </a:lvl7pPr>
            <a:lvl8pPr marL="3192504" indent="0">
              <a:buNone/>
              <a:defRPr sz="900"/>
            </a:lvl8pPr>
            <a:lvl9pPr marL="3648573" indent="0">
              <a:buNone/>
              <a:defRPr sz="900"/>
            </a:lvl9pPr>
          </a:lstStyle>
          <a:p>
            <a:pPr lvl="0"/>
            <a:r>
              <a:rPr lang="de-DE" smtClean="0"/>
              <a:t>Textmasterformat bearbeiten</a:t>
            </a:r>
          </a:p>
        </p:txBody>
      </p:sp>
      <p:sp>
        <p:nvSpPr>
          <p:cNvPr id="5" name="Rectangle 6"/>
          <p:cNvSpPr>
            <a:spLocks noGrp="1" noChangeArrowheads="1"/>
          </p:cNvSpPr>
          <p:nvPr>
            <p:ph type="sldNum" sz="quarter" idx="10"/>
          </p:nvPr>
        </p:nvSpPr>
        <p:spPr>
          <a:ln/>
        </p:spPr>
        <p:txBody>
          <a:bodyPr/>
          <a:lstStyle>
            <a:lvl1pPr>
              <a:defRPr/>
            </a:lvl1pPr>
          </a:lstStyle>
          <a:p>
            <a:pPr>
              <a:defRPr/>
            </a:pPr>
            <a:fld id="{7CEAB3C7-FC3D-49CA-8FEA-553392B915F1}" type="slidenum">
              <a:rPr lang="de-DE">
                <a:solidFill>
                  <a:srgbClr val="FFFFFF"/>
                </a:solidFill>
              </a:rPr>
              <a:pPr>
                <a:defRPr/>
              </a:pPr>
              <a:t>‹Nr.›</a:t>
            </a:fld>
            <a:endParaRPr lang="de-DE">
              <a:solidFill>
                <a:srgbClr val="000000"/>
              </a:solidFill>
            </a:endParaRPr>
          </a:p>
        </p:txBody>
      </p:sp>
    </p:spTree>
    <p:extLst>
      <p:ext uri="{BB962C8B-B14F-4D97-AF65-F5344CB8AC3E}">
        <p14:creationId xmlns:p14="http://schemas.microsoft.com/office/powerpoint/2010/main" val="25050953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2389717" y="612775"/>
            <a:ext cx="7315200" cy="4114800"/>
          </a:xfrm>
        </p:spPr>
        <p:txBody>
          <a:bodyPr/>
          <a:lstStyle>
            <a:lvl1pPr marL="0" indent="0">
              <a:buNone/>
              <a:defRPr sz="3200"/>
            </a:lvl1pPr>
            <a:lvl2pPr marL="456073" indent="0">
              <a:buNone/>
              <a:defRPr sz="2800"/>
            </a:lvl2pPr>
            <a:lvl3pPr marL="912144" indent="0">
              <a:buNone/>
              <a:defRPr sz="2400"/>
            </a:lvl3pPr>
            <a:lvl4pPr marL="1368217" indent="0">
              <a:buNone/>
              <a:defRPr sz="2000"/>
            </a:lvl4pPr>
            <a:lvl5pPr marL="1824289" indent="0">
              <a:buNone/>
              <a:defRPr sz="2000"/>
            </a:lvl5pPr>
            <a:lvl6pPr marL="2280358" indent="0">
              <a:buNone/>
              <a:defRPr sz="2000"/>
            </a:lvl6pPr>
            <a:lvl7pPr marL="2736433" indent="0">
              <a:buNone/>
              <a:defRPr sz="2000"/>
            </a:lvl7pPr>
            <a:lvl8pPr marL="3192504" indent="0">
              <a:buNone/>
              <a:defRPr sz="2000"/>
            </a:lvl8pPr>
            <a:lvl9pPr marL="3648573" indent="0">
              <a:buNone/>
              <a:defRPr sz="2000"/>
            </a:lvl9pPr>
          </a:lstStyle>
          <a:p>
            <a:pPr lvl="0"/>
            <a:endParaRPr lang="de-DE" noProof="0" smtClean="0"/>
          </a:p>
        </p:txBody>
      </p:sp>
      <p:sp>
        <p:nvSpPr>
          <p:cNvPr id="4" name="Textplatzhalter 3"/>
          <p:cNvSpPr>
            <a:spLocks noGrp="1"/>
          </p:cNvSpPr>
          <p:nvPr>
            <p:ph type="body" sz="half" idx="2"/>
          </p:nvPr>
        </p:nvSpPr>
        <p:spPr>
          <a:xfrm>
            <a:off x="2389717" y="5367338"/>
            <a:ext cx="7315200" cy="804862"/>
          </a:xfrm>
        </p:spPr>
        <p:txBody>
          <a:bodyPr/>
          <a:lstStyle>
            <a:lvl1pPr marL="0" indent="0">
              <a:buNone/>
              <a:defRPr sz="1400"/>
            </a:lvl1pPr>
            <a:lvl2pPr marL="456073" indent="0">
              <a:buNone/>
              <a:defRPr sz="1200"/>
            </a:lvl2pPr>
            <a:lvl3pPr marL="912144" indent="0">
              <a:buNone/>
              <a:defRPr sz="1000"/>
            </a:lvl3pPr>
            <a:lvl4pPr marL="1368217" indent="0">
              <a:buNone/>
              <a:defRPr sz="900"/>
            </a:lvl4pPr>
            <a:lvl5pPr marL="1824289" indent="0">
              <a:buNone/>
              <a:defRPr sz="900"/>
            </a:lvl5pPr>
            <a:lvl6pPr marL="2280358" indent="0">
              <a:buNone/>
              <a:defRPr sz="900"/>
            </a:lvl6pPr>
            <a:lvl7pPr marL="2736433" indent="0">
              <a:buNone/>
              <a:defRPr sz="900"/>
            </a:lvl7pPr>
            <a:lvl8pPr marL="3192504" indent="0">
              <a:buNone/>
              <a:defRPr sz="900"/>
            </a:lvl8pPr>
            <a:lvl9pPr marL="3648573" indent="0">
              <a:buNone/>
              <a:defRPr sz="900"/>
            </a:lvl9pPr>
          </a:lstStyle>
          <a:p>
            <a:pPr lvl="0"/>
            <a:r>
              <a:rPr lang="de-DE" smtClean="0"/>
              <a:t>Textmasterformat bearbeiten</a:t>
            </a:r>
          </a:p>
        </p:txBody>
      </p:sp>
      <p:sp>
        <p:nvSpPr>
          <p:cNvPr id="5" name="Rectangle 6"/>
          <p:cNvSpPr>
            <a:spLocks noGrp="1" noChangeArrowheads="1"/>
          </p:cNvSpPr>
          <p:nvPr>
            <p:ph type="sldNum" sz="quarter" idx="10"/>
          </p:nvPr>
        </p:nvSpPr>
        <p:spPr>
          <a:ln/>
        </p:spPr>
        <p:txBody>
          <a:bodyPr/>
          <a:lstStyle>
            <a:lvl1pPr>
              <a:defRPr/>
            </a:lvl1pPr>
          </a:lstStyle>
          <a:p>
            <a:pPr>
              <a:defRPr/>
            </a:pPr>
            <a:fld id="{61AB3B65-849C-4F1C-BC9D-8E642F45B407}" type="slidenum">
              <a:rPr lang="de-DE">
                <a:solidFill>
                  <a:srgbClr val="FFFFFF"/>
                </a:solidFill>
              </a:rPr>
              <a:pPr>
                <a:defRPr/>
              </a:pPr>
              <a:t>‹Nr.›</a:t>
            </a:fld>
            <a:endParaRPr lang="de-DE">
              <a:solidFill>
                <a:srgbClr val="000000"/>
              </a:solidFill>
            </a:endParaRPr>
          </a:p>
        </p:txBody>
      </p:sp>
    </p:spTree>
    <p:extLst>
      <p:ext uri="{BB962C8B-B14F-4D97-AF65-F5344CB8AC3E}">
        <p14:creationId xmlns:p14="http://schemas.microsoft.com/office/powerpoint/2010/main" val="7686315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6"/>
          <p:cNvSpPr>
            <a:spLocks noGrp="1" noChangeArrowheads="1"/>
          </p:cNvSpPr>
          <p:nvPr>
            <p:ph type="sldNum" sz="quarter" idx="10"/>
          </p:nvPr>
        </p:nvSpPr>
        <p:spPr>
          <a:ln/>
        </p:spPr>
        <p:txBody>
          <a:bodyPr/>
          <a:lstStyle>
            <a:lvl1pPr>
              <a:defRPr/>
            </a:lvl1pPr>
          </a:lstStyle>
          <a:p>
            <a:pPr>
              <a:defRPr/>
            </a:pPr>
            <a:fld id="{3A3675BD-024E-4A5D-A020-CC4D99A713E1}" type="slidenum">
              <a:rPr lang="de-DE">
                <a:solidFill>
                  <a:srgbClr val="FFFFFF"/>
                </a:solidFill>
              </a:rPr>
              <a:pPr>
                <a:defRPr/>
              </a:pPr>
              <a:t>‹Nr.›</a:t>
            </a:fld>
            <a:endParaRPr lang="de-DE">
              <a:solidFill>
                <a:srgbClr val="000000"/>
              </a:solidFill>
            </a:endParaRPr>
          </a:p>
        </p:txBody>
      </p:sp>
    </p:spTree>
    <p:extLst>
      <p:ext uri="{BB962C8B-B14F-4D97-AF65-F5344CB8AC3E}">
        <p14:creationId xmlns:p14="http://schemas.microsoft.com/office/powerpoint/2010/main" val="11567088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88400" y="287353"/>
            <a:ext cx="2692400" cy="60547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711200" y="287353"/>
            <a:ext cx="7874000" cy="60547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6"/>
          <p:cNvSpPr>
            <a:spLocks noGrp="1" noChangeArrowheads="1"/>
          </p:cNvSpPr>
          <p:nvPr>
            <p:ph type="sldNum" sz="quarter" idx="10"/>
          </p:nvPr>
        </p:nvSpPr>
        <p:spPr>
          <a:ln/>
        </p:spPr>
        <p:txBody>
          <a:bodyPr/>
          <a:lstStyle>
            <a:lvl1pPr>
              <a:defRPr/>
            </a:lvl1pPr>
          </a:lstStyle>
          <a:p>
            <a:pPr>
              <a:defRPr/>
            </a:pPr>
            <a:fld id="{D456D98B-73C2-4BBD-A458-DFDC9995BA68}" type="slidenum">
              <a:rPr lang="de-DE">
                <a:solidFill>
                  <a:srgbClr val="FFFFFF"/>
                </a:solidFill>
              </a:rPr>
              <a:pPr>
                <a:defRPr/>
              </a:pPr>
              <a:t>‹Nr.›</a:t>
            </a:fld>
            <a:endParaRPr lang="de-DE">
              <a:solidFill>
                <a:srgbClr val="000000"/>
              </a:solidFill>
            </a:endParaRPr>
          </a:p>
        </p:txBody>
      </p:sp>
    </p:spTree>
    <p:extLst>
      <p:ext uri="{BB962C8B-B14F-4D97-AF65-F5344CB8AC3E}">
        <p14:creationId xmlns:p14="http://schemas.microsoft.com/office/powerpoint/2010/main" val="73099892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el, Inhalt und 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719667" y="287338"/>
            <a:ext cx="8322733" cy="855662"/>
          </a:xfrm>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711204" y="1447801"/>
            <a:ext cx="5283200" cy="4894263"/>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6197604" y="1447803"/>
            <a:ext cx="5283200" cy="237013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Inhaltsplatzhalter 4"/>
          <p:cNvSpPr>
            <a:spLocks noGrp="1"/>
          </p:cNvSpPr>
          <p:nvPr>
            <p:ph sz="quarter" idx="3"/>
          </p:nvPr>
        </p:nvSpPr>
        <p:spPr>
          <a:xfrm>
            <a:off x="6197604" y="3970353"/>
            <a:ext cx="5283200" cy="2371725"/>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Rectangle 6"/>
          <p:cNvSpPr>
            <a:spLocks noGrp="1" noChangeArrowheads="1"/>
          </p:cNvSpPr>
          <p:nvPr>
            <p:ph type="sldNum" sz="quarter" idx="10"/>
          </p:nvPr>
        </p:nvSpPr>
        <p:spPr>
          <a:ln/>
        </p:spPr>
        <p:txBody>
          <a:bodyPr/>
          <a:lstStyle>
            <a:lvl1pPr>
              <a:defRPr/>
            </a:lvl1pPr>
          </a:lstStyle>
          <a:p>
            <a:pPr>
              <a:defRPr/>
            </a:pPr>
            <a:fld id="{B8BB6CFA-8ABB-4894-B628-114602C9CC20}" type="slidenum">
              <a:rPr lang="de-DE">
                <a:solidFill>
                  <a:srgbClr val="FFFFFF"/>
                </a:solidFill>
              </a:rPr>
              <a:pPr>
                <a:defRPr/>
              </a:pPr>
              <a:t>‹Nr.›</a:t>
            </a:fld>
            <a:endParaRPr lang="de-DE">
              <a:solidFill>
                <a:srgbClr val="000000"/>
              </a:solidFill>
            </a:endParaRPr>
          </a:p>
        </p:txBody>
      </p:sp>
    </p:spTree>
    <p:extLst>
      <p:ext uri="{BB962C8B-B14F-4D97-AF65-F5344CB8AC3E}">
        <p14:creationId xmlns:p14="http://schemas.microsoft.com/office/powerpoint/2010/main" val="42585341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xAndObj" preserve="1">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719667" y="287338"/>
            <a:ext cx="8322733" cy="855662"/>
          </a:xfr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711204" y="1447801"/>
            <a:ext cx="5283200" cy="4894263"/>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6197604" y="1447801"/>
            <a:ext cx="5283200" cy="4894263"/>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6"/>
          <p:cNvSpPr>
            <a:spLocks noGrp="1" noChangeArrowheads="1"/>
          </p:cNvSpPr>
          <p:nvPr>
            <p:ph type="sldNum" sz="quarter" idx="10"/>
          </p:nvPr>
        </p:nvSpPr>
        <p:spPr>
          <a:ln/>
        </p:spPr>
        <p:txBody>
          <a:bodyPr/>
          <a:lstStyle>
            <a:lvl1pPr>
              <a:defRPr/>
            </a:lvl1pPr>
          </a:lstStyle>
          <a:p>
            <a:pPr>
              <a:defRPr/>
            </a:pPr>
            <a:fld id="{84F5F2D7-1433-418D-B9B3-BC8227A67B38}" type="slidenum">
              <a:rPr lang="de-DE">
                <a:solidFill>
                  <a:srgbClr val="FFFFFF"/>
                </a:solidFill>
              </a:rPr>
              <a:pPr>
                <a:defRPr/>
              </a:pPr>
              <a:t>‹Nr.›</a:t>
            </a:fld>
            <a:endParaRPr lang="de-DE">
              <a:solidFill>
                <a:srgbClr val="000000"/>
              </a:solidFill>
            </a:endParaRPr>
          </a:p>
        </p:txBody>
      </p:sp>
    </p:spTree>
    <p:extLst>
      <p:ext uri="{BB962C8B-B14F-4D97-AF65-F5344CB8AC3E}">
        <p14:creationId xmlns:p14="http://schemas.microsoft.com/office/powerpoint/2010/main" val="329310094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bl">
  <p:cSld name="Titel und Tabelle">
    <p:spTree>
      <p:nvGrpSpPr>
        <p:cNvPr id="1" name=""/>
        <p:cNvGrpSpPr/>
        <p:nvPr/>
      </p:nvGrpSpPr>
      <p:grpSpPr>
        <a:xfrm>
          <a:off x="0" y="0"/>
          <a:ext cx="0" cy="0"/>
          <a:chOff x="0" y="0"/>
          <a:chExt cx="0" cy="0"/>
        </a:xfrm>
      </p:grpSpPr>
      <p:sp>
        <p:nvSpPr>
          <p:cNvPr id="2" name="Titel 1"/>
          <p:cNvSpPr>
            <a:spLocks noGrp="1"/>
          </p:cNvSpPr>
          <p:nvPr>
            <p:ph type="title"/>
          </p:nvPr>
        </p:nvSpPr>
        <p:spPr>
          <a:xfrm>
            <a:off x="719667" y="287338"/>
            <a:ext cx="8322733" cy="855662"/>
          </a:xfrm>
        </p:spPr>
        <p:txBody>
          <a:bodyPr/>
          <a:lstStyle/>
          <a:p>
            <a:r>
              <a:rPr lang="de-DE" smtClean="0"/>
              <a:t>Titelmasterformat durch Klicken bearbeiten</a:t>
            </a:r>
            <a:endParaRPr lang="de-DE"/>
          </a:p>
        </p:txBody>
      </p:sp>
      <p:sp>
        <p:nvSpPr>
          <p:cNvPr id="3" name="Tabellenplatzhalter 2"/>
          <p:cNvSpPr>
            <a:spLocks noGrp="1"/>
          </p:cNvSpPr>
          <p:nvPr>
            <p:ph type="tbl" idx="1"/>
          </p:nvPr>
        </p:nvSpPr>
        <p:spPr>
          <a:xfrm>
            <a:off x="711204" y="1447801"/>
            <a:ext cx="10769600" cy="4894263"/>
          </a:xfrm>
        </p:spPr>
        <p:txBody>
          <a:bodyPr/>
          <a:lstStyle/>
          <a:p>
            <a:pPr lvl="0"/>
            <a:endParaRPr lang="de-DE" noProof="0"/>
          </a:p>
        </p:txBody>
      </p:sp>
      <p:sp>
        <p:nvSpPr>
          <p:cNvPr id="4" name="Rectangle 6"/>
          <p:cNvSpPr>
            <a:spLocks noGrp="1" noChangeArrowheads="1"/>
          </p:cNvSpPr>
          <p:nvPr>
            <p:ph type="sldNum" sz="quarter" idx="10"/>
          </p:nvPr>
        </p:nvSpPr>
        <p:spPr>
          <a:ln/>
        </p:spPr>
        <p:txBody>
          <a:bodyPr/>
          <a:lstStyle>
            <a:lvl1pPr>
              <a:defRPr/>
            </a:lvl1pPr>
          </a:lstStyle>
          <a:p>
            <a:pPr>
              <a:defRPr/>
            </a:pPr>
            <a:fld id="{53796DF2-530A-4275-B50D-E7E74C98054E}" type="slidenum">
              <a:rPr lang="de-DE">
                <a:solidFill>
                  <a:srgbClr val="FFFFFF"/>
                </a:solidFill>
              </a:rPr>
              <a:pPr>
                <a:defRPr/>
              </a:pPr>
              <a:t>‹Nr.›</a:t>
            </a:fld>
            <a:endParaRPr lang="de-DE">
              <a:solidFill>
                <a:srgbClr val="000000"/>
              </a:solidFill>
            </a:endParaRPr>
          </a:p>
        </p:txBody>
      </p:sp>
    </p:spTree>
    <p:extLst>
      <p:ext uri="{BB962C8B-B14F-4D97-AF65-F5344CB8AC3E}">
        <p14:creationId xmlns:p14="http://schemas.microsoft.com/office/powerpoint/2010/main" val="23444219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10" name="Picture 14" descr="extern klein"/>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12202584" cy="686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7" descr="WWK-Logo-_Eine starke Gemeinschaft_CMYK"/>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9596967" y="279408"/>
            <a:ext cx="21590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2" descr="C:\Users\STEFAN.EIBL\Desktop\Roadshow_Visual_072_fuer_praese.jpg"/>
          <p:cNvPicPr>
            <a:picLocks noChangeAspect="1" noChangeArrowheads="1"/>
          </p:cNvPicPr>
          <p:nvPr userDrawn="1"/>
        </p:nvPicPr>
        <p:blipFill rotWithShape="1">
          <a:blip r:embed="rId4" cstate="print">
            <a:extLst>
              <a:ext uri="{28A0092B-C50C-407E-A947-70E740481C1C}">
                <a14:useLocalDpi xmlns:a14="http://schemas.microsoft.com/office/drawing/2010/main"/>
              </a:ext>
            </a:extLst>
          </a:blip>
          <a:srcRect/>
          <a:stretch/>
        </p:blipFill>
        <p:spPr bwMode="auto">
          <a:xfrm>
            <a:off x="1" y="1409707"/>
            <a:ext cx="12202584" cy="54514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9" descr="TExtfeld1"/>
          <p:cNvPicPr>
            <a:picLocks noChangeAspect="1" noChangeArrowheads="1"/>
          </p:cNvPicPr>
          <p:nvPr userDrawn="1"/>
        </p:nvPicPr>
        <p:blipFill>
          <a:blip r:embed="rId5">
            <a:extLst>
              <a:ext uri="{28A0092B-C50C-407E-A947-70E740481C1C}">
                <a14:useLocalDpi xmlns:a14="http://schemas.microsoft.com/office/drawing/2010/main"/>
              </a:ext>
            </a:extLst>
          </a:blip>
          <a:srcRect/>
          <a:stretch>
            <a:fillRect/>
          </a:stretch>
        </p:blipFill>
        <p:spPr bwMode="auto">
          <a:xfrm>
            <a:off x="-2112" y="3324228"/>
            <a:ext cx="7317317" cy="2719387"/>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1" name="Untertitel 2"/>
          <p:cNvSpPr>
            <a:spLocks noGrp="1"/>
          </p:cNvSpPr>
          <p:nvPr>
            <p:ph type="subTitle" idx="1" hasCustomPrompt="1"/>
          </p:nvPr>
        </p:nvSpPr>
        <p:spPr>
          <a:xfrm>
            <a:off x="336000" y="3430800"/>
            <a:ext cx="6724800" cy="1224000"/>
          </a:xfrm>
        </p:spPr>
        <p:txBody>
          <a:bodyPr lIns="0" rIns="0" anchor="b" anchorCtr="0"/>
          <a:lstStyle>
            <a:lvl1pPr marL="0" indent="0" algn="l">
              <a:buNone/>
              <a:defRPr b="1">
                <a:solidFill>
                  <a:schemeClr val="bg1"/>
                </a:solidFill>
              </a:defRPr>
            </a:lvl1pPr>
            <a:lvl2pPr marL="457087" indent="0" algn="ctr">
              <a:buNone/>
              <a:defRPr>
                <a:solidFill>
                  <a:schemeClr val="tx1">
                    <a:tint val="75000"/>
                  </a:schemeClr>
                </a:solidFill>
              </a:defRPr>
            </a:lvl2pPr>
            <a:lvl3pPr marL="914175" indent="0" algn="ctr">
              <a:buNone/>
              <a:defRPr>
                <a:solidFill>
                  <a:schemeClr val="tx1">
                    <a:tint val="75000"/>
                  </a:schemeClr>
                </a:solidFill>
              </a:defRPr>
            </a:lvl3pPr>
            <a:lvl4pPr marL="1371262" indent="0" algn="ctr">
              <a:buNone/>
              <a:defRPr>
                <a:solidFill>
                  <a:schemeClr val="tx1">
                    <a:tint val="75000"/>
                  </a:schemeClr>
                </a:solidFill>
              </a:defRPr>
            </a:lvl4pPr>
            <a:lvl5pPr marL="1828348" indent="0" algn="ctr">
              <a:buNone/>
              <a:defRPr>
                <a:solidFill>
                  <a:schemeClr val="tx1">
                    <a:tint val="75000"/>
                  </a:schemeClr>
                </a:solidFill>
              </a:defRPr>
            </a:lvl5pPr>
            <a:lvl6pPr marL="2285435" indent="0" algn="ctr">
              <a:buNone/>
              <a:defRPr>
                <a:solidFill>
                  <a:schemeClr val="tx1">
                    <a:tint val="75000"/>
                  </a:schemeClr>
                </a:solidFill>
              </a:defRPr>
            </a:lvl6pPr>
            <a:lvl7pPr marL="2742522" indent="0" algn="ctr">
              <a:buNone/>
              <a:defRPr>
                <a:solidFill>
                  <a:schemeClr val="tx1">
                    <a:tint val="75000"/>
                  </a:schemeClr>
                </a:solidFill>
              </a:defRPr>
            </a:lvl7pPr>
            <a:lvl8pPr marL="3199609" indent="0" algn="ctr">
              <a:buNone/>
              <a:defRPr>
                <a:solidFill>
                  <a:schemeClr val="tx1">
                    <a:tint val="75000"/>
                  </a:schemeClr>
                </a:solidFill>
              </a:defRPr>
            </a:lvl8pPr>
            <a:lvl9pPr marL="3656695" indent="0" algn="ctr">
              <a:buNone/>
              <a:defRPr>
                <a:solidFill>
                  <a:schemeClr val="tx1">
                    <a:tint val="75000"/>
                  </a:schemeClr>
                </a:solidFill>
              </a:defRPr>
            </a:lvl9pPr>
          </a:lstStyle>
          <a:p>
            <a:r>
              <a:rPr lang="de-DE" noProof="0" dirty="0" smtClean="0"/>
              <a:t>Titelmasterformat durch Klicken bearbeiten</a:t>
            </a:r>
            <a:endParaRPr lang="de-DE" dirty="0"/>
          </a:p>
        </p:txBody>
      </p:sp>
      <p:sp>
        <p:nvSpPr>
          <p:cNvPr id="12" name="Textplatzhalter 6"/>
          <p:cNvSpPr>
            <a:spLocks noGrp="1"/>
          </p:cNvSpPr>
          <p:nvPr>
            <p:ph type="body" sz="quarter" idx="13"/>
          </p:nvPr>
        </p:nvSpPr>
        <p:spPr>
          <a:xfrm>
            <a:off x="336005" y="4572001"/>
            <a:ext cx="6725200" cy="596602"/>
          </a:xfrm>
        </p:spPr>
        <p:txBody>
          <a:bodyPr lIns="0" rIns="0" anchor="ctr" anchorCtr="0">
            <a:noAutofit/>
          </a:bodyPr>
          <a:lstStyle>
            <a:lvl1pPr marL="0" indent="0">
              <a:buNone/>
              <a:defRPr sz="2800">
                <a:solidFill>
                  <a:schemeClr val="bg1"/>
                </a:solidFill>
              </a:defRPr>
            </a:lvl1pPr>
            <a:lvl2pPr>
              <a:defRPr sz="3200">
                <a:solidFill>
                  <a:schemeClr val="bg1"/>
                </a:solidFill>
              </a:defRPr>
            </a:lvl2pPr>
            <a:lvl3pPr>
              <a:defRPr sz="3200">
                <a:solidFill>
                  <a:schemeClr val="bg1"/>
                </a:solidFill>
              </a:defRPr>
            </a:lvl3pPr>
            <a:lvl4pPr>
              <a:defRPr sz="3200">
                <a:solidFill>
                  <a:schemeClr val="bg1"/>
                </a:solidFill>
              </a:defRPr>
            </a:lvl4pPr>
            <a:lvl5pPr>
              <a:defRPr sz="3200">
                <a:solidFill>
                  <a:schemeClr val="bg1"/>
                </a:solidFill>
              </a:defRPr>
            </a:lvl5pPr>
          </a:lstStyle>
          <a:p>
            <a:pPr lvl="0"/>
            <a:r>
              <a:rPr lang="de-DE" dirty="0" smtClean="0"/>
              <a:t>Textmasterformat bearbeiten</a:t>
            </a:r>
          </a:p>
        </p:txBody>
      </p:sp>
    </p:spTree>
    <p:extLst>
      <p:ext uri="{BB962C8B-B14F-4D97-AF65-F5344CB8AC3E}">
        <p14:creationId xmlns:p14="http://schemas.microsoft.com/office/powerpoint/2010/main" val="1828503215"/>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pic>
        <p:nvPicPr>
          <p:cNvPr id="7" name="Picture 16" descr="Streifen"/>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0" y="4771"/>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
          <p:cNvSpPr>
            <a:spLocks noChangeArrowheads="1"/>
          </p:cNvSpPr>
          <p:nvPr userDrawn="1"/>
        </p:nvSpPr>
        <p:spPr bwMode="auto">
          <a:xfrm>
            <a:off x="487386" y="1416037"/>
            <a:ext cx="11703049" cy="5441950"/>
          </a:xfrm>
          <a:prstGeom prst="rect">
            <a:avLst/>
          </a:prstGeom>
          <a:solidFill>
            <a:srgbClr val="DEEAC6"/>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lIns="91417" tIns="45709" rIns="91417" bIns="45709" anchor="ctr"/>
          <a:lstStyle/>
          <a:p>
            <a:pPr defTabSz="914175" eaLnBrk="0" fontAlgn="auto" hangingPunct="0">
              <a:spcBef>
                <a:spcPts val="0"/>
              </a:spcBef>
              <a:spcAft>
                <a:spcPts val="0"/>
              </a:spcAft>
            </a:pPr>
            <a:endParaRPr lang="de-DE" sz="1800">
              <a:solidFill>
                <a:prstClr val="black"/>
              </a:solidFill>
              <a:latin typeface="Arial"/>
              <a:cs typeface="ヒラギノ角ゴ Pro W3"/>
            </a:endParaRPr>
          </a:p>
        </p:txBody>
      </p:sp>
      <p:sp>
        <p:nvSpPr>
          <p:cNvPr id="2" name="Titel 1"/>
          <p:cNvSpPr>
            <a:spLocks noGrp="1"/>
          </p:cNvSpPr>
          <p:nvPr>
            <p:ph type="title"/>
          </p:nvPr>
        </p:nvSpPr>
        <p:spPr>
          <a:xfrm>
            <a:off x="7104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4" name="Datumsplatzhalter 3"/>
          <p:cNvSpPr>
            <a:spLocks noGrp="1"/>
          </p:cNvSpPr>
          <p:nvPr>
            <p:ph type="dt" sz="half" idx="10"/>
          </p:nvPr>
        </p:nvSpPr>
        <p:spPr/>
        <p:txBody>
          <a:bodyPr/>
          <a:lstStyle/>
          <a:p>
            <a:fld id="{2B4B4216-73A1-4DA0-92AA-142BAE65D6CC}" type="datetime1">
              <a:rPr lang="de-DE" smtClean="0">
                <a:solidFill>
                  <a:prstClr val="black">
                    <a:tint val="75000"/>
                  </a:prstClr>
                </a:solidFill>
              </a:rPr>
              <a:pPr/>
              <a:t>08.10.2019</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dirty="0">
              <a:solidFill>
                <a:prstClr val="white"/>
              </a:solidFill>
            </a:endParaRPr>
          </a:p>
        </p:txBody>
      </p:sp>
      <p:sp>
        <p:nvSpPr>
          <p:cNvPr id="10" name="Inhaltsplatzhalter 2"/>
          <p:cNvSpPr>
            <a:spLocks noGrp="1"/>
          </p:cNvSpPr>
          <p:nvPr>
            <p:ph idx="1"/>
          </p:nvPr>
        </p:nvSpPr>
        <p:spPr>
          <a:xfrm>
            <a:off x="710400" y="1531381"/>
            <a:ext cx="11024400" cy="4834800"/>
          </a:xfrm>
        </p:spPr>
        <p:txBody>
          <a:bodyPr lIns="0" tIns="0" rIns="0" bIns="0"/>
          <a:lstStyle>
            <a:lvl1pPr marL="269807" indent="-269807">
              <a:buSzPct val="105000"/>
              <a:buFontTx/>
              <a:buBlip>
                <a:blip r:embed="rId3"/>
              </a:buBlip>
              <a:tabLst/>
              <a:defRPr sz="2000"/>
            </a:lvl1pPr>
            <a:lvl2pPr marL="528508" indent="-242827">
              <a:buFontTx/>
              <a:buBlip>
                <a:blip r:embed="rId3"/>
              </a:buBlip>
              <a:defRPr sz="1800"/>
            </a:lvl2pPr>
            <a:lvl3pPr marL="542792" indent="246002">
              <a:buFontTx/>
              <a:buBlip>
                <a:blip r:embed="rId3"/>
              </a:buBlip>
              <a:tabLst>
                <a:tab pos="639602" algn="l"/>
              </a:tabLst>
              <a:defRPr sz="1800"/>
            </a:lvl3pPr>
            <a:lvl4pPr marL="804663" indent="242827">
              <a:buFontTx/>
              <a:buBlip>
                <a:blip r:embed="rId3"/>
              </a:buBlip>
              <a:tabLst/>
              <a:defRPr sz="1800"/>
            </a:lvl4pPr>
            <a:lvl5pPr marL="1174459" indent="0">
              <a:buFontTx/>
              <a:buNone/>
              <a:defRPr sz="18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p:txBody>
      </p:sp>
    </p:spTree>
    <p:extLst>
      <p:ext uri="{BB962C8B-B14F-4D97-AF65-F5344CB8AC3E}">
        <p14:creationId xmlns:p14="http://schemas.microsoft.com/office/powerpoint/2010/main" val="3333417107"/>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el - Text">
    <p:spTree>
      <p:nvGrpSpPr>
        <p:cNvPr id="1" name=""/>
        <p:cNvGrpSpPr/>
        <p:nvPr/>
      </p:nvGrpSpPr>
      <p:grpSpPr>
        <a:xfrm>
          <a:off x="0" y="0"/>
          <a:ext cx="0" cy="0"/>
          <a:chOff x="0" y="0"/>
          <a:chExt cx="0" cy="0"/>
        </a:xfrm>
      </p:grpSpPr>
      <p:pic>
        <p:nvPicPr>
          <p:cNvPr id="7" name="Picture 16" descr="Streifen"/>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0" y="4771"/>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a:xfrm>
            <a:off x="7104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3" name="Inhaltsplatzhalter 2"/>
          <p:cNvSpPr>
            <a:spLocks noGrp="1"/>
          </p:cNvSpPr>
          <p:nvPr>
            <p:ph idx="1"/>
          </p:nvPr>
        </p:nvSpPr>
        <p:spPr>
          <a:xfrm>
            <a:off x="710400" y="1353114"/>
            <a:ext cx="11024400" cy="4836051"/>
          </a:xfrm>
        </p:spPr>
        <p:txBody>
          <a:bodyPr lIns="0" tIns="0" rIns="0" bIns="0"/>
          <a:lstStyle>
            <a:lvl1pPr marL="269807" indent="-269807">
              <a:buSzPct val="105000"/>
              <a:buFontTx/>
              <a:buBlip>
                <a:blip r:embed="rId3"/>
              </a:buBlip>
              <a:tabLst/>
              <a:defRPr sz="2000"/>
            </a:lvl1pPr>
            <a:lvl2pPr marL="528508" indent="-242827">
              <a:buFontTx/>
              <a:buBlip>
                <a:blip r:embed="rId3"/>
              </a:buBlip>
              <a:defRPr sz="1800"/>
            </a:lvl2pPr>
            <a:lvl3pPr marL="542792" indent="246002">
              <a:buFontTx/>
              <a:buBlip>
                <a:blip r:embed="rId3"/>
              </a:buBlip>
              <a:tabLst>
                <a:tab pos="639602" algn="l"/>
              </a:tabLst>
              <a:defRPr sz="1800"/>
            </a:lvl3pPr>
            <a:lvl4pPr marL="804663" indent="242827">
              <a:buFontTx/>
              <a:buBlip>
                <a:blip r:embed="rId3"/>
              </a:buBlip>
              <a:tabLst/>
              <a:defRPr sz="1800"/>
            </a:lvl4pPr>
            <a:lvl5pPr marL="1174459" indent="0">
              <a:buFontTx/>
              <a:buNone/>
              <a:defRPr sz="18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p:txBody>
      </p:sp>
      <p:sp>
        <p:nvSpPr>
          <p:cNvPr id="4" name="Datumsplatzhalter 3"/>
          <p:cNvSpPr>
            <a:spLocks noGrp="1"/>
          </p:cNvSpPr>
          <p:nvPr>
            <p:ph type="dt" sz="half" idx="10"/>
          </p:nvPr>
        </p:nvSpPr>
        <p:spPr/>
        <p:txBody>
          <a:bodyPr/>
          <a:lstStyle/>
          <a:p>
            <a:fld id="{2B4B4216-73A1-4DA0-92AA-142BAE65D6CC}" type="datetime1">
              <a:rPr lang="de-DE" smtClean="0">
                <a:solidFill>
                  <a:prstClr val="black">
                    <a:tint val="75000"/>
                  </a:prstClr>
                </a:solidFill>
              </a:rPr>
              <a:pPr/>
              <a:t>08.10.2019</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a:solidFill>
                <a:prstClr val="white"/>
              </a:solidFill>
            </a:endParaRPr>
          </a:p>
        </p:txBody>
      </p:sp>
    </p:spTree>
    <p:extLst>
      <p:ext uri="{BB962C8B-B14F-4D97-AF65-F5344CB8AC3E}">
        <p14:creationId xmlns:p14="http://schemas.microsoft.com/office/powerpoint/2010/main" val="566523227"/>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el - Text - Bild">
    <p:spTree>
      <p:nvGrpSpPr>
        <p:cNvPr id="1" name=""/>
        <p:cNvGrpSpPr/>
        <p:nvPr/>
      </p:nvGrpSpPr>
      <p:grpSpPr>
        <a:xfrm>
          <a:off x="0" y="0"/>
          <a:ext cx="0" cy="0"/>
          <a:chOff x="0" y="0"/>
          <a:chExt cx="0" cy="0"/>
        </a:xfrm>
      </p:grpSpPr>
      <p:pic>
        <p:nvPicPr>
          <p:cNvPr id="7" name="Picture 16" descr="Streifen"/>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0" y="4771"/>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a:xfrm>
            <a:off x="7104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4" name="Datumsplatzhalter 3"/>
          <p:cNvSpPr>
            <a:spLocks noGrp="1"/>
          </p:cNvSpPr>
          <p:nvPr>
            <p:ph type="dt" sz="half" idx="10"/>
          </p:nvPr>
        </p:nvSpPr>
        <p:spPr/>
        <p:txBody>
          <a:bodyPr/>
          <a:lstStyle/>
          <a:p>
            <a:fld id="{2B4B4216-73A1-4DA0-92AA-142BAE65D6CC}" type="datetime1">
              <a:rPr lang="de-DE" smtClean="0">
                <a:solidFill>
                  <a:prstClr val="black">
                    <a:tint val="75000"/>
                  </a:prstClr>
                </a:solidFill>
              </a:rPr>
              <a:pPr/>
              <a:t>08.10.2019</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a:solidFill>
                <a:prstClr val="white"/>
              </a:solidFill>
            </a:endParaRPr>
          </a:p>
        </p:txBody>
      </p:sp>
      <p:sp>
        <p:nvSpPr>
          <p:cNvPr id="9" name="Bildplatzhalter 8"/>
          <p:cNvSpPr>
            <a:spLocks noGrp="1"/>
          </p:cNvSpPr>
          <p:nvPr>
            <p:ph type="pic" sz="quarter" idx="13"/>
          </p:nvPr>
        </p:nvSpPr>
        <p:spPr>
          <a:xfrm>
            <a:off x="8183043" y="2709523"/>
            <a:ext cx="3551767" cy="2879725"/>
          </a:xfrm>
        </p:spPr>
        <p:txBody>
          <a:bodyPr>
            <a:normAutofit/>
          </a:bodyPr>
          <a:lstStyle>
            <a:lvl1pPr>
              <a:defRPr sz="2000"/>
            </a:lvl1pPr>
          </a:lstStyle>
          <a:p>
            <a:r>
              <a:rPr lang="de-DE" smtClean="0"/>
              <a:t>Bild durch Klicken auf Symbol hinzufügen</a:t>
            </a:r>
            <a:endParaRPr lang="de-DE" dirty="0"/>
          </a:p>
        </p:txBody>
      </p:sp>
      <p:sp>
        <p:nvSpPr>
          <p:cNvPr id="10" name="Inhaltsplatzhalter 2"/>
          <p:cNvSpPr>
            <a:spLocks noGrp="1"/>
          </p:cNvSpPr>
          <p:nvPr>
            <p:ph idx="1"/>
          </p:nvPr>
        </p:nvSpPr>
        <p:spPr>
          <a:xfrm>
            <a:off x="710410" y="1353114"/>
            <a:ext cx="6832263" cy="4836051"/>
          </a:xfrm>
        </p:spPr>
        <p:txBody>
          <a:bodyPr lIns="0" tIns="0" rIns="0" bIns="0"/>
          <a:lstStyle>
            <a:lvl1pPr marL="269807" indent="-269807">
              <a:buSzPct val="105000"/>
              <a:buFontTx/>
              <a:buBlip>
                <a:blip r:embed="rId3"/>
              </a:buBlip>
              <a:tabLst/>
              <a:defRPr sz="2000"/>
            </a:lvl1pPr>
            <a:lvl2pPr marL="528508" indent="-242827">
              <a:buFontTx/>
              <a:buBlip>
                <a:blip r:embed="rId3"/>
              </a:buBlip>
              <a:defRPr sz="1800"/>
            </a:lvl2pPr>
            <a:lvl3pPr marL="542792" indent="246002">
              <a:buFontTx/>
              <a:buBlip>
                <a:blip r:embed="rId3"/>
              </a:buBlip>
              <a:tabLst>
                <a:tab pos="639602" algn="l"/>
              </a:tabLst>
              <a:defRPr sz="1800"/>
            </a:lvl3pPr>
            <a:lvl4pPr marL="804663" indent="242827">
              <a:buFontTx/>
              <a:buBlip>
                <a:blip r:embed="rId3"/>
              </a:buBlip>
              <a:tabLst/>
              <a:defRPr sz="1800"/>
            </a:lvl4pPr>
            <a:lvl5pPr marL="1174459" indent="0">
              <a:buFontTx/>
              <a:buNone/>
              <a:defRPr sz="18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p:txBody>
      </p:sp>
    </p:spTree>
    <p:extLst>
      <p:ext uri="{BB962C8B-B14F-4D97-AF65-F5344CB8AC3E}">
        <p14:creationId xmlns:p14="http://schemas.microsoft.com/office/powerpoint/2010/main" val="452543943"/>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el 2 Texte">
    <p:spTree>
      <p:nvGrpSpPr>
        <p:cNvPr id="1" name=""/>
        <p:cNvGrpSpPr/>
        <p:nvPr/>
      </p:nvGrpSpPr>
      <p:grpSpPr>
        <a:xfrm>
          <a:off x="0" y="0"/>
          <a:ext cx="0" cy="0"/>
          <a:chOff x="0" y="0"/>
          <a:chExt cx="0" cy="0"/>
        </a:xfrm>
      </p:grpSpPr>
      <p:pic>
        <p:nvPicPr>
          <p:cNvPr id="10" name="Picture 16" descr="Streifen"/>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0" y="4771"/>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platzhalter 2"/>
          <p:cNvSpPr>
            <a:spLocks noGrp="1"/>
          </p:cNvSpPr>
          <p:nvPr>
            <p:ph type="body" idx="1"/>
          </p:nvPr>
        </p:nvSpPr>
        <p:spPr>
          <a:xfrm>
            <a:off x="710404" y="1299832"/>
            <a:ext cx="5006347" cy="402059"/>
          </a:xfrm>
        </p:spPr>
        <p:txBody>
          <a:bodyPr lIns="0" anchor="b">
            <a:normAutofit/>
          </a:bodyPr>
          <a:lstStyle>
            <a:lvl1pPr marL="0" indent="0">
              <a:buNone/>
              <a:defRPr sz="2000" b="1"/>
            </a:lvl1pPr>
            <a:lvl2pPr marL="457087" indent="0">
              <a:buNone/>
              <a:defRPr sz="2000" b="1"/>
            </a:lvl2pPr>
            <a:lvl3pPr marL="914175" indent="0">
              <a:buNone/>
              <a:defRPr sz="1800" b="1"/>
            </a:lvl3pPr>
            <a:lvl4pPr marL="1371262" indent="0">
              <a:buNone/>
              <a:defRPr sz="1600" b="1"/>
            </a:lvl4pPr>
            <a:lvl5pPr marL="1828348" indent="0">
              <a:buNone/>
              <a:defRPr sz="1600" b="1"/>
            </a:lvl5pPr>
            <a:lvl6pPr marL="2285435" indent="0">
              <a:buNone/>
              <a:defRPr sz="1600" b="1"/>
            </a:lvl6pPr>
            <a:lvl7pPr marL="2742522" indent="0">
              <a:buNone/>
              <a:defRPr sz="1600" b="1"/>
            </a:lvl7pPr>
            <a:lvl8pPr marL="3199609" indent="0">
              <a:buNone/>
              <a:defRPr sz="1600" b="1"/>
            </a:lvl8pPr>
            <a:lvl9pPr marL="3656695" indent="0">
              <a:buNone/>
              <a:defRPr sz="1600" b="1"/>
            </a:lvl9pPr>
          </a:lstStyle>
          <a:p>
            <a:pPr lvl="0"/>
            <a:r>
              <a:rPr lang="de-DE" smtClean="0"/>
              <a:t>Textmasterformat bearbeiten</a:t>
            </a:r>
          </a:p>
        </p:txBody>
      </p:sp>
      <p:sp>
        <p:nvSpPr>
          <p:cNvPr id="5" name="Textplatzhalter 4"/>
          <p:cNvSpPr>
            <a:spLocks noGrp="1"/>
          </p:cNvSpPr>
          <p:nvPr>
            <p:ph type="body" sz="quarter" idx="3"/>
          </p:nvPr>
        </p:nvSpPr>
        <p:spPr>
          <a:xfrm>
            <a:off x="6768075" y="1299832"/>
            <a:ext cx="4895188" cy="402059"/>
          </a:xfrm>
        </p:spPr>
        <p:txBody>
          <a:bodyPr lIns="0" anchor="b">
            <a:normAutofit/>
          </a:bodyPr>
          <a:lstStyle>
            <a:lvl1pPr marL="0" indent="0">
              <a:buNone/>
              <a:defRPr sz="2000" b="1"/>
            </a:lvl1pPr>
            <a:lvl2pPr marL="457087" indent="0">
              <a:buNone/>
              <a:defRPr sz="2000" b="1"/>
            </a:lvl2pPr>
            <a:lvl3pPr marL="914175" indent="0">
              <a:buNone/>
              <a:defRPr sz="1800" b="1"/>
            </a:lvl3pPr>
            <a:lvl4pPr marL="1371262" indent="0">
              <a:buNone/>
              <a:defRPr sz="1600" b="1"/>
            </a:lvl4pPr>
            <a:lvl5pPr marL="1828348" indent="0">
              <a:buNone/>
              <a:defRPr sz="1600" b="1"/>
            </a:lvl5pPr>
            <a:lvl6pPr marL="2285435" indent="0">
              <a:buNone/>
              <a:defRPr sz="1600" b="1"/>
            </a:lvl6pPr>
            <a:lvl7pPr marL="2742522" indent="0">
              <a:buNone/>
              <a:defRPr sz="1600" b="1"/>
            </a:lvl7pPr>
            <a:lvl8pPr marL="3199609" indent="0">
              <a:buNone/>
              <a:defRPr sz="1600" b="1"/>
            </a:lvl8pPr>
            <a:lvl9pPr marL="3656695" indent="0">
              <a:buNone/>
              <a:defRPr sz="1600" b="1"/>
            </a:lvl9pPr>
          </a:lstStyle>
          <a:p>
            <a:pPr lvl="0"/>
            <a:r>
              <a:rPr lang="de-DE" smtClean="0"/>
              <a:t>Textmasterformat bearbeiten</a:t>
            </a:r>
          </a:p>
        </p:txBody>
      </p:sp>
      <p:sp>
        <p:nvSpPr>
          <p:cNvPr id="7" name="Datumsplatzhalter 6"/>
          <p:cNvSpPr>
            <a:spLocks noGrp="1"/>
          </p:cNvSpPr>
          <p:nvPr>
            <p:ph type="dt" sz="half" idx="10"/>
          </p:nvPr>
        </p:nvSpPr>
        <p:spPr/>
        <p:txBody>
          <a:bodyPr/>
          <a:lstStyle/>
          <a:p>
            <a:fld id="{7B193EF6-DD7A-4C0F-A203-F12A09A1E045}" type="datetime1">
              <a:rPr lang="de-DE" smtClean="0">
                <a:solidFill>
                  <a:prstClr val="black">
                    <a:tint val="75000"/>
                  </a:prstClr>
                </a:solidFill>
              </a:rPr>
              <a:pPr/>
              <a:t>08.10.2019</a:t>
            </a:fld>
            <a:endParaRPr lang="de-DE">
              <a:solidFill>
                <a:prstClr val="black">
                  <a:tint val="75000"/>
                </a:prstClr>
              </a:solidFill>
            </a:endParaRPr>
          </a:p>
        </p:txBody>
      </p:sp>
      <p:sp>
        <p:nvSpPr>
          <p:cNvPr id="8" name="Fußzeilenplatzhalter 7"/>
          <p:cNvSpPr>
            <a:spLocks noGrp="1"/>
          </p:cNvSpPr>
          <p:nvPr>
            <p:ph type="ftr" sz="quarter" idx="11"/>
          </p:nvPr>
        </p:nvSpPr>
        <p:spPr/>
        <p:txBody>
          <a:bodyPr/>
          <a:lstStyle/>
          <a:p>
            <a:endParaRPr lang="de-DE">
              <a:solidFill>
                <a:prstClr val="black">
                  <a:tint val="75000"/>
                </a:prstClr>
              </a:solidFill>
            </a:endParaRPr>
          </a:p>
        </p:txBody>
      </p:sp>
      <p:sp>
        <p:nvSpPr>
          <p:cNvPr id="9" name="Foliennummernplatzhalter 8"/>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a:solidFill>
                <a:prstClr val="white"/>
              </a:solidFill>
            </a:endParaRPr>
          </a:p>
        </p:txBody>
      </p:sp>
      <p:sp>
        <p:nvSpPr>
          <p:cNvPr id="11" name="Titel 1"/>
          <p:cNvSpPr>
            <a:spLocks noGrp="1"/>
          </p:cNvSpPr>
          <p:nvPr>
            <p:ph type="title"/>
          </p:nvPr>
        </p:nvSpPr>
        <p:spPr>
          <a:xfrm>
            <a:off x="7104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12" name="Inhaltsplatzhalter 2"/>
          <p:cNvSpPr>
            <a:spLocks noGrp="1"/>
          </p:cNvSpPr>
          <p:nvPr>
            <p:ph idx="19"/>
          </p:nvPr>
        </p:nvSpPr>
        <p:spPr>
          <a:xfrm>
            <a:off x="710400" y="1876189"/>
            <a:ext cx="5149039" cy="2791353"/>
          </a:xfrm>
        </p:spPr>
        <p:txBody>
          <a:bodyPr lIns="0" tIns="0" rIns="0" bIns="0"/>
          <a:lstStyle>
            <a:lvl1pPr marL="269807" indent="-269807">
              <a:buSzPct val="105000"/>
              <a:buFontTx/>
              <a:buBlip>
                <a:blip r:embed="rId3"/>
              </a:buBlip>
              <a:tabLst/>
              <a:defRPr sz="2000"/>
            </a:lvl1pPr>
            <a:lvl2pPr marL="528508" indent="-242827">
              <a:buFontTx/>
              <a:buBlip>
                <a:blip r:embed="rId3"/>
              </a:buBlip>
              <a:defRPr sz="1800"/>
            </a:lvl2pPr>
            <a:lvl3pPr marL="542792" indent="246002">
              <a:buFontTx/>
              <a:buBlip>
                <a:blip r:embed="rId3"/>
              </a:buBlip>
              <a:tabLst>
                <a:tab pos="639602" algn="l"/>
              </a:tabLst>
              <a:defRPr sz="1800"/>
            </a:lvl3pPr>
            <a:lvl4pPr marL="804663" indent="242827">
              <a:buFontTx/>
              <a:buBlip>
                <a:blip r:embed="rId3"/>
              </a:buBlip>
              <a:tabLst/>
              <a:defRPr sz="1800"/>
            </a:lvl4pPr>
            <a:lvl5pPr marL="1174459" indent="0">
              <a:buFontTx/>
              <a:buNone/>
              <a:defRPr sz="18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p:txBody>
      </p:sp>
      <p:sp>
        <p:nvSpPr>
          <p:cNvPr id="13" name="Inhaltsplatzhalter 2"/>
          <p:cNvSpPr>
            <a:spLocks noGrp="1"/>
          </p:cNvSpPr>
          <p:nvPr>
            <p:ph idx="20"/>
          </p:nvPr>
        </p:nvSpPr>
        <p:spPr>
          <a:xfrm>
            <a:off x="6768075" y="1876189"/>
            <a:ext cx="5149039" cy="2791353"/>
          </a:xfrm>
        </p:spPr>
        <p:txBody>
          <a:bodyPr lIns="0" tIns="0" rIns="0" bIns="0"/>
          <a:lstStyle>
            <a:lvl1pPr marL="269807" indent="-269807">
              <a:buSzPct val="105000"/>
              <a:buFontTx/>
              <a:buBlip>
                <a:blip r:embed="rId3"/>
              </a:buBlip>
              <a:tabLst/>
              <a:defRPr sz="2000"/>
            </a:lvl1pPr>
            <a:lvl2pPr marL="528508" indent="-242827">
              <a:buFontTx/>
              <a:buBlip>
                <a:blip r:embed="rId3"/>
              </a:buBlip>
              <a:defRPr sz="1800"/>
            </a:lvl2pPr>
            <a:lvl3pPr marL="542792" indent="246002">
              <a:buFontTx/>
              <a:buBlip>
                <a:blip r:embed="rId3"/>
              </a:buBlip>
              <a:tabLst>
                <a:tab pos="639602" algn="l"/>
              </a:tabLst>
              <a:defRPr sz="1800"/>
            </a:lvl3pPr>
            <a:lvl4pPr marL="804663" indent="242827">
              <a:buFontTx/>
              <a:buBlip>
                <a:blip r:embed="rId3"/>
              </a:buBlip>
              <a:tabLst/>
              <a:defRPr sz="1800"/>
            </a:lvl4pPr>
            <a:lvl5pPr marL="1174459" indent="0">
              <a:buFontTx/>
              <a:buNone/>
              <a:defRPr sz="18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p:txBody>
      </p:sp>
    </p:spTree>
    <p:extLst>
      <p:ext uri="{BB962C8B-B14F-4D97-AF65-F5344CB8AC3E}">
        <p14:creationId xmlns:p14="http://schemas.microsoft.com/office/powerpoint/2010/main" val="2909115999"/>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el Medien">
    <p:spTree>
      <p:nvGrpSpPr>
        <p:cNvPr id="1" name=""/>
        <p:cNvGrpSpPr/>
        <p:nvPr/>
      </p:nvGrpSpPr>
      <p:grpSpPr>
        <a:xfrm>
          <a:off x="0" y="0"/>
          <a:ext cx="0" cy="0"/>
          <a:chOff x="0" y="0"/>
          <a:chExt cx="0" cy="0"/>
        </a:xfrm>
      </p:grpSpPr>
      <p:pic>
        <p:nvPicPr>
          <p:cNvPr id="6" name="Picture 16" descr="Streifen"/>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0" y="4771"/>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umsplatzhalter 2"/>
          <p:cNvSpPr>
            <a:spLocks noGrp="1"/>
          </p:cNvSpPr>
          <p:nvPr>
            <p:ph type="dt" sz="half" idx="10"/>
          </p:nvPr>
        </p:nvSpPr>
        <p:spPr/>
        <p:txBody>
          <a:bodyPr/>
          <a:lstStyle/>
          <a:p>
            <a:fld id="{BB7092C9-EE02-4E71-A64A-F79B68D21869}" type="datetime1">
              <a:rPr lang="de-DE" smtClean="0">
                <a:solidFill>
                  <a:prstClr val="black">
                    <a:tint val="75000"/>
                  </a:prstClr>
                </a:solidFill>
              </a:rPr>
              <a:pPr/>
              <a:t>08.10.2019</a:t>
            </a:fld>
            <a:endParaRPr lang="de-DE">
              <a:solidFill>
                <a:prstClr val="black">
                  <a:tint val="75000"/>
                </a:prstClr>
              </a:solidFill>
            </a:endParaRPr>
          </a:p>
        </p:txBody>
      </p:sp>
      <p:sp>
        <p:nvSpPr>
          <p:cNvPr id="4" name="Fußzeilenplatzhalter 3"/>
          <p:cNvSpPr>
            <a:spLocks noGrp="1"/>
          </p:cNvSpPr>
          <p:nvPr>
            <p:ph type="ftr" sz="quarter" idx="11"/>
          </p:nvPr>
        </p:nvSpPr>
        <p:spPr/>
        <p:txBody>
          <a:bodyPr/>
          <a:lstStyle/>
          <a:p>
            <a:endParaRPr lang="de-DE">
              <a:solidFill>
                <a:prstClr val="black">
                  <a:tint val="75000"/>
                </a:prstClr>
              </a:solidFill>
            </a:endParaRPr>
          </a:p>
        </p:txBody>
      </p:sp>
      <p:sp>
        <p:nvSpPr>
          <p:cNvPr id="5" name="Foliennummernplatzhalter 4"/>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a:solidFill>
                <a:prstClr val="white"/>
              </a:solidFill>
            </a:endParaRPr>
          </a:p>
        </p:txBody>
      </p:sp>
      <p:sp>
        <p:nvSpPr>
          <p:cNvPr id="7" name="Titel 1"/>
          <p:cNvSpPr>
            <a:spLocks noGrp="1"/>
          </p:cNvSpPr>
          <p:nvPr>
            <p:ph type="title"/>
          </p:nvPr>
        </p:nvSpPr>
        <p:spPr>
          <a:xfrm>
            <a:off x="7200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8" name="Inhaltsplatzhalter 7"/>
          <p:cNvSpPr>
            <a:spLocks noGrp="1"/>
          </p:cNvSpPr>
          <p:nvPr>
            <p:ph sz="quarter" idx="13"/>
          </p:nvPr>
        </p:nvSpPr>
        <p:spPr>
          <a:xfrm>
            <a:off x="1389338" y="1421191"/>
            <a:ext cx="9413357" cy="3895061"/>
          </a:xfrm>
        </p:spPr>
        <p:txBody>
          <a:bodyPr>
            <a:normAutofit/>
          </a:bodyPr>
          <a:lstStyle>
            <a:lvl1pPr>
              <a:defRPr sz="1600"/>
            </a:lvl1pPr>
            <a:lvl2pPr>
              <a:defRPr sz="1600"/>
            </a:lvl2pPr>
            <a:lvl3pPr>
              <a:defRPr sz="1600"/>
            </a:lvl3pPr>
            <a:lvl4pPr>
              <a:defRPr sz="1600"/>
            </a:lvl4pPr>
            <a:lvl5pPr>
              <a:defRPr sz="1600"/>
            </a:lvl5pPr>
          </a:lstStyle>
          <a:p>
            <a:pPr lvl="0"/>
            <a:r>
              <a:rPr lang="de-DE" smtClean="0"/>
              <a:t>Textmasterformat bearbeiten</a:t>
            </a:r>
          </a:p>
        </p:txBody>
      </p:sp>
    </p:spTree>
    <p:extLst>
      <p:ext uri="{BB962C8B-B14F-4D97-AF65-F5344CB8AC3E}">
        <p14:creationId xmlns:p14="http://schemas.microsoft.com/office/powerpoint/2010/main" val="693065072"/>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pic>
        <p:nvPicPr>
          <p:cNvPr id="6" name="Picture 16" descr="Streifen"/>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0" y="4771"/>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umsplatzhalter 2"/>
          <p:cNvSpPr>
            <a:spLocks noGrp="1"/>
          </p:cNvSpPr>
          <p:nvPr>
            <p:ph type="dt" sz="half" idx="10"/>
          </p:nvPr>
        </p:nvSpPr>
        <p:spPr/>
        <p:txBody>
          <a:bodyPr/>
          <a:lstStyle/>
          <a:p>
            <a:fld id="{BB7092C9-EE02-4E71-A64A-F79B68D21869}" type="datetime1">
              <a:rPr lang="de-DE" smtClean="0">
                <a:solidFill>
                  <a:prstClr val="black">
                    <a:tint val="75000"/>
                  </a:prstClr>
                </a:solidFill>
              </a:rPr>
              <a:pPr/>
              <a:t>08.10.2019</a:t>
            </a:fld>
            <a:endParaRPr lang="de-DE">
              <a:solidFill>
                <a:prstClr val="black">
                  <a:tint val="75000"/>
                </a:prstClr>
              </a:solidFill>
            </a:endParaRPr>
          </a:p>
        </p:txBody>
      </p:sp>
      <p:sp>
        <p:nvSpPr>
          <p:cNvPr id="4" name="Fußzeilenplatzhalter 3"/>
          <p:cNvSpPr>
            <a:spLocks noGrp="1"/>
          </p:cNvSpPr>
          <p:nvPr>
            <p:ph type="ftr" sz="quarter" idx="11"/>
          </p:nvPr>
        </p:nvSpPr>
        <p:spPr/>
        <p:txBody>
          <a:bodyPr/>
          <a:lstStyle/>
          <a:p>
            <a:endParaRPr lang="de-DE">
              <a:solidFill>
                <a:prstClr val="black">
                  <a:tint val="75000"/>
                </a:prstClr>
              </a:solidFill>
            </a:endParaRPr>
          </a:p>
        </p:txBody>
      </p:sp>
      <p:sp>
        <p:nvSpPr>
          <p:cNvPr id="5" name="Foliennummernplatzhalter 4"/>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a:solidFill>
                <a:prstClr val="white"/>
              </a:solidFill>
            </a:endParaRPr>
          </a:p>
        </p:txBody>
      </p:sp>
      <p:sp>
        <p:nvSpPr>
          <p:cNvPr id="7" name="Titel 1"/>
          <p:cNvSpPr>
            <a:spLocks noGrp="1"/>
          </p:cNvSpPr>
          <p:nvPr>
            <p:ph type="title"/>
          </p:nvPr>
        </p:nvSpPr>
        <p:spPr>
          <a:xfrm>
            <a:off x="710400" y="288000"/>
            <a:ext cx="8323200" cy="856800"/>
          </a:xfrm>
        </p:spPr>
        <p:txBody>
          <a:bodyPr lIns="0">
            <a:normAutofit/>
          </a:bodyPr>
          <a:lstStyle>
            <a:lvl1pPr algn="l">
              <a:defRPr sz="2400">
                <a:solidFill>
                  <a:srgbClr val="009038"/>
                </a:solidFill>
              </a:defRPr>
            </a:lvl1pPr>
          </a:lstStyle>
          <a:p>
            <a:r>
              <a:rPr lang="de-DE" dirty="0" smtClean="0"/>
              <a:t>Titelmasterformat durch Klicken bearbeiten</a:t>
            </a:r>
            <a:endParaRPr lang="de-DE" dirty="0"/>
          </a:p>
        </p:txBody>
      </p:sp>
    </p:spTree>
    <p:extLst>
      <p:ext uri="{BB962C8B-B14F-4D97-AF65-F5344CB8AC3E}">
        <p14:creationId xmlns:p14="http://schemas.microsoft.com/office/powerpoint/2010/main" val="1495241268"/>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el - Diagramm">
    <p:spTree>
      <p:nvGrpSpPr>
        <p:cNvPr id="1" name=""/>
        <p:cNvGrpSpPr/>
        <p:nvPr/>
      </p:nvGrpSpPr>
      <p:grpSpPr>
        <a:xfrm>
          <a:off x="0" y="0"/>
          <a:ext cx="0" cy="0"/>
          <a:chOff x="0" y="0"/>
          <a:chExt cx="0" cy="0"/>
        </a:xfrm>
      </p:grpSpPr>
      <p:pic>
        <p:nvPicPr>
          <p:cNvPr id="6" name="Picture 16" descr="Streifen"/>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0" y="4771"/>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umsplatzhalter 2"/>
          <p:cNvSpPr>
            <a:spLocks noGrp="1"/>
          </p:cNvSpPr>
          <p:nvPr>
            <p:ph type="dt" sz="half" idx="10"/>
          </p:nvPr>
        </p:nvSpPr>
        <p:spPr/>
        <p:txBody>
          <a:bodyPr/>
          <a:lstStyle/>
          <a:p>
            <a:fld id="{BB7092C9-EE02-4E71-A64A-F79B68D21869}" type="datetime1">
              <a:rPr lang="de-DE" smtClean="0">
                <a:solidFill>
                  <a:prstClr val="black">
                    <a:tint val="75000"/>
                  </a:prstClr>
                </a:solidFill>
              </a:rPr>
              <a:pPr/>
              <a:t>08.10.2019</a:t>
            </a:fld>
            <a:endParaRPr lang="de-DE">
              <a:solidFill>
                <a:prstClr val="black">
                  <a:tint val="75000"/>
                </a:prstClr>
              </a:solidFill>
            </a:endParaRPr>
          </a:p>
        </p:txBody>
      </p:sp>
      <p:sp>
        <p:nvSpPr>
          <p:cNvPr id="4" name="Fußzeilenplatzhalter 3"/>
          <p:cNvSpPr>
            <a:spLocks noGrp="1"/>
          </p:cNvSpPr>
          <p:nvPr>
            <p:ph type="ftr" sz="quarter" idx="11"/>
          </p:nvPr>
        </p:nvSpPr>
        <p:spPr/>
        <p:txBody>
          <a:bodyPr/>
          <a:lstStyle/>
          <a:p>
            <a:endParaRPr lang="de-DE">
              <a:solidFill>
                <a:prstClr val="black">
                  <a:tint val="75000"/>
                </a:prstClr>
              </a:solidFill>
            </a:endParaRPr>
          </a:p>
        </p:txBody>
      </p:sp>
      <p:sp>
        <p:nvSpPr>
          <p:cNvPr id="5" name="Foliennummernplatzhalter 4"/>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a:solidFill>
                <a:prstClr val="white"/>
              </a:solidFill>
            </a:endParaRPr>
          </a:p>
        </p:txBody>
      </p:sp>
      <p:sp>
        <p:nvSpPr>
          <p:cNvPr id="7" name="Titel 1"/>
          <p:cNvSpPr>
            <a:spLocks noGrp="1"/>
          </p:cNvSpPr>
          <p:nvPr>
            <p:ph type="title"/>
          </p:nvPr>
        </p:nvSpPr>
        <p:spPr>
          <a:xfrm>
            <a:off x="7200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10" name="Diagrammplatzhalter 9"/>
          <p:cNvSpPr>
            <a:spLocks noGrp="1"/>
          </p:cNvSpPr>
          <p:nvPr>
            <p:ph type="chart" sz="quarter" idx="13"/>
          </p:nvPr>
        </p:nvSpPr>
        <p:spPr>
          <a:xfrm>
            <a:off x="2831637" y="1422266"/>
            <a:ext cx="6527800" cy="3529012"/>
          </a:xfrm>
        </p:spPr>
        <p:txBody>
          <a:bodyPr>
            <a:normAutofit/>
          </a:bodyPr>
          <a:lstStyle>
            <a:lvl1pPr>
              <a:defRPr sz="2000"/>
            </a:lvl1pPr>
          </a:lstStyle>
          <a:p>
            <a:r>
              <a:rPr lang="de-DE" smtClean="0"/>
              <a:t>Diagramm durch Klicken auf Symbol hinzufügen</a:t>
            </a:r>
            <a:endParaRPr lang="de-DE" dirty="0"/>
          </a:p>
        </p:txBody>
      </p:sp>
    </p:spTree>
    <p:extLst>
      <p:ext uri="{BB962C8B-B14F-4D97-AF65-F5344CB8AC3E}">
        <p14:creationId xmlns:p14="http://schemas.microsoft.com/office/powerpoint/2010/main" val="3756142475"/>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el SmartArt">
    <p:spTree>
      <p:nvGrpSpPr>
        <p:cNvPr id="1" name=""/>
        <p:cNvGrpSpPr/>
        <p:nvPr/>
      </p:nvGrpSpPr>
      <p:grpSpPr>
        <a:xfrm>
          <a:off x="0" y="0"/>
          <a:ext cx="0" cy="0"/>
          <a:chOff x="0" y="0"/>
          <a:chExt cx="0" cy="0"/>
        </a:xfrm>
      </p:grpSpPr>
      <p:pic>
        <p:nvPicPr>
          <p:cNvPr id="6" name="Picture 16" descr="Streifen"/>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0" y="4771"/>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umsplatzhalter 2"/>
          <p:cNvSpPr>
            <a:spLocks noGrp="1"/>
          </p:cNvSpPr>
          <p:nvPr>
            <p:ph type="dt" sz="half" idx="10"/>
          </p:nvPr>
        </p:nvSpPr>
        <p:spPr/>
        <p:txBody>
          <a:bodyPr/>
          <a:lstStyle/>
          <a:p>
            <a:fld id="{BB7092C9-EE02-4E71-A64A-F79B68D21869}" type="datetime1">
              <a:rPr lang="de-DE" smtClean="0">
                <a:solidFill>
                  <a:prstClr val="black">
                    <a:tint val="75000"/>
                  </a:prstClr>
                </a:solidFill>
              </a:rPr>
              <a:pPr/>
              <a:t>08.10.2019</a:t>
            </a:fld>
            <a:endParaRPr lang="de-DE">
              <a:solidFill>
                <a:prstClr val="black">
                  <a:tint val="75000"/>
                </a:prstClr>
              </a:solidFill>
            </a:endParaRPr>
          </a:p>
        </p:txBody>
      </p:sp>
      <p:sp>
        <p:nvSpPr>
          <p:cNvPr id="4" name="Fußzeilenplatzhalter 3"/>
          <p:cNvSpPr>
            <a:spLocks noGrp="1"/>
          </p:cNvSpPr>
          <p:nvPr>
            <p:ph type="ftr" sz="quarter" idx="11"/>
          </p:nvPr>
        </p:nvSpPr>
        <p:spPr/>
        <p:txBody>
          <a:bodyPr/>
          <a:lstStyle/>
          <a:p>
            <a:endParaRPr lang="de-DE">
              <a:solidFill>
                <a:prstClr val="black">
                  <a:tint val="75000"/>
                </a:prstClr>
              </a:solidFill>
            </a:endParaRPr>
          </a:p>
        </p:txBody>
      </p:sp>
      <p:sp>
        <p:nvSpPr>
          <p:cNvPr id="5" name="Foliennummernplatzhalter 4"/>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a:solidFill>
                <a:prstClr val="white"/>
              </a:solidFill>
            </a:endParaRPr>
          </a:p>
        </p:txBody>
      </p:sp>
      <p:sp>
        <p:nvSpPr>
          <p:cNvPr id="7" name="Titel 1"/>
          <p:cNvSpPr>
            <a:spLocks noGrp="1"/>
          </p:cNvSpPr>
          <p:nvPr>
            <p:ph type="title"/>
          </p:nvPr>
        </p:nvSpPr>
        <p:spPr>
          <a:xfrm>
            <a:off x="7200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8" name="SmartArt-Platzhalter 7"/>
          <p:cNvSpPr>
            <a:spLocks noGrp="1"/>
          </p:cNvSpPr>
          <p:nvPr>
            <p:ph type="dgm" sz="quarter" idx="13"/>
          </p:nvPr>
        </p:nvSpPr>
        <p:spPr>
          <a:xfrm>
            <a:off x="3444922" y="1422129"/>
            <a:ext cx="5295900" cy="3781425"/>
          </a:xfrm>
        </p:spPr>
        <p:txBody>
          <a:bodyPr>
            <a:normAutofit/>
          </a:bodyPr>
          <a:lstStyle>
            <a:lvl1pPr>
              <a:defRPr sz="2000"/>
            </a:lvl1pPr>
          </a:lstStyle>
          <a:p>
            <a:r>
              <a:rPr lang="de-DE" smtClean="0"/>
              <a:t>Klicken Sie auf das Symbol, um die SmartArt-Grafik hinzuzufügen</a:t>
            </a:r>
            <a:endParaRPr lang="de-DE" dirty="0"/>
          </a:p>
        </p:txBody>
      </p:sp>
    </p:spTree>
    <p:extLst>
      <p:ext uri="{BB962C8B-B14F-4D97-AF65-F5344CB8AC3E}">
        <p14:creationId xmlns:p14="http://schemas.microsoft.com/office/powerpoint/2010/main" val="3591241867"/>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el und Tabelle">
    <p:spTree>
      <p:nvGrpSpPr>
        <p:cNvPr id="1" name=""/>
        <p:cNvGrpSpPr/>
        <p:nvPr/>
      </p:nvGrpSpPr>
      <p:grpSpPr>
        <a:xfrm>
          <a:off x="0" y="0"/>
          <a:ext cx="0" cy="0"/>
          <a:chOff x="0" y="0"/>
          <a:chExt cx="0" cy="0"/>
        </a:xfrm>
      </p:grpSpPr>
      <p:pic>
        <p:nvPicPr>
          <p:cNvPr id="6" name="Picture 16" descr="Streifen"/>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0" y="4771"/>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umsplatzhalter 2"/>
          <p:cNvSpPr>
            <a:spLocks noGrp="1"/>
          </p:cNvSpPr>
          <p:nvPr>
            <p:ph type="dt" sz="half" idx="10"/>
          </p:nvPr>
        </p:nvSpPr>
        <p:spPr/>
        <p:txBody>
          <a:bodyPr/>
          <a:lstStyle/>
          <a:p>
            <a:fld id="{BB7092C9-EE02-4E71-A64A-F79B68D21869}" type="datetime1">
              <a:rPr lang="de-DE" smtClean="0">
                <a:solidFill>
                  <a:prstClr val="black">
                    <a:tint val="75000"/>
                  </a:prstClr>
                </a:solidFill>
              </a:rPr>
              <a:pPr/>
              <a:t>08.10.2019</a:t>
            </a:fld>
            <a:endParaRPr lang="de-DE">
              <a:solidFill>
                <a:prstClr val="black">
                  <a:tint val="75000"/>
                </a:prstClr>
              </a:solidFill>
            </a:endParaRPr>
          </a:p>
        </p:txBody>
      </p:sp>
      <p:sp>
        <p:nvSpPr>
          <p:cNvPr id="4" name="Fußzeilenplatzhalter 3"/>
          <p:cNvSpPr>
            <a:spLocks noGrp="1"/>
          </p:cNvSpPr>
          <p:nvPr>
            <p:ph type="ftr" sz="quarter" idx="11"/>
          </p:nvPr>
        </p:nvSpPr>
        <p:spPr/>
        <p:txBody>
          <a:bodyPr/>
          <a:lstStyle/>
          <a:p>
            <a:endParaRPr lang="de-DE">
              <a:solidFill>
                <a:prstClr val="black">
                  <a:tint val="75000"/>
                </a:prstClr>
              </a:solidFill>
            </a:endParaRPr>
          </a:p>
        </p:txBody>
      </p:sp>
      <p:sp>
        <p:nvSpPr>
          <p:cNvPr id="5" name="Foliennummernplatzhalter 4"/>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a:solidFill>
                <a:prstClr val="white"/>
              </a:solidFill>
            </a:endParaRPr>
          </a:p>
        </p:txBody>
      </p:sp>
      <p:sp>
        <p:nvSpPr>
          <p:cNvPr id="7" name="Titel 1"/>
          <p:cNvSpPr>
            <a:spLocks noGrp="1"/>
          </p:cNvSpPr>
          <p:nvPr>
            <p:ph type="title"/>
          </p:nvPr>
        </p:nvSpPr>
        <p:spPr>
          <a:xfrm>
            <a:off x="7200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8" name="Tabellenplatzhalter 7"/>
          <p:cNvSpPr>
            <a:spLocks noGrp="1"/>
          </p:cNvSpPr>
          <p:nvPr>
            <p:ph type="tbl" sz="quarter" idx="13"/>
          </p:nvPr>
        </p:nvSpPr>
        <p:spPr>
          <a:xfrm>
            <a:off x="2159000" y="1419608"/>
            <a:ext cx="7874000" cy="3744913"/>
          </a:xfrm>
        </p:spPr>
        <p:txBody>
          <a:bodyPr>
            <a:normAutofit/>
          </a:bodyPr>
          <a:lstStyle>
            <a:lvl1pPr>
              <a:defRPr sz="2000"/>
            </a:lvl1pPr>
          </a:lstStyle>
          <a:p>
            <a:r>
              <a:rPr lang="de-DE" smtClean="0"/>
              <a:t>Tabelle durch Klicken auf Symbol hinzufügen</a:t>
            </a:r>
            <a:endParaRPr lang="de-DE" dirty="0"/>
          </a:p>
        </p:txBody>
      </p:sp>
    </p:spTree>
    <p:extLst>
      <p:ext uri="{BB962C8B-B14F-4D97-AF65-F5344CB8AC3E}">
        <p14:creationId xmlns:p14="http://schemas.microsoft.com/office/powerpoint/2010/main" val="3603447051"/>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el - Medien">
    <p:spTree>
      <p:nvGrpSpPr>
        <p:cNvPr id="1" name=""/>
        <p:cNvGrpSpPr/>
        <p:nvPr/>
      </p:nvGrpSpPr>
      <p:grpSpPr>
        <a:xfrm>
          <a:off x="0" y="0"/>
          <a:ext cx="0" cy="0"/>
          <a:chOff x="0" y="0"/>
          <a:chExt cx="0" cy="0"/>
        </a:xfrm>
      </p:grpSpPr>
      <p:pic>
        <p:nvPicPr>
          <p:cNvPr id="6" name="Picture 16" descr="Streifen"/>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0" y="4771"/>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umsplatzhalter 2"/>
          <p:cNvSpPr>
            <a:spLocks noGrp="1"/>
          </p:cNvSpPr>
          <p:nvPr>
            <p:ph type="dt" sz="half" idx="10"/>
          </p:nvPr>
        </p:nvSpPr>
        <p:spPr/>
        <p:txBody>
          <a:bodyPr/>
          <a:lstStyle/>
          <a:p>
            <a:fld id="{BB7092C9-EE02-4E71-A64A-F79B68D21869}" type="datetime1">
              <a:rPr lang="de-DE" smtClean="0">
                <a:solidFill>
                  <a:prstClr val="black">
                    <a:tint val="75000"/>
                  </a:prstClr>
                </a:solidFill>
              </a:rPr>
              <a:pPr/>
              <a:t>08.10.2019</a:t>
            </a:fld>
            <a:endParaRPr lang="de-DE">
              <a:solidFill>
                <a:prstClr val="black">
                  <a:tint val="75000"/>
                </a:prstClr>
              </a:solidFill>
            </a:endParaRPr>
          </a:p>
        </p:txBody>
      </p:sp>
      <p:sp>
        <p:nvSpPr>
          <p:cNvPr id="4" name="Fußzeilenplatzhalter 3"/>
          <p:cNvSpPr>
            <a:spLocks noGrp="1"/>
          </p:cNvSpPr>
          <p:nvPr>
            <p:ph type="ftr" sz="quarter" idx="11"/>
          </p:nvPr>
        </p:nvSpPr>
        <p:spPr/>
        <p:txBody>
          <a:bodyPr/>
          <a:lstStyle/>
          <a:p>
            <a:endParaRPr lang="de-DE">
              <a:solidFill>
                <a:prstClr val="black">
                  <a:tint val="75000"/>
                </a:prstClr>
              </a:solidFill>
            </a:endParaRPr>
          </a:p>
        </p:txBody>
      </p:sp>
      <p:sp>
        <p:nvSpPr>
          <p:cNvPr id="5" name="Foliennummernplatzhalter 4"/>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a:solidFill>
                <a:prstClr val="white"/>
              </a:solidFill>
            </a:endParaRPr>
          </a:p>
        </p:txBody>
      </p:sp>
      <p:sp>
        <p:nvSpPr>
          <p:cNvPr id="7" name="Titel 1"/>
          <p:cNvSpPr>
            <a:spLocks noGrp="1"/>
          </p:cNvSpPr>
          <p:nvPr>
            <p:ph type="title"/>
          </p:nvPr>
        </p:nvSpPr>
        <p:spPr>
          <a:xfrm>
            <a:off x="7200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9" name="Medienplatzhalter 8"/>
          <p:cNvSpPr>
            <a:spLocks noGrp="1"/>
          </p:cNvSpPr>
          <p:nvPr>
            <p:ph type="media" sz="quarter" idx="13"/>
          </p:nvPr>
        </p:nvSpPr>
        <p:spPr>
          <a:xfrm>
            <a:off x="3364214" y="1430128"/>
            <a:ext cx="5473700" cy="3024187"/>
          </a:xfrm>
        </p:spPr>
        <p:txBody>
          <a:bodyPr>
            <a:normAutofit/>
          </a:bodyPr>
          <a:lstStyle>
            <a:lvl1pPr>
              <a:defRPr sz="2000"/>
            </a:lvl1pPr>
          </a:lstStyle>
          <a:p>
            <a:r>
              <a:rPr lang="de-DE" smtClean="0"/>
              <a:t>Mediaclip durch Klicken auf Symbol hinzufügen</a:t>
            </a:r>
            <a:endParaRPr lang="de-DE" dirty="0"/>
          </a:p>
        </p:txBody>
      </p:sp>
    </p:spTree>
    <p:extLst>
      <p:ext uri="{BB962C8B-B14F-4D97-AF65-F5344CB8AC3E}">
        <p14:creationId xmlns:p14="http://schemas.microsoft.com/office/powerpoint/2010/main" val="3289862249"/>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pic>
        <p:nvPicPr>
          <p:cNvPr id="5" name="Picture 16" descr="Streifen"/>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0" y="4771"/>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umsplatzhalter 1"/>
          <p:cNvSpPr>
            <a:spLocks noGrp="1"/>
          </p:cNvSpPr>
          <p:nvPr>
            <p:ph type="dt" sz="half" idx="10"/>
          </p:nvPr>
        </p:nvSpPr>
        <p:spPr/>
        <p:txBody>
          <a:bodyPr/>
          <a:lstStyle/>
          <a:p>
            <a:fld id="{F49B8F95-6233-4964-9FC4-FC3F894399F9}" type="datetime1">
              <a:rPr lang="de-DE" smtClean="0">
                <a:solidFill>
                  <a:prstClr val="black">
                    <a:tint val="75000"/>
                  </a:prstClr>
                </a:solidFill>
              </a:rPr>
              <a:pPr/>
              <a:t>08.10.2019</a:t>
            </a:fld>
            <a:endParaRPr lang="de-DE">
              <a:solidFill>
                <a:prstClr val="black">
                  <a:tint val="75000"/>
                </a:prstClr>
              </a:solidFill>
            </a:endParaRPr>
          </a:p>
        </p:txBody>
      </p:sp>
      <p:sp>
        <p:nvSpPr>
          <p:cNvPr id="3" name="Fußzeilenplatzhalter 2"/>
          <p:cNvSpPr>
            <a:spLocks noGrp="1"/>
          </p:cNvSpPr>
          <p:nvPr>
            <p:ph type="ftr" sz="quarter" idx="11"/>
          </p:nvPr>
        </p:nvSpPr>
        <p:spPr/>
        <p:txBody>
          <a:bodyPr/>
          <a:lstStyle/>
          <a:p>
            <a:endParaRPr lang="de-DE">
              <a:solidFill>
                <a:prstClr val="black">
                  <a:tint val="75000"/>
                </a:prstClr>
              </a:solidFill>
            </a:endParaRPr>
          </a:p>
        </p:txBody>
      </p:sp>
      <p:sp>
        <p:nvSpPr>
          <p:cNvPr id="4" name="Foliennummernplatzhalter 3"/>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a:solidFill>
                <a:prstClr val="white"/>
              </a:solidFill>
            </a:endParaRPr>
          </a:p>
        </p:txBody>
      </p:sp>
    </p:spTree>
    <p:extLst>
      <p:ext uri="{BB962C8B-B14F-4D97-AF65-F5344CB8AC3E}">
        <p14:creationId xmlns:p14="http://schemas.microsoft.com/office/powerpoint/2010/main" val="2072773395"/>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Dank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fld id="{F0185B6F-9137-4966-B52F-CE8C66FA02F2}" type="datetime1">
              <a:rPr lang="de-DE" smtClean="0">
                <a:solidFill>
                  <a:prstClr val="black">
                    <a:tint val="75000"/>
                  </a:prstClr>
                </a:solidFill>
              </a:rPr>
              <a:pPr/>
              <a:t>08.10.2019</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pic>
        <p:nvPicPr>
          <p:cNvPr id="9" name="Picture 7" descr="WWK-Logo-_Eine starke Gemeinschaft_CMYK"/>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9596967" y="279408"/>
            <a:ext cx="21590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Untertitel 2"/>
          <p:cNvSpPr>
            <a:spLocks noGrp="1"/>
          </p:cNvSpPr>
          <p:nvPr>
            <p:ph type="subTitle" idx="1"/>
          </p:nvPr>
        </p:nvSpPr>
        <p:spPr>
          <a:xfrm>
            <a:off x="336000" y="3284984"/>
            <a:ext cx="6724800" cy="1872208"/>
          </a:xfrm>
        </p:spPr>
        <p:txBody>
          <a:bodyPr anchor="b" anchorCtr="0"/>
          <a:lstStyle>
            <a:lvl1pPr marL="0" indent="0" algn="l">
              <a:buNone/>
              <a:defRPr>
                <a:solidFill>
                  <a:schemeClr val="bg1"/>
                </a:solidFill>
              </a:defRPr>
            </a:lvl1pPr>
            <a:lvl2pPr marL="457087" indent="0" algn="ctr">
              <a:buNone/>
              <a:defRPr>
                <a:solidFill>
                  <a:schemeClr val="tx1">
                    <a:tint val="75000"/>
                  </a:schemeClr>
                </a:solidFill>
              </a:defRPr>
            </a:lvl2pPr>
            <a:lvl3pPr marL="914175" indent="0" algn="ctr">
              <a:buNone/>
              <a:defRPr>
                <a:solidFill>
                  <a:schemeClr val="tx1">
                    <a:tint val="75000"/>
                  </a:schemeClr>
                </a:solidFill>
              </a:defRPr>
            </a:lvl3pPr>
            <a:lvl4pPr marL="1371262" indent="0" algn="ctr">
              <a:buNone/>
              <a:defRPr>
                <a:solidFill>
                  <a:schemeClr val="tx1">
                    <a:tint val="75000"/>
                  </a:schemeClr>
                </a:solidFill>
              </a:defRPr>
            </a:lvl4pPr>
            <a:lvl5pPr marL="1828348" indent="0" algn="ctr">
              <a:buNone/>
              <a:defRPr>
                <a:solidFill>
                  <a:schemeClr val="tx1">
                    <a:tint val="75000"/>
                  </a:schemeClr>
                </a:solidFill>
              </a:defRPr>
            </a:lvl5pPr>
            <a:lvl6pPr marL="2285435" indent="0" algn="ctr">
              <a:buNone/>
              <a:defRPr>
                <a:solidFill>
                  <a:schemeClr val="tx1">
                    <a:tint val="75000"/>
                  </a:schemeClr>
                </a:solidFill>
              </a:defRPr>
            </a:lvl6pPr>
            <a:lvl7pPr marL="2742522" indent="0" algn="ctr">
              <a:buNone/>
              <a:defRPr>
                <a:solidFill>
                  <a:schemeClr val="tx1">
                    <a:tint val="75000"/>
                  </a:schemeClr>
                </a:solidFill>
              </a:defRPr>
            </a:lvl7pPr>
            <a:lvl8pPr marL="3199609" indent="0" algn="ctr">
              <a:buNone/>
              <a:defRPr>
                <a:solidFill>
                  <a:schemeClr val="tx1">
                    <a:tint val="75000"/>
                  </a:schemeClr>
                </a:solidFill>
              </a:defRPr>
            </a:lvl8pPr>
            <a:lvl9pPr marL="3656695" indent="0" algn="ctr">
              <a:buNone/>
              <a:defRPr>
                <a:solidFill>
                  <a:schemeClr val="tx1">
                    <a:tint val="75000"/>
                  </a:schemeClr>
                </a:solidFill>
              </a:defRPr>
            </a:lvl9pPr>
          </a:lstStyle>
          <a:p>
            <a:r>
              <a:rPr lang="de-DE" smtClean="0"/>
              <a:t>Formatvorlage des Untertitelmasters durch Klicken bearbeiten</a:t>
            </a:r>
            <a:endParaRPr lang="de-DE" dirty="0"/>
          </a:p>
        </p:txBody>
      </p:sp>
    </p:spTree>
    <p:extLst>
      <p:ext uri="{BB962C8B-B14F-4D97-AF65-F5344CB8AC3E}">
        <p14:creationId xmlns:p14="http://schemas.microsoft.com/office/powerpoint/2010/main" val="360659689"/>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anke 2">
    <p:spTree>
      <p:nvGrpSpPr>
        <p:cNvPr id="1" name=""/>
        <p:cNvGrpSpPr/>
        <p:nvPr/>
      </p:nvGrpSpPr>
      <p:grpSpPr>
        <a:xfrm>
          <a:off x="0" y="0"/>
          <a:ext cx="0" cy="0"/>
          <a:chOff x="0" y="0"/>
          <a:chExt cx="0" cy="0"/>
        </a:xfrm>
      </p:grpSpPr>
      <p:pic>
        <p:nvPicPr>
          <p:cNvPr id="2" name="Grafik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055"/>
            <a:ext cx="12192000" cy="6851904"/>
          </a:xfrm>
          <a:prstGeom prst="rect">
            <a:avLst/>
          </a:prstGeom>
        </p:spPr>
      </p:pic>
      <p:sp>
        <p:nvSpPr>
          <p:cNvPr id="3" name="Untertitel 2"/>
          <p:cNvSpPr>
            <a:spLocks noGrp="1"/>
          </p:cNvSpPr>
          <p:nvPr>
            <p:ph type="subTitle" idx="1"/>
          </p:nvPr>
        </p:nvSpPr>
        <p:spPr>
          <a:xfrm>
            <a:off x="336000" y="3284984"/>
            <a:ext cx="6724800" cy="1872208"/>
          </a:xfrm>
        </p:spPr>
        <p:txBody>
          <a:bodyPr anchor="b" anchorCtr="0"/>
          <a:lstStyle>
            <a:lvl1pPr marL="0" indent="0" algn="l">
              <a:buNone/>
              <a:defRPr>
                <a:solidFill>
                  <a:schemeClr val="bg1"/>
                </a:solidFill>
              </a:defRPr>
            </a:lvl1pPr>
            <a:lvl2pPr marL="457087" indent="0" algn="ctr">
              <a:buNone/>
              <a:defRPr>
                <a:solidFill>
                  <a:schemeClr val="tx1">
                    <a:tint val="75000"/>
                  </a:schemeClr>
                </a:solidFill>
              </a:defRPr>
            </a:lvl2pPr>
            <a:lvl3pPr marL="914175" indent="0" algn="ctr">
              <a:buNone/>
              <a:defRPr>
                <a:solidFill>
                  <a:schemeClr val="tx1">
                    <a:tint val="75000"/>
                  </a:schemeClr>
                </a:solidFill>
              </a:defRPr>
            </a:lvl3pPr>
            <a:lvl4pPr marL="1371262" indent="0" algn="ctr">
              <a:buNone/>
              <a:defRPr>
                <a:solidFill>
                  <a:schemeClr val="tx1">
                    <a:tint val="75000"/>
                  </a:schemeClr>
                </a:solidFill>
              </a:defRPr>
            </a:lvl4pPr>
            <a:lvl5pPr marL="1828348" indent="0" algn="ctr">
              <a:buNone/>
              <a:defRPr>
                <a:solidFill>
                  <a:schemeClr val="tx1">
                    <a:tint val="75000"/>
                  </a:schemeClr>
                </a:solidFill>
              </a:defRPr>
            </a:lvl5pPr>
            <a:lvl6pPr marL="2285435" indent="0" algn="ctr">
              <a:buNone/>
              <a:defRPr>
                <a:solidFill>
                  <a:schemeClr val="tx1">
                    <a:tint val="75000"/>
                  </a:schemeClr>
                </a:solidFill>
              </a:defRPr>
            </a:lvl6pPr>
            <a:lvl7pPr marL="2742522" indent="0" algn="ctr">
              <a:buNone/>
              <a:defRPr>
                <a:solidFill>
                  <a:schemeClr val="tx1">
                    <a:tint val="75000"/>
                  </a:schemeClr>
                </a:solidFill>
              </a:defRPr>
            </a:lvl7pPr>
            <a:lvl8pPr marL="3199609" indent="0" algn="ctr">
              <a:buNone/>
              <a:defRPr>
                <a:solidFill>
                  <a:schemeClr val="tx1">
                    <a:tint val="75000"/>
                  </a:schemeClr>
                </a:solidFill>
              </a:defRPr>
            </a:lvl8pPr>
            <a:lvl9pPr marL="3656695" indent="0" algn="ctr">
              <a:buNone/>
              <a:defRPr>
                <a:solidFill>
                  <a:schemeClr val="tx1">
                    <a:tint val="75000"/>
                  </a:schemeClr>
                </a:solidFill>
              </a:defRPr>
            </a:lvl9pPr>
          </a:lstStyle>
          <a:p>
            <a:r>
              <a:rPr lang="de-DE" smtClean="0"/>
              <a:t>Formatvorlage des Untertitelmasters durch Klicken bearbeiten</a:t>
            </a:r>
            <a:endParaRPr lang="de-DE" dirty="0"/>
          </a:p>
        </p:txBody>
      </p:sp>
      <p:sp>
        <p:nvSpPr>
          <p:cNvPr id="4" name="Datumsplatzhalter 3"/>
          <p:cNvSpPr>
            <a:spLocks noGrp="1"/>
          </p:cNvSpPr>
          <p:nvPr>
            <p:ph type="dt" sz="half" idx="10"/>
          </p:nvPr>
        </p:nvSpPr>
        <p:spPr/>
        <p:txBody>
          <a:bodyPr/>
          <a:lstStyle/>
          <a:p>
            <a:fld id="{F0185B6F-9137-4966-B52F-CE8C66FA02F2}" type="datetime1">
              <a:rPr lang="de-DE" smtClean="0">
                <a:solidFill>
                  <a:prstClr val="black">
                    <a:tint val="75000"/>
                  </a:prstClr>
                </a:solidFill>
              </a:rPr>
              <a:pPr/>
              <a:t>08.10.2019</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pic>
        <p:nvPicPr>
          <p:cNvPr id="9" name="Picture 7" descr="WWK-Logo-_Eine starke Gemeinschaft_CMYK"/>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9596967" y="279408"/>
            <a:ext cx="21590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2940621"/>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2_Titelfolie">
    <p:spTree>
      <p:nvGrpSpPr>
        <p:cNvPr id="1" name=""/>
        <p:cNvGrpSpPr/>
        <p:nvPr/>
      </p:nvGrpSpPr>
      <p:grpSpPr>
        <a:xfrm>
          <a:off x="0" y="0"/>
          <a:ext cx="0" cy="0"/>
          <a:chOff x="0" y="0"/>
          <a:chExt cx="0" cy="0"/>
        </a:xfrm>
      </p:grpSpPr>
      <p:pic>
        <p:nvPicPr>
          <p:cNvPr id="4" name="Grafik 3"/>
          <p:cNvPicPr>
            <a:picLocks noChangeAspect="1"/>
          </p:cNvPicPr>
          <p:nvPr userDrawn="1"/>
        </p:nvPicPr>
        <p:blipFill rotWithShape="1">
          <a:blip r:embed="rId2" cstate="print">
            <a:extLst>
              <a:ext uri="{28A0092B-C50C-407E-A947-70E740481C1C}">
                <a14:useLocalDpi xmlns:a14="http://schemas.microsoft.com/office/drawing/2010/main"/>
              </a:ext>
            </a:extLst>
          </a:blip>
          <a:srcRect b="-3"/>
          <a:stretch/>
        </p:blipFill>
        <p:spPr>
          <a:xfrm>
            <a:off x="-15843" y="1409708"/>
            <a:ext cx="12207843" cy="5445805"/>
          </a:xfrm>
          <a:prstGeom prst="rect">
            <a:avLst/>
          </a:prstGeom>
        </p:spPr>
      </p:pic>
      <p:pic>
        <p:nvPicPr>
          <p:cNvPr id="5" name="Picture 7" descr="WWK-Logo-_Eine starke Gemeinschaft_CMYK"/>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9596967" y="279408"/>
            <a:ext cx="21590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descr="TExtfeld1"/>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2112" y="3324228"/>
            <a:ext cx="7317317" cy="2719387"/>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0" name="Untertitel 2"/>
          <p:cNvSpPr>
            <a:spLocks noGrp="1"/>
          </p:cNvSpPr>
          <p:nvPr>
            <p:ph type="subTitle" idx="1" hasCustomPrompt="1"/>
          </p:nvPr>
        </p:nvSpPr>
        <p:spPr>
          <a:xfrm>
            <a:off x="336000" y="3430800"/>
            <a:ext cx="6724800" cy="1224000"/>
          </a:xfrm>
        </p:spPr>
        <p:txBody>
          <a:bodyPr lIns="0" rIns="0" anchor="b" anchorCtr="0"/>
          <a:lstStyle>
            <a:lvl1pPr marL="0" indent="0" algn="l">
              <a:buNone/>
              <a:defRPr b="1">
                <a:solidFill>
                  <a:schemeClr val="bg1"/>
                </a:solidFill>
              </a:defRPr>
            </a:lvl1pPr>
            <a:lvl2pPr marL="457087" indent="0" algn="ctr">
              <a:buNone/>
              <a:defRPr>
                <a:solidFill>
                  <a:schemeClr val="tx1">
                    <a:tint val="75000"/>
                  </a:schemeClr>
                </a:solidFill>
              </a:defRPr>
            </a:lvl2pPr>
            <a:lvl3pPr marL="914175" indent="0" algn="ctr">
              <a:buNone/>
              <a:defRPr>
                <a:solidFill>
                  <a:schemeClr val="tx1">
                    <a:tint val="75000"/>
                  </a:schemeClr>
                </a:solidFill>
              </a:defRPr>
            </a:lvl3pPr>
            <a:lvl4pPr marL="1371262" indent="0" algn="ctr">
              <a:buNone/>
              <a:defRPr>
                <a:solidFill>
                  <a:schemeClr val="tx1">
                    <a:tint val="75000"/>
                  </a:schemeClr>
                </a:solidFill>
              </a:defRPr>
            </a:lvl4pPr>
            <a:lvl5pPr marL="1828348" indent="0" algn="ctr">
              <a:buNone/>
              <a:defRPr>
                <a:solidFill>
                  <a:schemeClr val="tx1">
                    <a:tint val="75000"/>
                  </a:schemeClr>
                </a:solidFill>
              </a:defRPr>
            </a:lvl5pPr>
            <a:lvl6pPr marL="2285435" indent="0" algn="ctr">
              <a:buNone/>
              <a:defRPr>
                <a:solidFill>
                  <a:schemeClr val="tx1">
                    <a:tint val="75000"/>
                  </a:schemeClr>
                </a:solidFill>
              </a:defRPr>
            </a:lvl6pPr>
            <a:lvl7pPr marL="2742522" indent="0" algn="ctr">
              <a:buNone/>
              <a:defRPr>
                <a:solidFill>
                  <a:schemeClr val="tx1">
                    <a:tint val="75000"/>
                  </a:schemeClr>
                </a:solidFill>
              </a:defRPr>
            </a:lvl7pPr>
            <a:lvl8pPr marL="3199609" indent="0" algn="ctr">
              <a:buNone/>
              <a:defRPr>
                <a:solidFill>
                  <a:schemeClr val="tx1">
                    <a:tint val="75000"/>
                  </a:schemeClr>
                </a:solidFill>
              </a:defRPr>
            </a:lvl8pPr>
            <a:lvl9pPr marL="3656695" indent="0" algn="ctr">
              <a:buNone/>
              <a:defRPr>
                <a:solidFill>
                  <a:schemeClr val="tx1">
                    <a:tint val="75000"/>
                  </a:schemeClr>
                </a:solidFill>
              </a:defRPr>
            </a:lvl9pPr>
          </a:lstStyle>
          <a:p>
            <a:r>
              <a:rPr lang="de-DE" noProof="0" dirty="0" smtClean="0"/>
              <a:t>Titelmasterformat durch Klicken bearbeiten</a:t>
            </a:r>
            <a:endParaRPr lang="de-DE" dirty="0"/>
          </a:p>
        </p:txBody>
      </p:sp>
      <p:sp>
        <p:nvSpPr>
          <p:cNvPr id="11" name="Textplatzhalter 6"/>
          <p:cNvSpPr>
            <a:spLocks noGrp="1"/>
          </p:cNvSpPr>
          <p:nvPr>
            <p:ph type="body" sz="quarter" idx="13"/>
          </p:nvPr>
        </p:nvSpPr>
        <p:spPr>
          <a:xfrm>
            <a:off x="336005" y="4572001"/>
            <a:ext cx="6725200" cy="596602"/>
          </a:xfrm>
        </p:spPr>
        <p:txBody>
          <a:bodyPr lIns="0" rIns="0" anchor="ctr" anchorCtr="0">
            <a:noAutofit/>
          </a:bodyPr>
          <a:lstStyle>
            <a:lvl1pPr marL="0" indent="0">
              <a:buNone/>
              <a:defRPr sz="2800">
                <a:solidFill>
                  <a:schemeClr val="bg1"/>
                </a:solidFill>
              </a:defRPr>
            </a:lvl1pPr>
            <a:lvl2pPr>
              <a:defRPr sz="3200">
                <a:solidFill>
                  <a:schemeClr val="bg1"/>
                </a:solidFill>
              </a:defRPr>
            </a:lvl2pPr>
            <a:lvl3pPr>
              <a:defRPr sz="3200">
                <a:solidFill>
                  <a:schemeClr val="bg1"/>
                </a:solidFill>
              </a:defRPr>
            </a:lvl3pPr>
            <a:lvl4pPr>
              <a:defRPr sz="3200">
                <a:solidFill>
                  <a:schemeClr val="bg1"/>
                </a:solidFill>
              </a:defRPr>
            </a:lvl4pPr>
            <a:lvl5pPr>
              <a:defRPr sz="3200">
                <a:solidFill>
                  <a:schemeClr val="bg1"/>
                </a:solidFill>
              </a:defRPr>
            </a:lvl5pPr>
          </a:lstStyle>
          <a:p>
            <a:pPr lvl="0"/>
            <a:r>
              <a:rPr lang="de-DE" dirty="0" smtClean="0"/>
              <a:t>Textmasterformat bearbeiten</a:t>
            </a:r>
          </a:p>
        </p:txBody>
      </p:sp>
    </p:spTree>
    <p:extLst>
      <p:ext uri="{BB962C8B-B14F-4D97-AF65-F5344CB8AC3E}">
        <p14:creationId xmlns:p14="http://schemas.microsoft.com/office/powerpoint/2010/main" val="760659376"/>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09610" y="273050"/>
            <a:ext cx="4011084"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4766735" y="27308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609610" y="1435110"/>
            <a:ext cx="4011084" cy="4691063"/>
          </a:xfrm>
        </p:spPr>
        <p:txBody>
          <a:bodyPr/>
          <a:lstStyle>
            <a:lvl1pPr marL="0" indent="0">
              <a:buNone/>
              <a:defRPr sz="1400"/>
            </a:lvl1pPr>
            <a:lvl2pPr marL="457087" indent="0">
              <a:buNone/>
              <a:defRPr sz="1200"/>
            </a:lvl2pPr>
            <a:lvl3pPr marL="914175" indent="0">
              <a:buNone/>
              <a:defRPr sz="1000"/>
            </a:lvl3pPr>
            <a:lvl4pPr marL="1371262" indent="0">
              <a:buNone/>
              <a:defRPr sz="900"/>
            </a:lvl4pPr>
            <a:lvl5pPr marL="1828348" indent="0">
              <a:buNone/>
              <a:defRPr sz="900"/>
            </a:lvl5pPr>
            <a:lvl6pPr marL="2285435" indent="0">
              <a:buNone/>
              <a:defRPr sz="900"/>
            </a:lvl6pPr>
            <a:lvl7pPr marL="2742522" indent="0">
              <a:buNone/>
              <a:defRPr sz="900"/>
            </a:lvl7pPr>
            <a:lvl8pPr marL="3199609" indent="0">
              <a:buNone/>
              <a:defRPr sz="900"/>
            </a:lvl8pPr>
            <a:lvl9pPr marL="3656695" indent="0">
              <a:buNone/>
              <a:defRPr sz="900"/>
            </a:lvl9pPr>
          </a:lstStyle>
          <a:p>
            <a:pPr lvl="0"/>
            <a:r>
              <a:rPr lang="de-DE" smtClean="0"/>
              <a:t>Textmasterformat bearbeiten</a:t>
            </a:r>
          </a:p>
        </p:txBody>
      </p:sp>
      <p:sp>
        <p:nvSpPr>
          <p:cNvPr id="5" name="Rectangle 6"/>
          <p:cNvSpPr>
            <a:spLocks noGrp="1" noChangeArrowheads="1"/>
          </p:cNvSpPr>
          <p:nvPr>
            <p:ph type="sldNum" sz="quarter" idx="10"/>
          </p:nvPr>
        </p:nvSpPr>
        <p:spPr/>
        <p:txBody>
          <a:bodyPr/>
          <a:lstStyle>
            <a:lvl1pPr eaLnBrk="1" hangingPunct="1">
              <a:defRPr>
                <a:latin typeface="Calibri" pitchFamily="34" charset="0"/>
              </a:defRPr>
            </a:lvl1pPr>
          </a:lstStyle>
          <a:p>
            <a:pPr>
              <a:defRPr/>
            </a:pPr>
            <a:fld id="{6D0D0ADC-F3AC-470B-A85C-9091B6DC7297}" type="slidenum">
              <a:rPr lang="de-DE">
                <a:solidFill>
                  <a:prstClr val="white"/>
                </a:solidFill>
              </a:rPr>
              <a:pPr>
                <a:defRPr/>
              </a:pPr>
              <a:t>‹Nr.›</a:t>
            </a:fld>
            <a:endParaRPr lang="de-DE">
              <a:solidFill>
                <a:srgbClr val="000000"/>
              </a:solidFill>
            </a:endParaRPr>
          </a:p>
        </p:txBody>
      </p:sp>
    </p:spTree>
    <p:extLst>
      <p:ext uri="{BB962C8B-B14F-4D97-AF65-F5344CB8AC3E}">
        <p14:creationId xmlns:p14="http://schemas.microsoft.com/office/powerpoint/2010/main" val="3833863886"/>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1_Titelfolie v1">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72E46032-7461-F14F-828D-902A42EDE8F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2000" cy="3778248"/>
          </a:xfrm>
          <a:prstGeom prst="rect">
            <a:avLst/>
          </a:prstGeom>
        </p:spPr>
      </p:pic>
      <p:pic>
        <p:nvPicPr>
          <p:cNvPr id="6" name="Grafik 5">
            <a:extLst>
              <a:ext uri="{FF2B5EF4-FFF2-40B4-BE49-F238E27FC236}">
                <a16:creationId xmlns:a16="http://schemas.microsoft.com/office/drawing/2014/main" id="{CED0323D-831E-42F1-9BEC-0D769A85E75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2192000" cy="3778248"/>
          </a:xfrm>
          <a:prstGeom prst="rect">
            <a:avLst/>
          </a:prstGeom>
        </p:spPr>
      </p:pic>
      <p:sp>
        <p:nvSpPr>
          <p:cNvPr id="11" name="Title 1">
            <a:extLst>
              <a:ext uri="{FF2B5EF4-FFF2-40B4-BE49-F238E27FC236}">
                <a16:creationId xmlns:a16="http://schemas.microsoft.com/office/drawing/2014/main" id="{56076A5E-0A03-434F-AB68-565CDE40CF07}"/>
              </a:ext>
            </a:extLst>
          </p:cNvPr>
          <p:cNvSpPr>
            <a:spLocks noGrp="1"/>
          </p:cNvSpPr>
          <p:nvPr>
            <p:ph type="ctrTitle" hasCustomPrompt="1"/>
          </p:nvPr>
        </p:nvSpPr>
        <p:spPr>
          <a:xfrm>
            <a:off x="747605" y="4237940"/>
            <a:ext cx="10785585" cy="1088110"/>
          </a:xfrm>
        </p:spPr>
        <p:txBody>
          <a:bodyPr lIns="0" tIns="0" rIns="0" bIns="0" anchor="b">
            <a:noAutofit/>
          </a:bodyPr>
          <a:lstStyle>
            <a:lvl1pPr algn="l">
              <a:lnSpc>
                <a:spcPts val="2700"/>
              </a:lnSpc>
              <a:defRPr sz="3000" b="1" cap="all" baseline="0">
                <a:latin typeface="+mj-lt"/>
                <a:cs typeface="Arial" panose="020B0604020202020204" pitchFamily="34" charset="0"/>
              </a:defRPr>
            </a:lvl1pPr>
          </a:lstStyle>
          <a:p>
            <a:r>
              <a:rPr lang="de-DE" dirty="0"/>
              <a:t>Ein langer Präsentationstitel in einer</a:t>
            </a:r>
            <a:br>
              <a:rPr lang="de-DE" dirty="0"/>
            </a:br>
            <a:r>
              <a:rPr lang="de-DE" dirty="0"/>
              <a:t>oder zwei </a:t>
            </a:r>
            <a:r>
              <a:rPr lang="de-DE" dirty="0" err="1"/>
              <a:t>zeilen</a:t>
            </a:r>
            <a:r>
              <a:rPr lang="de-DE" dirty="0"/>
              <a:t>.</a:t>
            </a:r>
            <a:endParaRPr lang="en-US" dirty="0"/>
          </a:p>
        </p:txBody>
      </p:sp>
      <p:sp>
        <p:nvSpPr>
          <p:cNvPr id="17" name="Rechteck 16">
            <a:extLst>
              <a:ext uri="{FF2B5EF4-FFF2-40B4-BE49-F238E27FC236}">
                <a16:creationId xmlns:a16="http://schemas.microsoft.com/office/drawing/2014/main" id="{4AE9D5AE-3ECB-45A4-BE59-5F63F03168DC}"/>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8" name="Subtitle 2">
            <a:extLst>
              <a:ext uri="{FF2B5EF4-FFF2-40B4-BE49-F238E27FC236}">
                <a16:creationId xmlns:a16="http://schemas.microsoft.com/office/drawing/2014/main" id="{FC595321-BB83-4E7F-A492-2465B73CA30B}"/>
              </a:ext>
            </a:extLst>
          </p:cNvPr>
          <p:cNvSpPr>
            <a:spLocks noGrp="1"/>
          </p:cNvSpPr>
          <p:nvPr>
            <p:ph type="subTitle" idx="1" hasCustomPrompt="1"/>
          </p:nvPr>
        </p:nvSpPr>
        <p:spPr>
          <a:xfrm>
            <a:off x="731838" y="5674089"/>
            <a:ext cx="10801351" cy="691989"/>
          </a:xfrm>
        </p:spPr>
        <p:txBody>
          <a:bodyPr lIns="0" tIns="0" rIns="0" bIns="0">
            <a:normAutofit/>
          </a:bodyPr>
          <a:lstStyle>
            <a:lvl1pPr marL="0" indent="0" algn="l">
              <a:buNone/>
              <a:defRPr sz="135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dirty="0"/>
              <a:t>Platz für eine </a:t>
            </a:r>
            <a:r>
              <a:rPr lang="de-DE" dirty="0" err="1"/>
              <a:t>Subline</a:t>
            </a:r>
            <a:r>
              <a:rPr lang="de-DE" dirty="0"/>
              <a:t>, wenn diese benötigt wird.</a:t>
            </a:r>
            <a:endParaRPr lang="en-US" dirty="0"/>
          </a:p>
        </p:txBody>
      </p:sp>
      <p:sp>
        <p:nvSpPr>
          <p:cNvPr id="19" name="Textplatzhalter 9">
            <a:extLst>
              <a:ext uri="{FF2B5EF4-FFF2-40B4-BE49-F238E27FC236}">
                <a16:creationId xmlns:a16="http://schemas.microsoft.com/office/drawing/2014/main" id="{B0287F4C-D62F-4749-A186-24017831D1A8}"/>
              </a:ext>
            </a:extLst>
          </p:cNvPr>
          <p:cNvSpPr>
            <a:spLocks noGrp="1"/>
          </p:cNvSpPr>
          <p:nvPr>
            <p:ph type="body" sz="quarter" idx="12" hasCustomPrompt="1"/>
          </p:nvPr>
        </p:nvSpPr>
        <p:spPr>
          <a:xfrm>
            <a:off x="747603" y="4025486"/>
            <a:ext cx="6126163" cy="207749"/>
          </a:xfrm>
        </p:spPr>
        <p:txBody>
          <a:bodyPr lIns="0" tIns="0" rIns="0" bIns="0">
            <a:spAutoFit/>
          </a:bodyPr>
          <a:lstStyle>
            <a:lvl1pPr marL="0" indent="0">
              <a:buNone/>
              <a:defRPr sz="1500">
                <a:solidFill>
                  <a:schemeClr val="accent6"/>
                </a:solidFill>
              </a:defRPr>
            </a:lvl1pPr>
            <a:lvl2pPr marL="342900" indent="0">
              <a:buNone/>
              <a:defRPr/>
            </a:lvl2pPr>
            <a:lvl3pPr marL="685800" indent="0">
              <a:buNone/>
              <a:defRPr/>
            </a:lvl3pPr>
            <a:lvl4pPr marL="1028700" indent="0">
              <a:buNone/>
              <a:defRPr/>
            </a:lvl4pPr>
            <a:lvl5pPr marL="1371600" indent="0">
              <a:buNone/>
              <a:defRPr/>
            </a:lvl5pPr>
          </a:lstStyle>
          <a:p>
            <a:pPr lvl="0"/>
            <a:r>
              <a:rPr lang="de-DE" dirty="0"/>
              <a:t>Datum</a:t>
            </a:r>
          </a:p>
        </p:txBody>
      </p:sp>
      <p:sp>
        <p:nvSpPr>
          <p:cNvPr id="20" name="Textplatzhalter 4">
            <a:extLst>
              <a:ext uri="{FF2B5EF4-FFF2-40B4-BE49-F238E27FC236}">
                <a16:creationId xmlns:a16="http://schemas.microsoft.com/office/drawing/2014/main" id="{C2B5CA33-1305-4507-AE8A-C40E7F946C4B}"/>
              </a:ext>
            </a:extLst>
          </p:cNvPr>
          <p:cNvSpPr>
            <a:spLocks noGrp="1"/>
          </p:cNvSpPr>
          <p:nvPr>
            <p:ph type="body" sz="quarter" idx="13" hasCustomPrompt="1"/>
          </p:nvPr>
        </p:nvSpPr>
        <p:spPr>
          <a:xfrm>
            <a:off x="731839" y="6493827"/>
            <a:ext cx="7146925" cy="145424"/>
          </a:xfrm>
        </p:spPr>
        <p:txBody>
          <a:bodyPr lIns="0" tIns="0" rIns="0" bIns="0">
            <a:spAutoFit/>
          </a:bodyPr>
          <a:lstStyle>
            <a:lvl1pPr marL="0" indent="0">
              <a:buNone/>
              <a:defRPr sz="1050">
                <a:solidFill>
                  <a:schemeClr val="bg1"/>
                </a:solidFill>
              </a:defRPr>
            </a:lvl1pPr>
            <a:lvl2pPr marL="342900" indent="0">
              <a:buNone/>
              <a:defRPr sz="900">
                <a:solidFill>
                  <a:schemeClr val="accent5"/>
                </a:solidFill>
              </a:defRPr>
            </a:lvl2pPr>
            <a:lvl3pPr marL="685800" indent="0">
              <a:buNone/>
              <a:defRPr sz="825">
                <a:solidFill>
                  <a:schemeClr val="accent5"/>
                </a:solidFill>
              </a:defRPr>
            </a:lvl3pPr>
            <a:lvl4pPr marL="1028700" indent="0">
              <a:buNone/>
              <a:defRPr sz="788">
                <a:solidFill>
                  <a:schemeClr val="accent5"/>
                </a:solidFill>
              </a:defRPr>
            </a:lvl4pPr>
            <a:lvl5pPr marL="1371600" indent="0">
              <a:buNone/>
              <a:defRPr sz="788">
                <a:solidFill>
                  <a:schemeClr val="accent5"/>
                </a:solidFill>
              </a:defRPr>
            </a:lvl5pPr>
          </a:lstStyle>
          <a:p>
            <a:pPr lvl="0"/>
            <a:r>
              <a:rPr lang="de-DE" dirty="0"/>
              <a:t>Referent</a:t>
            </a:r>
          </a:p>
        </p:txBody>
      </p:sp>
      <p:sp>
        <p:nvSpPr>
          <p:cNvPr id="21" name="Rechteck 20">
            <a:extLst>
              <a:ext uri="{FF2B5EF4-FFF2-40B4-BE49-F238E27FC236}">
                <a16:creationId xmlns:a16="http://schemas.microsoft.com/office/drawing/2014/main" id="{627B5F4E-D22B-4E32-A9FC-93D15DF21174}"/>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solidFill>
                <a:schemeClr val="accent6"/>
              </a:solidFill>
            </a:endParaRPr>
          </a:p>
        </p:txBody>
      </p:sp>
      <p:grpSp>
        <p:nvGrpSpPr>
          <p:cNvPr id="3" name="Gruppieren 2">
            <a:extLst>
              <a:ext uri="{FF2B5EF4-FFF2-40B4-BE49-F238E27FC236}">
                <a16:creationId xmlns:a16="http://schemas.microsoft.com/office/drawing/2014/main" id="{75773B6C-3F01-0548-984A-789668812477}"/>
              </a:ext>
            </a:extLst>
          </p:cNvPr>
          <p:cNvGrpSpPr/>
          <p:nvPr userDrawn="1"/>
        </p:nvGrpSpPr>
        <p:grpSpPr>
          <a:xfrm>
            <a:off x="470405" y="-1"/>
            <a:ext cx="2219497" cy="1422654"/>
            <a:chOff x="3802183" y="1611923"/>
            <a:chExt cx="2219497" cy="1422654"/>
          </a:xfrm>
        </p:grpSpPr>
        <p:sp>
          <p:nvSpPr>
            <p:cNvPr id="26" name="Rechteck 25">
              <a:extLst>
                <a:ext uri="{FF2B5EF4-FFF2-40B4-BE49-F238E27FC236}">
                  <a16:creationId xmlns:a16="http://schemas.microsoft.com/office/drawing/2014/main" id="{A20E6FE6-F774-2446-836C-1E96E104A989}"/>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pic>
          <p:nvPicPr>
            <p:cNvPr id="14" name="Picture 7" descr="WWK-Logo-_Eine starke Gemeinschaft_CMYK">
              <a:extLst>
                <a:ext uri="{FF2B5EF4-FFF2-40B4-BE49-F238E27FC236}">
                  <a16:creationId xmlns:a16="http://schemas.microsoft.com/office/drawing/2014/main" id="{2BA981E3-6B23-E241-9C54-025862C7C89E}"/>
                </a:ext>
              </a:extLst>
            </p:cNvPr>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979497240"/>
      </p:ext>
    </p:extLst>
  </p:cSld>
  <p:clrMapOvr>
    <a:masterClrMapping/>
  </p:clrMapOvr>
  <p:extLst mod="1">
    <p:ext uri="{DCECCB84-F9BA-43D5-87BE-67443E8EF086}">
      <p15:sldGuideLst xmlns:p15="http://schemas.microsoft.com/office/powerpoint/2012/main">
        <p15:guide id="1" pos="461">
          <p15:clr>
            <a:srgbClr val="FBAE40"/>
          </p15:clr>
        </p15:guide>
        <p15:guide id="2" pos="7265">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2_Titelfolie v1">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72E46032-7461-F14F-828D-902A42EDE8F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2000" cy="3778248"/>
          </a:xfrm>
          <a:prstGeom prst="rect">
            <a:avLst/>
          </a:prstGeom>
        </p:spPr>
      </p:pic>
      <p:grpSp>
        <p:nvGrpSpPr>
          <p:cNvPr id="12" name="Gruppieren 11">
            <a:extLst>
              <a:ext uri="{FF2B5EF4-FFF2-40B4-BE49-F238E27FC236}">
                <a16:creationId xmlns:a16="http://schemas.microsoft.com/office/drawing/2014/main" id="{B8961B66-B780-F446-831E-7B1266A040B1}"/>
              </a:ext>
            </a:extLst>
          </p:cNvPr>
          <p:cNvGrpSpPr/>
          <p:nvPr userDrawn="1"/>
        </p:nvGrpSpPr>
        <p:grpSpPr>
          <a:xfrm>
            <a:off x="470405" y="-1"/>
            <a:ext cx="2219497" cy="1422654"/>
            <a:chOff x="3802183" y="1611923"/>
            <a:chExt cx="2219497" cy="1422654"/>
          </a:xfrm>
        </p:grpSpPr>
        <p:sp>
          <p:nvSpPr>
            <p:cNvPr id="14" name="Rechteck 13">
              <a:extLst>
                <a:ext uri="{FF2B5EF4-FFF2-40B4-BE49-F238E27FC236}">
                  <a16:creationId xmlns:a16="http://schemas.microsoft.com/office/drawing/2014/main" id="{BC5BC21D-9653-C248-A321-ED2576034B54}"/>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pic>
          <p:nvPicPr>
            <p:cNvPr id="15" name="Picture 7" descr="WWK-Logo-_Eine starke Gemeinschaft_CMYK">
              <a:extLst>
                <a:ext uri="{FF2B5EF4-FFF2-40B4-BE49-F238E27FC236}">
                  <a16:creationId xmlns:a16="http://schemas.microsoft.com/office/drawing/2014/main" id="{C7D7F286-91E3-D54F-8E64-558537138659}"/>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6" name="Title 1">
            <a:extLst>
              <a:ext uri="{FF2B5EF4-FFF2-40B4-BE49-F238E27FC236}">
                <a16:creationId xmlns:a16="http://schemas.microsoft.com/office/drawing/2014/main" id="{8EF6F274-8EDA-264E-B2A3-4DCB0C2B9382}"/>
              </a:ext>
            </a:extLst>
          </p:cNvPr>
          <p:cNvSpPr>
            <a:spLocks noGrp="1"/>
          </p:cNvSpPr>
          <p:nvPr>
            <p:ph type="ctrTitle" hasCustomPrompt="1"/>
          </p:nvPr>
        </p:nvSpPr>
        <p:spPr>
          <a:xfrm>
            <a:off x="747605" y="4237940"/>
            <a:ext cx="10785585" cy="1088110"/>
          </a:xfrm>
        </p:spPr>
        <p:txBody>
          <a:bodyPr lIns="0" tIns="0" rIns="0" bIns="0" anchor="b">
            <a:noAutofit/>
          </a:bodyPr>
          <a:lstStyle>
            <a:lvl1pPr algn="l">
              <a:lnSpc>
                <a:spcPts val="2700"/>
              </a:lnSpc>
              <a:defRPr sz="3000" b="1" cap="all" baseline="0">
                <a:latin typeface="+mj-lt"/>
                <a:cs typeface="Arial" panose="020B0604020202020204" pitchFamily="34" charset="0"/>
              </a:defRPr>
            </a:lvl1pPr>
          </a:lstStyle>
          <a:p>
            <a:r>
              <a:rPr lang="de-DE" dirty="0"/>
              <a:t>Ein langer Präsentationstitel in einer</a:t>
            </a:r>
            <a:br>
              <a:rPr lang="de-DE" dirty="0"/>
            </a:br>
            <a:r>
              <a:rPr lang="de-DE" dirty="0"/>
              <a:t>oder zwei </a:t>
            </a:r>
            <a:r>
              <a:rPr lang="de-DE" dirty="0" err="1"/>
              <a:t>zeilen</a:t>
            </a:r>
            <a:r>
              <a:rPr lang="de-DE" dirty="0"/>
              <a:t>.</a:t>
            </a:r>
            <a:endParaRPr lang="en-US" dirty="0"/>
          </a:p>
        </p:txBody>
      </p:sp>
      <p:sp>
        <p:nvSpPr>
          <p:cNvPr id="19" name="Rechteck 18">
            <a:extLst>
              <a:ext uri="{FF2B5EF4-FFF2-40B4-BE49-F238E27FC236}">
                <a16:creationId xmlns:a16="http://schemas.microsoft.com/office/drawing/2014/main" id="{60EB0D1F-E4A9-EB4D-814B-36FA1CE9586E}"/>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22" name="Subtitle 2">
            <a:extLst>
              <a:ext uri="{FF2B5EF4-FFF2-40B4-BE49-F238E27FC236}">
                <a16:creationId xmlns:a16="http://schemas.microsoft.com/office/drawing/2014/main" id="{DAB74D68-F101-DC49-BC40-80807EE1C13E}"/>
              </a:ext>
            </a:extLst>
          </p:cNvPr>
          <p:cNvSpPr>
            <a:spLocks noGrp="1"/>
          </p:cNvSpPr>
          <p:nvPr>
            <p:ph type="subTitle" idx="1" hasCustomPrompt="1"/>
          </p:nvPr>
        </p:nvSpPr>
        <p:spPr>
          <a:xfrm>
            <a:off x="731838" y="5674089"/>
            <a:ext cx="10801351" cy="691989"/>
          </a:xfrm>
        </p:spPr>
        <p:txBody>
          <a:bodyPr lIns="0" tIns="0" rIns="0" bIns="0">
            <a:normAutofit/>
          </a:bodyPr>
          <a:lstStyle>
            <a:lvl1pPr marL="0" indent="0" algn="l">
              <a:buNone/>
              <a:defRPr sz="135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dirty="0"/>
              <a:t>Platz für eine </a:t>
            </a:r>
            <a:r>
              <a:rPr lang="de-DE" dirty="0" err="1"/>
              <a:t>Subline</a:t>
            </a:r>
            <a:r>
              <a:rPr lang="de-DE" dirty="0"/>
              <a:t>, wenn diese benötigt wird.</a:t>
            </a:r>
            <a:endParaRPr lang="en-US" dirty="0"/>
          </a:p>
        </p:txBody>
      </p:sp>
      <p:sp>
        <p:nvSpPr>
          <p:cNvPr id="25" name="Textplatzhalter 9">
            <a:extLst>
              <a:ext uri="{FF2B5EF4-FFF2-40B4-BE49-F238E27FC236}">
                <a16:creationId xmlns:a16="http://schemas.microsoft.com/office/drawing/2014/main" id="{E4BAD925-4A8E-104A-9E18-2C96493268DD}"/>
              </a:ext>
            </a:extLst>
          </p:cNvPr>
          <p:cNvSpPr>
            <a:spLocks noGrp="1"/>
          </p:cNvSpPr>
          <p:nvPr>
            <p:ph type="body" sz="quarter" idx="12" hasCustomPrompt="1"/>
          </p:nvPr>
        </p:nvSpPr>
        <p:spPr>
          <a:xfrm>
            <a:off x="747603" y="4025486"/>
            <a:ext cx="6126163" cy="207749"/>
          </a:xfrm>
        </p:spPr>
        <p:txBody>
          <a:bodyPr lIns="0" tIns="0" rIns="0" bIns="0">
            <a:spAutoFit/>
          </a:bodyPr>
          <a:lstStyle>
            <a:lvl1pPr marL="0" indent="0">
              <a:buNone/>
              <a:defRPr sz="1500">
                <a:solidFill>
                  <a:schemeClr val="accent6"/>
                </a:solidFill>
              </a:defRPr>
            </a:lvl1pPr>
            <a:lvl2pPr marL="342900" indent="0">
              <a:buNone/>
              <a:defRPr/>
            </a:lvl2pPr>
            <a:lvl3pPr marL="685800" indent="0">
              <a:buNone/>
              <a:defRPr/>
            </a:lvl3pPr>
            <a:lvl4pPr marL="1028700" indent="0">
              <a:buNone/>
              <a:defRPr/>
            </a:lvl4pPr>
            <a:lvl5pPr marL="1371600" indent="0">
              <a:buNone/>
              <a:defRPr/>
            </a:lvl5pPr>
          </a:lstStyle>
          <a:p>
            <a:pPr lvl="0"/>
            <a:r>
              <a:rPr lang="de-DE" dirty="0"/>
              <a:t>Datum</a:t>
            </a:r>
          </a:p>
        </p:txBody>
      </p:sp>
      <p:sp>
        <p:nvSpPr>
          <p:cNvPr id="26" name="Textplatzhalter 4">
            <a:extLst>
              <a:ext uri="{FF2B5EF4-FFF2-40B4-BE49-F238E27FC236}">
                <a16:creationId xmlns:a16="http://schemas.microsoft.com/office/drawing/2014/main" id="{E141FBB9-934F-7043-91E2-E01971069DC5}"/>
              </a:ext>
            </a:extLst>
          </p:cNvPr>
          <p:cNvSpPr>
            <a:spLocks noGrp="1"/>
          </p:cNvSpPr>
          <p:nvPr>
            <p:ph type="body" sz="quarter" idx="13" hasCustomPrompt="1"/>
          </p:nvPr>
        </p:nvSpPr>
        <p:spPr>
          <a:xfrm>
            <a:off x="731839" y="6493827"/>
            <a:ext cx="7146925" cy="145424"/>
          </a:xfrm>
        </p:spPr>
        <p:txBody>
          <a:bodyPr lIns="0" tIns="0" rIns="0" bIns="0">
            <a:spAutoFit/>
          </a:bodyPr>
          <a:lstStyle>
            <a:lvl1pPr marL="0" indent="0">
              <a:buNone/>
              <a:defRPr sz="1050">
                <a:solidFill>
                  <a:schemeClr val="bg1"/>
                </a:solidFill>
              </a:defRPr>
            </a:lvl1pPr>
            <a:lvl2pPr marL="342900" indent="0">
              <a:buNone/>
              <a:defRPr sz="900">
                <a:solidFill>
                  <a:schemeClr val="accent5"/>
                </a:solidFill>
              </a:defRPr>
            </a:lvl2pPr>
            <a:lvl3pPr marL="685800" indent="0">
              <a:buNone/>
              <a:defRPr sz="825">
                <a:solidFill>
                  <a:schemeClr val="accent5"/>
                </a:solidFill>
              </a:defRPr>
            </a:lvl3pPr>
            <a:lvl4pPr marL="1028700" indent="0">
              <a:buNone/>
              <a:defRPr sz="788">
                <a:solidFill>
                  <a:schemeClr val="accent5"/>
                </a:solidFill>
              </a:defRPr>
            </a:lvl4pPr>
            <a:lvl5pPr marL="1371600" indent="0">
              <a:buNone/>
              <a:defRPr sz="788">
                <a:solidFill>
                  <a:schemeClr val="accent5"/>
                </a:solidFill>
              </a:defRPr>
            </a:lvl5pPr>
          </a:lstStyle>
          <a:p>
            <a:pPr lvl="0"/>
            <a:r>
              <a:rPr lang="de-DE" dirty="0"/>
              <a:t>Referent</a:t>
            </a:r>
          </a:p>
        </p:txBody>
      </p:sp>
      <p:sp>
        <p:nvSpPr>
          <p:cNvPr id="27" name="Rechteck 26">
            <a:extLst>
              <a:ext uri="{FF2B5EF4-FFF2-40B4-BE49-F238E27FC236}">
                <a16:creationId xmlns:a16="http://schemas.microsoft.com/office/drawing/2014/main" id="{FAC837BA-1879-F246-961D-F200F2A1B4B6}"/>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solidFill>
                <a:schemeClr val="accent6"/>
              </a:solidFill>
            </a:endParaRPr>
          </a:p>
        </p:txBody>
      </p:sp>
    </p:spTree>
    <p:extLst>
      <p:ext uri="{BB962C8B-B14F-4D97-AF65-F5344CB8AC3E}">
        <p14:creationId xmlns:p14="http://schemas.microsoft.com/office/powerpoint/2010/main" val="2335266670"/>
      </p:ext>
    </p:extLst>
  </p:cSld>
  <p:clrMapOvr>
    <a:masterClrMapping/>
  </p:clrMapOvr>
  <p:extLst mod="1">
    <p:ext uri="{DCECCB84-F9BA-43D5-87BE-67443E8EF086}">
      <p15:sldGuideLst xmlns:p15="http://schemas.microsoft.com/office/powerpoint/2012/main">
        <p15:guide id="1" pos="461">
          <p15:clr>
            <a:srgbClr val="FBAE40"/>
          </p15:clr>
        </p15:guide>
        <p15:guide id="2" pos="7265">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elfolie_Zwischenfolie_Typografie">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F8A194F3-2034-4FE3-BEFE-643723A077D9}"/>
              </a:ext>
            </a:extLst>
          </p:cNvPr>
          <p:cNvSpPr>
            <a:spLocks noGrp="1"/>
          </p:cNvSpPr>
          <p:nvPr>
            <p:ph type="ctrTitle" hasCustomPrompt="1"/>
          </p:nvPr>
        </p:nvSpPr>
        <p:spPr>
          <a:xfrm>
            <a:off x="731838" y="3276560"/>
            <a:ext cx="9452687" cy="2146142"/>
          </a:xfrm>
        </p:spPr>
        <p:txBody>
          <a:bodyPr lIns="0" tIns="0" rIns="0" bIns="0" anchor="t">
            <a:noAutofit/>
          </a:bodyPr>
          <a:lstStyle>
            <a:lvl1pPr algn="l">
              <a:lnSpc>
                <a:spcPts val="4050"/>
              </a:lnSpc>
              <a:defRPr sz="4500" b="1" cap="all" baseline="0"/>
            </a:lvl1pPr>
          </a:lstStyle>
          <a:p>
            <a:r>
              <a:rPr lang="de-DE" dirty="0"/>
              <a:t>Ein langer Präsentationstitel in mehreren </a:t>
            </a:r>
            <a:r>
              <a:rPr lang="de-DE" dirty="0" err="1"/>
              <a:t>zeilen</a:t>
            </a:r>
            <a:r>
              <a:rPr lang="de-DE" dirty="0"/>
              <a:t>.</a:t>
            </a:r>
            <a:endParaRPr lang="en-US" dirty="0"/>
          </a:p>
        </p:txBody>
      </p:sp>
      <p:sp>
        <p:nvSpPr>
          <p:cNvPr id="11" name="Textplatzhalter 9">
            <a:extLst>
              <a:ext uri="{FF2B5EF4-FFF2-40B4-BE49-F238E27FC236}">
                <a16:creationId xmlns:a16="http://schemas.microsoft.com/office/drawing/2014/main" id="{EEA814D9-3515-49FE-A16F-5FD7B8536498}"/>
              </a:ext>
            </a:extLst>
          </p:cNvPr>
          <p:cNvSpPr>
            <a:spLocks noGrp="1"/>
          </p:cNvSpPr>
          <p:nvPr>
            <p:ph type="body" sz="quarter" idx="12" hasCustomPrompt="1"/>
          </p:nvPr>
        </p:nvSpPr>
        <p:spPr>
          <a:xfrm>
            <a:off x="731839" y="2802998"/>
            <a:ext cx="5616891" cy="311624"/>
          </a:xfrm>
        </p:spPr>
        <p:txBody>
          <a:bodyPr wrap="square" lIns="0" tIns="0" rIns="0" bIns="0">
            <a:spAutoFit/>
          </a:bodyPr>
          <a:lstStyle>
            <a:lvl1pPr marL="0" indent="0">
              <a:buNone/>
              <a:defRPr sz="2250">
                <a:solidFill>
                  <a:schemeClr val="accent6"/>
                </a:solidFill>
              </a:defRPr>
            </a:lvl1pPr>
            <a:lvl2pPr marL="342900" indent="0">
              <a:buNone/>
              <a:defRPr/>
            </a:lvl2pPr>
            <a:lvl3pPr marL="685800" indent="0">
              <a:buNone/>
              <a:defRPr/>
            </a:lvl3pPr>
            <a:lvl4pPr marL="1028700" indent="0">
              <a:buNone/>
              <a:defRPr/>
            </a:lvl4pPr>
            <a:lvl5pPr marL="1371600" indent="0">
              <a:buNone/>
              <a:defRPr/>
            </a:lvl5pPr>
          </a:lstStyle>
          <a:p>
            <a:pPr lvl="0"/>
            <a:r>
              <a:rPr lang="de-DE" dirty="0"/>
              <a:t>Datum</a:t>
            </a:r>
          </a:p>
        </p:txBody>
      </p:sp>
      <p:grpSp>
        <p:nvGrpSpPr>
          <p:cNvPr id="18" name="Gruppieren 17">
            <a:extLst>
              <a:ext uri="{FF2B5EF4-FFF2-40B4-BE49-F238E27FC236}">
                <a16:creationId xmlns:a16="http://schemas.microsoft.com/office/drawing/2014/main" id="{E4A7E07D-FEF5-3346-A4A1-30D9D009BE25}"/>
              </a:ext>
            </a:extLst>
          </p:cNvPr>
          <p:cNvGrpSpPr/>
          <p:nvPr userDrawn="1"/>
        </p:nvGrpSpPr>
        <p:grpSpPr>
          <a:xfrm>
            <a:off x="470405" y="-1"/>
            <a:ext cx="2219497" cy="1422654"/>
            <a:chOff x="3802183" y="1611923"/>
            <a:chExt cx="2219497" cy="1422654"/>
          </a:xfrm>
        </p:grpSpPr>
        <p:sp>
          <p:nvSpPr>
            <p:cNvPr id="19" name="Rechteck 18">
              <a:extLst>
                <a:ext uri="{FF2B5EF4-FFF2-40B4-BE49-F238E27FC236}">
                  <a16:creationId xmlns:a16="http://schemas.microsoft.com/office/drawing/2014/main" id="{2E829A39-2D3B-1747-9560-57CF7A5F7E13}"/>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pic>
          <p:nvPicPr>
            <p:cNvPr id="20" name="Picture 7" descr="WWK-Logo-_Eine starke Gemeinschaft_CMYK">
              <a:extLst>
                <a:ext uri="{FF2B5EF4-FFF2-40B4-BE49-F238E27FC236}">
                  <a16:creationId xmlns:a16="http://schemas.microsoft.com/office/drawing/2014/main" id="{001663EB-F11D-DE4A-AC64-D8233BAEFCF7}"/>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 name="Rechteck 16">
            <a:extLst>
              <a:ext uri="{FF2B5EF4-FFF2-40B4-BE49-F238E27FC236}">
                <a16:creationId xmlns:a16="http://schemas.microsoft.com/office/drawing/2014/main" id="{A4077EF2-D81E-D146-91A3-0105B8BF9676}"/>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21" name="Subtitle 2">
            <a:extLst>
              <a:ext uri="{FF2B5EF4-FFF2-40B4-BE49-F238E27FC236}">
                <a16:creationId xmlns:a16="http://schemas.microsoft.com/office/drawing/2014/main" id="{A1B8A46B-10E0-CD43-B13B-125117595F4B}"/>
              </a:ext>
            </a:extLst>
          </p:cNvPr>
          <p:cNvSpPr>
            <a:spLocks noGrp="1"/>
          </p:cNvSpPr>
          <p:nvPr>
            <p:ph type="subTitle" idx="1" hasCustomPrompt="1"/>
          </p:nvPr>
        </p:nvSpPr>
        <p:spPr>
          <a:xfrm>
            <a:off x="731838" y="5674089"/>
            <a:ext cx="10801351" cy="691989"/>
          </a:xfrm>
        </p:spPr>
        <p:txBody>
          <a:bodyPr lIns="0" tIns="0" rIns="0" bIns="0">
            <a:normAutofit/>
          </a:bodyPr>
          <a:lstStyle>
            <a:lvl1pPr marL="0" indent="0" algn="l">
              <a:buNone/>
              <a:defRPr sz="135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dirty="0"/>
              <a:t>Platz für eine </a:t>
            </a:r>
            <a:r>
              <a:rPr lang="de-DE" dirty="0" err="1"/>
              <a:t>Subline</a:t>
            </a:r>
            <a:r>
              <a:rPr lang="de-DE" dirty="0"/>
              <a:t>, wenn diese benötigt wird.</a:t>
            </a:r>
            <a:endParaRPr lang="en-US" dirty="0"/>
          </a:p>
        </p:txBody>
      </p:sp>
      <p:sp>
        <p:nvSpPr>
          <p:cNvPr id="23" name="Textplatzhalter 4">
            <a:extLst>
              <a:ext uri="{FF2B5EF4-FFF2-40B4-BE49-F238E27FC236}">
                <a16:creationId xmlns:a16="http://schemas.microsoft.com/office/drawing/2014/main" id="{C38DFFC3-F907-134C-8377-E4B56DE35CE4}"/>
              </a:ext>
            </a:extLst>
          </p:cNvPr>
          <p:cNvSpPr>
            <a:spLocks noGrp="1"/>
          </p:cNvSpPr>
          <p:nvPr>
            <p:ph type="body" sz="quarter" idx="14" hasCustomPrompt="1"/>
          </p:nvPr>
        </p:nvSpPr>
        <p:spPr>
          <a:xfrm>
            <a:off x="731839" y="6493827"/>
            <a:ext cx="7146925" cy="145424"/>
          </a:xfrm>
        </p:spPr>
        <p:txBody>
          <a:bodyPr lIns="0" tIns="0" rIns="0" bIns="0">
            <a:spAutoFit/>
          </a:bodyPr>
          <a:lstStyle>
            <a:lvl1pPr marL="0" indent="0">
              <a:buNone/>
              <a:defRPr sz="1050">
                <a:solidFill>
                  <a:schemeClr val="bg1"/>
                </a:solidFill>
              </a:defRPr>
            </a:lvl1pPr>
            <a:lvl2pPr marL="342900" indent="0">
              <a:buNone/>
              <a:defRPr sz="900">
                <a:solidFill>
                  <a:schemeClr val="accent5"/>
                </a:solidFill>
              </a:defRPr>
            </a:lvl2pPr>
            <a:lvl3pPr marL="685800" indent="0">
              <a:buNone/>
              <a:defRPr sz="825">
                <a:solidFill>
                  <a:schemeClr val="accent5"/>
                </a:solidFill>
              </a:defRPr>
            </a:lvl3pPr>
            <a:lvl4pPr marL="1028700" indent="0">
              <a:buNone/>
              <a:defRPr sz="788">
                <a:solidFill>
                  <a:schemeClr val="accent5"/>
                </a:solidFill>
              </a:defRPr>
            </a:lvl4pPr>
            <a:lvl5pPr marL="1371600" indent="0">
              <a:buNone/>
              <a:defRPr sz="788">
                <a:solidFill>
                  <a:schemeClr val="accent5"/>
                </a:solidFill>
              </a:defRPr>
            </a:lvl5pPr>
          </a:lstStyle>
          <a:p>
            <a:pPr lvl="0"/>
            <a:r>
              <a:rPr lang="de-DE" dirty="0"/>
              <a:t>Referent</a:t>
            </a:r>
          </a:p>
        </p:txBody>
      </p:sp>
      <p:sp>
        <p:nvSpPr>
          <p:cNvPr id="24" name="Rechteck 23">
            <a:extLst>
              <a:ext uri="{FF2B5EF4-FFF2-40B4-BE49-F238E27FC236}">
                <a16:creationId xmlns:a16="http://schemas.microsoft.com/office/drawing/2014/main" id="{174C5F4D-C304-7C46-92BD-4CE3EB5D1A0A}"/>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solidFill>
                <a:schemeClr val="accent6"/>
              </a:solidFill>
            </a:endParaRPr>
          </a:p>
        </p:txBody>
      </p:sp>
    </p:spTree>
    <p:extLst>
      <p:ext uri="{BB962C8B-B14F-4D97-AF65-F5344CB8AC3E}">
        <p14:creationId xmlns:p14="http://schemas.microsoft.com/office/powerpoint/2010/main" val="1789141491"/>
      </p:ext>
    </p:extLst>
  </p:cSld>
  <p:clrMapOvr>
    <a:masterClrMapping/>
  </p:clrMapOvr>
  <p:extLst mod="1">
    <p:ext uri="{DCECCB84-F9BA-43D5-87BE-67443E8EF086}">
      <p15:sldGuideLst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Titelfolie v2">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4443E0C7-9FCA-4CB9-9EED-FA948F09952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
          <a:stretch/>
        </p:blipFill>
        <p:spPr>
          <a:xfrm>
            <a:off x="6095204" y="2"/>
            <a:ext cx="6096797" cy="5347187"/>
          </a:xfrm>
          <a:prstGeom prst="rect">
            <a:avLst/>
          </a:prstGeom>
        </p:spPr>
      </p:pic>
      <p:sp>
        <p:nvSpPr>
          <p:cNvPr id="11" name="Title 1">
            <a:extLst>
              <a:ext uri="{FF2B5EF4-FFF2-40B4-BE49-F238E27FC236}">
                <a16:creationId xmlns:a16="http://schemas.microsoft.com/office/drawing/2014/main" id="{E5DF7BBB-2448-412E-9794-E6DE1DB1B196}"/>
              </a:ext>
            </a:extLst>
          </p:cNvPr>
          <p:cNvSpPr>
            <a:spLocks noGrp="1"/>
          </p:cNvSpPr>
          <p:nvPr>
            <p:ph type="ctrTitle" hasCustomPrompt="1"/>
          </p:nvPr>
        </p:nvSpPr>
        <p:spPr>
          <a:xfrm>
            <a:off x="742912" y="3881240"/>
            <a:ext cx="5245139" cy="1405267"/>
          </a:xfrm>
        </p:spPr>
        <p:txBody>
          <a:bodyPr lIns="0" tIns="0" rIns="0" bIns="0" anchor="b">
            <a:normAutofit/>
          </a:bodyPr>
          <a:lstStyle>
            <a:lvl1pPr algn="l">
              <a:lnSpc>
                <a:spcPts val="2700"/>
              </a:lnSpc>
              <a:defRPr sz="3000" b="1" cap="all" baseline="0"/>
            </a:lvl1pPr>
          </a:lstStyle>
          <a:p>
            <a:r>
              <a:rPr lang="de-DE" dirty="0"/>
              <a:t>Ein langer Präsentationstitel in mehreren </a:t>
            </a:r>
            <a:r>
              <a:rPr lang="de-DE" dirty="0" err="1"/>
              <a:t>zeilen</a:t>
            </a:r>
            <a:r>
              <a:rPr lang="de-DE" dirty="0"/>
              <a:t>.</a:t>
            </a:r>
            <a:endParaRPr lang="en-US" dirty="0"/>
          </a:p>
        </p:txBody>
      </p:sp>
      <p:sp>
        <p:nvSpPr>
          <p:cNvPr id="12" name="Textplatzhalter 9">
            <a:extLst>
              <a:ext uri="{FF2B5EF4-FFF2-40B4-BE49-F238E27FC236}">
                <a16:creationId xmlns:a16="http://schemas.microsoft.com/office/drawing/2014/main" id="{F4BB5F66-8407-44EB-8E7C-5D46C51A0863}"/>
              </a:ext>
            </a:extLst>
          </p:cNvPr>
          <p:cNvSpPr>
            <a:spLocks noGrp="1"/>
          </p:cNvSpPr>
          <p:nvPr>
            <p:ph type="body" sz="quarter" idx="12" hasCustomPrompt="1"/>
          </p:nvPr>
        </p:nvSpPr>
        <p:spPr>
          <a:xfrm>
            <a:off x="743488" y="3532671"/>
            <a:ext cx="5244563" cy="207749"/>
          </a:xfrm>
        </p:spPr>
        <p:txBody>
          <a:bodyPr wrap="square" lIns="0" tIns="0" rIns="0" bIns="0">
            <a:spAutoFit/>
          </a:bodyPr>
          <a:lstStyle>
            <a:lvl1pPr marL="0" indent="0">
              <a:buNone/>
              <a:defRPr sz="1500">
                <a:solidFill>
                  <a:schemeClr val="accent6"/>
                </a:solidFill>
              </a:defRPr>
            </a:lvl1pPr>
            <a:lvl2pPr marL="342900" indent="0">
              <a:buNone/>
              <a:defRPr/>
            </a:lvl2pPr>
            <a:lvl3pPr marL="685800" indent="0">
              <a:buNone/>
              <a:defRPr/>
            </a:lvl3pPr>
            <a:lvl4pPr marL="1028700" indent="0">
              <a:buNone/>
              <a:defRPr/>
            </a:lvl4pPr>
            <a:lvl5pPr marL="1371600" indent="0">
              <a:buNone/>
              <a:defRPr/>
            </a:lvl5pPr>
          </a:lstStyle>
          <a:p>
            <a:pPr lvl="0"/>
            <a:r>
              <a:rPr lang="de-DE" dirty="0"/>
              <a:t>Datum</a:t>
            </a:r>
          </a:p>
        </p:txBody>
      </p:sp>
      <p:grpSp>
        <p:nvGrpSpPr>
          <p:cNvPr id="18" name="Gruppieren 17">
            <a:extLst>
              <a:ext uri="{FF2B5EF4-FFF2-40B4-BE49-F238E27FC236}">
                <a16:creationId xmlns:a16="http://schemas.microsoft.com/office/drawing/2014/main" id="{79321353-6B05-1446-9369-009ACB17BC5B}"/>
              </a:ext>
            </a:extLst>
          </p:cNvPr>
          <p:cNvGrpSpPr/>
          <p:nvPr userDrawn="1"/>
        </p:nvGrpSpPr>
        <p:grpSpPr>
          <a:xfrm>
            <a:off x="470405" y="-1"/>
            <a:ext cx="2219497" cy="1422654"/>
            <a:chOff x="3802183" y="1611923"/>
            <a:chExt cx="2219497" cy="1422654"/>
          </a:xfrm>
        </p:grpSpPr>
        <p:sp>
          <p:nvSpPr>
            <p:cNvPr id="19" name="Rechteck 18">
              <a:extLst>
                <a:ext uri="{FF2B5EF4-FFF2-40B4-BE49-F238E27FC236}">
                  <a16:creationId xmlns:a16="http://schemas.microsoft.com/office/drawing/2014/main" id="{D92AA475-82B2-0747-AFB0-B5D706570900}"/>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pic>
          <p:nvPicPr>
            <p:cNvPr id="20" name="Picture 7" descr="WWK-Logo-_Eine starke Gemeinschaft_CMYK">
              <a:extLst>
                <a:ext uri="{FF2B5EF4-FFF2-40B4-BE49-F238E27FC236}">
                  <a16:creationId xmlns:a16="http://schemas.microsoft.com/office/drawing/2014/main" id="{8A4835B0-A2EE-7046-A8A7-CAAD78AD5635}"/>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 name="Rechteck 16">
            <a:extLst>
              <a:ext uri="{FF2B5EF4-FFF2-40B4-BE49-F238E27FC236}">
                <a16:creationId xmlns:a16="http://schemas.microsoft.com/office/drawing/2014/main" id="{926723A7-6610-6044-9D6F-00D0DA0B9942}"/>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21" name="Subtitle 2">
            <a:extLst>
              <a:ext uri="{FF2B5EF4-FFF2-40B4-BE49-F238E27FC236}">
                <a16:creationId xmlns:a16="http://schemas.microsoft.com/office/drawing/2014/main" id="{158ACDF1-82FC-7A47-ABEA-F32CB46C84BE}"/>
              </a:ext>
            </a:extLst>
          </p:cNvPr>
          <p:cNvSpPr>
            <a:spLocks noGrp="1"/>
          </p:cNvSpPr>
          <p:nvPr>
            <p:ph type="subTitle" idx="1" hasCustomPrompt="1"/>
          </p:nvPr>
        </p:nvSpPr>
        <p:spPr>
          <a:xfrm>
            <a:off x="731838" y="5674089"/>
            <a:ext cx="10801351" cy="691989"/>
          </a:xfrm>
        </p:spPr>
        <p:txBody>
          <a:bodyPr lIns="0" tIns="0" rIns="0" bIns="0">
            <a:normAutofit/>
          </a:bodyPr>
          <a:lstStyle>
            <a:lvl1pPr marL="0" indent="0" algn="l">
              <a:buNone/>
              <a:defRPr sz="135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dirty="0"/>
              <a:t>Platz für eine </a:t>
            </a:r>
            <a:r>
              <a:rPr lang="de-DE" dirty="0" err="1"/>
              <a:t>Subline</a:t>
            </a:r>
            <a:r>
              <a:rPr lang="de-DE" dirty="0"/>
              <a:t>, wenn diese benötigt wird.</a:t>
            </a:r>
            <a:endParaRPr lang="en-US" dirty="0"/>
          </a:p>
        </p:txBody>
      </p:sp>
      <p:sp>
        <p:nvSpPr>
          <p:cNvPr id="23" name="Textplatzhalter 4">
            <a:extLst>
              <a:ext uri="{FF2B5EF4-FFF2-40B4-BE49-F238E27FC236}">
                <a16:creationId xmlns:a16="http://schemas.microsoft.com/office/drawing/2014/main" id="{8423565D-253F-5242-9414-C6FBE4F962AE}"/>
              </a:ext>
            </a:extLst>
          </p:cNvPr>
          <p:cNvSpPr>
            <a:spLocks noGrp="1"/>
          </p:cNvSpPr>
          <p:nvPr>
            <p:ph type="body" sz="quarter" idx="14" hasCustomPrompt="1"/>
          </p:nvPr>
        </p:nvSpPr>
        <p:spPr>
          <a:xfrm>
            <a:off x="731839" y="6493827"/>
            <a:ext cx="7146925" cy="145424"/>
          </a:xfrm>
        </p:spPr>
        <p:txBody>
          <a:bodyPr lIns="0" tIns="0" rIns="0" bIns="0">
            <a:spAutoFit/>
          </a:bodyPr>
          <a:lstStyle>
            <a:lvl1pPr marL="0" indent="0">
              <a:buNone/>
              <a:defRPr sz="1050">
                <a:solidFill>
                  <a:schemeClr val="bg1"/>
                </a:solidFill>
              </a:defRPr>
            </a:lvl1pPr>
            <a:lvl2pPr marL="342900" indent="0">
              <a:buNone/>
              <a:defRPr sz="900">
                <a:solidFill>
                  <a:schemeClr val="accent5"/>
                </a:solidFill>
              </a:defRPr>
            </a:lvl2pPr>
            <a:lvl3pPr marL="685800" indent="0">
              <a:buNone/>
              <a:defRPr sz="825">
                <a:solidFill>
                  <a:schemeClr val="accent5"/>
                </a:solidFill>
              </a:defRPr>
            </a:lvl3pPr>
            <a:lvl4pPr marL="1028700" indent="0">
              <a:buNone/>
              <a:defRPr sz="788">
                <a:solidFill>
                  <a:schemeClr val="accent5"/>
                </a:solidFill>
              </a:defRPr>
            </a:lvl4pPr>
            <a:lvl5pPr marL="1371600" indent="0">
              <a:buNone/>
              <a:defRPr sz="788">
                <a:solidFill>
                  <a:schemeClr val="accent5"/>
                </a:solidFill>
              </a:defRPr>
            </a:lvl5pPr>
          </a:lstStyle>
          <a:p>
            <a:pPr lvl="0"/>
            <a:r>
              <a:rPr lang="de-DE" dirty="0"/>
              <a:t>Referent</a:t>
            </a:r>
          </a:p>
        </p:txBody>
      </p:sp>
      <p:sp>
        <p:nvSpPr>
          <p:cNvPr id="24" name="Rechteck 23">
            <a:extLst>
              <a:ext uri="{FF2B5EF4-FFF2-40B4-BE49-F238E27FC236}">
                <a16:creationId xmlns:a16="http://schemas.microsoft.com/office/drawing/2014/main" id="{5E40E6A5-C0F7-5C45-B869-A86088A88332}"/>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solidFill>
                <a:schemeClr val="accent6"/>
              </a:solidFill>
            </a:endParaRPr>
          </a:p>
        </p:txBody>
      </p:sp>
    </p:spTree>
    <p:extLst>
      <p:ext uri="{BB962C8B-B14F-4D97-AF65-F5344CB8AC3E}">
        <p14:creationId xmlns:p14="http://schemas.microsoft.com/office/powerpoint/2010/main" val="504093184"/>
      </p:ext>
    </p:extLst>
  </p:cSld>
  <p:clrMapOvr>
    <a:masterClrMapping/>
  </p:clrMapOvr>
  <p:extLst mod="1">
    <p:ext uri="{DCECCB84-F9BA-43D5-87BE-67443E8EF086}">
      <p15:sldGuideLst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Titelfolie v2">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FC826978-CACE-47D8-A9B6-4AFD5299CB84}"/>
              </a:ext>
            </a:extLst>
          </p:cNvPr>
          <p:cNvSpPr>
            <a:spLocks noGrp="1"/>
          </p:cNvSpPr>
          <p:nvPr>
            <p:ph type="pic" sz="quarter" idx="14"/>
          </p:nvPr>
        </p:nvSpPr>
        <p:spPr>
          <a:xfrm>
            <a:off x="6096000" y="2"/>
            <a:ext cx="6096000" cy="5324475"/>
          </a:xfrm>
        </p:spPr>
        <p:txBody>
          <a:bodyPr/>
          <a:lstStyle/>
          <a:p>
            <a:r>
              <a:rPr lang="de-DE" smtClean="0"/>
              <a:t>Bild durch Klicken auf Symbol hinzufügen</a:t>
            </a:r>
            <a:endParaRPr lang="de-DE"/>
          </a:p>
        </p:txBody>
      </p:sp>
      <p:sp>
        <p:nvSpPr>
          <p:cNvPr id="18" name="Title 1">
            <a:extLst>
              <a:ext uri="{FF2B5EF4-FFF2-40B4-BE49-F238E27FC236}">
                <a16:creationId xmlns:a16="http://schemas.microsoft.com/office/drawing/2014/main" id="{D7CB2ED4-8B0E-3748-8081-A8CDE486B31D}"/>
              </a:ext>
            </a:extLst>
          </p:cNvPr>
          <p:cNvSpPr>
            <a:spLocks noGrp="1"/>
          </p:cNvSpPr>
          <p:nvPr>
            <p:ph type="ctrTitle" hasCustomPrompt="1"/>
          </p:nvPr>
        </p:nvSpPr>
        <p:spPr>
          <a:xfrm>
            <a:off x="742912" y="3881240"/>
            <a:ext cx="5245139" cy="1405267"/>
          </a:xfrm>
        </p:spPr>
        <p:txBody>
          <a:bodyPr lIns="0" tIns="0" rIns="0" bIns="0" anchor="b">
            <a:normAutofit/>
          </a:bodyPr>
          <a:lstStyle>
            <a:lvl1pPr algn="l">
              <a:lnSpc>
                <a:spcPts val="2700"/>
              </a:lnSpc>
              <a:defRPr sz="3000" b="1" cap="all" baseline="0"/>
            </a:lvl1pPr>
          </a:lstStyle>
          <a:p>
            <a:r>
              <a:rPr lang="de-DE" dirty="0"/>
              <a:t>Ein langer Präsentationstitel in mehreren </a:t>
            </a:r>
            <a:r>
              <a:rPr lang="de-DE" dirty="0" err="1"/>
              <a:t>zeilen</a:t>
            </a:r>
            <a:r>
              <a:rPr lang="de-DE" dirty="0"/>
              <a:t>.</a:t>
            </a:r>
            <a:endParaRPr lang="en-US" dirty="0"/>
          </a:p>
        </p:txBody>
      </p:sp>
      <p:grpSp>
        <p:nvGrpSpPr>
          <p:cNvPr id="24" name="Gruppieren 23">
            <a:extLst>
              <a:ext uri="{FF2B5EF4-FFF2-40B4-BE49-F238E27FC236}">
                <a16:creationId xmlns:a16="http://schemas.microsoft.com/office/drawing/2014/main" id="{53EFE766-9417-DF4F-AB3A-9F059496C921}"/>
              </a:ext>
            </a:extLst>
          </p:cNvPr>
          <p:cNvGrpSpPr/>
          <p:nvPr userDrawn="1"/>
        </p:nvGrpSpPr>
        <p:grpSpPr>
          <a:xfrm>
            <a:off x="470405" y="-1"/>
            <a:ext cx="2219497" cy="1422654"/>
            <a:chOff x="3802183" y="1611923"/>
            <a:chExt cx="2219497" cy="1422654"/>
          </a:xfrm>
        </p:grpSpPr>
        <p:sp>
          <p:nvSpPr>
            <p:cNvPr id="25" name="Rechteck 24">
              <a:extLst>
                <a:ext uri="{FF2B5EF4-FFF2-40B4-BE49-F238E27FC236}">
                  <a16:creationId xmlns:a16="http://schemas.microsoft.com/office/drawing/2014/main" id="{B7510ABF-BA93-CF4E-A040-3989E818BB11}"/>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pic>
          <p:nvPicPr>
            <p:cNvPr id="26" name="Picture 7" descr="WWK-Logo-_Eine starke Gemeinschaft_CMYK">
              <a:extLst>
                <a:ext uri="{FF2B5EF4-FFF2-40B4-BE49-F238E27FC236}">
                  <a16:creationId xmlns:a16="http://schemas.microsoft.com/office/drawing/2014/main" id="{E0A6E1D6-9661-234A-BEBC-C45A3D61CB0C}"/>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platzhalter 9">
            <a:extLst>
              <a:ext uri="{FF2B5EF4-FFF2-40B4-BE49-F238E27FC236}">
                <a16:creationId xmlns:a16="http://schemas.microsoft.com/office/drawing/2014/main" id="{6F99AAC1-E145-CF40-9C48-DBB1A65A4642}"/>
              </a:ext>
            </a:extLst>
          </p:cNvPr>
          <p:cNvSpPr>
            <a:spLocks noGrp="1"/>
          </p:cNvSpPr>
          <p:nvPr>
            <p:ph type="body" sz="quarter" idx="12" hasCustomPrompt="1"/>
          </p:nvPr>
        </p:nvSpPr>
        <p:spPr>
          <a:xfrm>
            <a:off x="743488" y="3532671"/>
            <a:ext cx="5244563" cy="207749"/>
          </a:xfrm>
        </p:spPr>
        <p:txBody>
          <a:bodyPr wrap="square" lIns="0" tIns="0" rIns="0" bIns="0">
            <a:spAutoFit/>
          </a:bodyPr>
          <a:lstStyle>
            <a:lvl1pPr marL="0" indent="0">
              <a:buNone/>
              <a:defRPr sz="1500">
                <a:solidFill>
                  <a:schemeClr val="accent6"/>
                </a:solidFill>
              </a:defRPr>
            </a:lvl1pPr>
            <a:lvl2pPr marL="342900" indent="0">
              <a:buNone/>
              <a:defRPr/>
            </a:lvl2pPr>
            <a:lvl3pPr marL="685800" indent="0">
              <a:buNone/>
              <a:defRPr/>
            </a:lvl3pPr>
            <a:lvl4pPr marL="1028700" indent="0">
              <a:buNone/>
              <a:defRPr/>
            </a:lvl4pPr>
            <a:lvl5pPr marL="1371600" indent="0">
              <a:buNone/>
              <a:defRPr/>
            </a:lvl5pPr>
          </a:lstStyle>
          <a:p>
            <a:pPr lvl="0"/>
            <a:r>
              <a:rPr lang="de-DE" dirty="0"/>
              <a:t>Datum</a:t>
            </a:r>
          </a:p>
        </p:txBody>
      </p:sp>
      <p:sp>
        <p:nvSpPr>
          <p:cNvPr id="13" name="Rechteck 12">
            <a:extLst>
              <a:ext uri="{FF2B5EF4-FFF2-40B4-BE49-F238E27FC236}">
                <a16:creationId xmlns:a16="http://schemas.microsoft.com/office/drawing/2014/main" id="{6705DD23-E940-AE4D-8298-DB1BB7FBFF7D}"/>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4" name="Subtitle 2">
            <a:extLst>
              <a:ext uri="{FF2B5EF4-FFF2-40B4-BE49-F238E27FC236}">
                <a16:creationId xmlns:a16="http://schemas.microsoft.com/office/drawing/2014/main" id="{8539779D-60F8-DC4D-AFEE-44F5D6A88AD8}"/>
              </a:ext>
            </a:extLst>
          </p:cNvPr>
          <p:cNvSpPr>
            <a:spLocks noGrp="1"/>
          </p:cNvSpPr>
          <p:nvPr>
            <p:ph type="subTitle" idx="1" hasCustomPrompt="1"/>
          </p:nvPr>
        </p:nvSpPr>
        <p:spPr>
          <a:xfrm>
            <a:off x="731838" y="5674089"/>
            <a:ext cx="10801351" cy="691989"/>
          </a:xfrm>
        </p:spPr>
        <p:txBody>
          <a:bodyPr lIns="0" tIns="0" rIns="0" bIns="0">
            <a:normAutofit/>
          </a:bodyPr>
          <a:lstStyle>
            <a:lvl1pPr marL="0" indent="0" algn="l">
              <a:buNone/>
              <a:defRPr sz="135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dirty="0"/>
              <a:t>Platz für eine </a:t>
            </a:r>
            <a:r>
              <a:rPr lang="de-DE" dirty="0" err="1"/>
              <a:t>Subline</a:t>
            </a:r>
            <a:r>
              <a:rPr lang="de-DE" dirty="0"/>
              <a:t>, wenn diese benötigt wird.</a:t>
            </a:r>
            <a:endParaRPr lang="en-US" dirty="0"/>
          </a:p>
        </p:txBody>
      </p:sp>
      <p:sp>
        <p:nvSpPr>
          <p:cNvPr id="15" name="Textplatzhalter 4">
            <a:extLst>
              <a:ext uri="{FF2B5EF4-FFF2-40B4-BE49-F238E27FC236}">
                <a16:creationId xmlns:a16="http://schemas.microsoft.com/office/drawing/2014/main" id="{3A32DAB3-3CEC-F74E-BF8B-4873F3CB35E5}"/>
              </a:ext>
            </a:extLst>
          </p:cNvPr>
          <p:cNvSpPr>
            <a:spLocks noGrp="1"/>
          </p:cNvSpPr>
          <p:nvPr>
            <p:ph type="body" sz="quarter" idx="15" hasCustomPrompt="1"/>
          </p:nvPr>
        </p:nvSpPr>
        <p:spPr>
          <a:xfrm>
            <a:off x="731839" y="6493827"/>
            <a:ext cx="7146925" cy="145424"/>
          </a:xfrm>
        </p:spPr>
        <p:txBody>
          <a:bodyPr lIns="0" tIns="0" rIns="0" bIns="0">
            <a:spAutoFit/>
          </a:bodyPr>
          <a:lstStyle>
            <a:lvl1pPr marL="0" indent="0">
              <a:buNone/>
              <a:defRPr sz="1050">
                <a:solidFill>
                  <a:schemeClr val="bg1"/>
                </a:solidFill>
              </a:defRPr>
            </a:lvl1pPr>
            <a:lvl2pPr marL="342900" indent="0">
              <a:buNone/>
              <a:defRPr sz="900">
                <a:solidFill>
                  <a:schemeClr val="accent5"/>
                </a:solidFill>
              </a:defRPr>
            </a:lvl2pPr>
            <a:lvl3pPr marL="685800" indent="0">
              <a:buNone/>
              <a:defRPr sz="825">
                <a:solidFill>
                  <a:schemeClr val="accent5"/>
                </a:solidFill>
              </a:defRPr>
            </a:lvl3pPr>
            <a:lvl4pPr marL="1028700" indent="0">
              <a:buNone/>
              <a:defRPr sz="788">
                <a:solidFill>
                  <a:schemeClr val="accent5"/>
                </a:solidFill>
              </a:defRPr>
            </a:lvl4pPr>
            <a:lvl5pPr marL="1371600" indent="0">
              <a:buNone/>
              <a:defRPr sz="788">
                <a:solidFill>
                  <a:schemeClr val="accent5"/>
                </a:solidFill>
              </a:defRPr>
            </a:lvl5pPr>
          </a:lstStyle>
          <a:p>
            <a:pPr lvl="0"/>
            <a:r>
              <a:rPr lang="de-DE" dirty="0"/>
              <a:t>Referent</a:t>
            </a:r>
          </a:p>
        </p:txBody>
      </p:sp>
      <p:sp>
        <p:nvSpPr>
          <p:cNvPr id="16" name="Rechteck 15">
            <a:extLst>
              <a:ext uri="{FF2B5EF4-FFF2-40B4-BE49-F238E27FC236}">
                <a16:creationId xmlns:a16="http://schemas.microsoft.com/office/drawing/2014/main" id="{D60E3E4A-FD16-CB48-A84D-45297696021B}"/>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solidFill>
                <a:schemeClr val="accent6"/>
              </a:solidFill>
            </a:endParaRPr>
          </a:p>
        </p:txBody>
      </p:sp>
    </p:spTree>
    <p:extLst>
      <p:ext uri="{BB962C8B-B14F-4D97-AF65-F5344CB8AC3E}">
        <p14:creationId xmlns:p14="http://schemas.microsoft.com/office/powerpoint/2010/main" val="461992355"/>
      </p:ext>
    </p:extLst>
  </p:cSld>
  <p:clrMapOvr>
    <a:masterClrMapping/>
  </p:clrMapOvr>
  <p:extLst mod="1">
    <p:ext uri="{DCECCB84-F9BA-43D5-87BE-67443E8EF086}">
      <p15:sldGuideLst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_Agenda">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FACA7FE4-5B19-405D-A6A7-3B7B56FEB80C}"/>
              </a:ext>
            </a:extLst>
          </p:cNvPr>
          <p:cNvSpPr txBox="1">
            <a:spLocks/>
          </p:cNvSpPr>
          <p:nvPr userDrawn="1"/>
        </p:nvSpPr>
        <p:spPr>
          <a:xfrm>
            <a:off x="731839" y="794074"/>
            <a:ext cx="10515600" cy="294953"/>
          </a:xfrm>
          <a:prstGeom prst="rect">
            <a:avLst/>
          </a:prstGeom>
          <a:noFill/>
        </p:spPr>
        <p:txBody>
          <a:bodyPr vert="horz" lIns="0" tIns="0" rIns="0" bIns="0" rtlCol="0" anchor="b">
            <a:spAutoFit/>
          </a:bodyPr>
          <a:lstStyle>
            <a:lvl1pPr algn="l" defTabSz="914400" rtl="0" eaLnBrk="1" latinLnBrk="0" hangingPunct="1">
              <a:lnSpc>
                <a:spcPts val="2800"/>
              </a:lnSpc>
              <a:spcBef>
                <a:spcPct val="0"/>
              </a:spcBef>
              <a:buNone/>
              <a:defRPr sz="3200" kern="1200" cap="all" baseline="0">
                <a:solidFill>
                  <a:schemeClr val="accent4">
                    <a:lumMod val="50000"/>
                  </a:schemeClr>
                </a:solidFill>
                <a:latin typeface="+mj-lt"/>
                <a:ea typeface="+mj-ea"/>
                <a:cs typeface="+mj-cs"/>
              </a:defRPr>
            </a:lvl1pPr>
          </a:lstStyle>
          <a:p>
            <a:pPr>
              <a:lnSpc>
                <a:spcPts val="2250"/>
              </a:lnSpc>
            </a:pPr>
            <a:r>
              <a:rPr lang="en-US" sz="2550" b="1" cap="none" dirty="0">
                <a:solidFill>
                  <a:schemeClr val="tx2"/>
                </a:solidFill>
              </a:rPr>
              <a:t>Agenda</a:t>
            </a:r>
          </a:p>
        </p:txBody>
      </p:sp>
      <p:sp>
        <p:nvSpPr>
          <p:cNvPr id="13" name="Rechteck 12">
            <a:extLst>
              <a:ext uri="{FF2B5EF4-FFF2-40B4-BE49-F238E27FC236}">
                <a16:creationId xmlns:a16="http://schemas.microsoft.com/office/drawing/2014/main" id="{B1070415-FA4D-4450-B6E5-068458B1511B}"/>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solidFill>
                <a:schemeClr val="accent1"/>
              </a:solidFill>
            </a:endParaRPr>
          </a:p>
        </p:txBody>
      </p:sp>
      <p:sp>
        <p:nvSpPr>
          <p:cNvPr id="14" name="Rechteck 13">
            <a:extLst>
              <a:ext uri="{FF2B5EF4-FFF2-40B4-BE49-F238E27FC236}">
                <a16:creationId xmlns:a16="http://schemas.microsoft.com/office/drawing/2014/main" id="{E866822A-DBE2-4C42-9132-636D3DDDB953}"/>
              </a:ext>
            </a:extLst>
          </p:cNvPr>
          <p:cNvSpPr/>
          <p:nvPr userDrawn="1"/>
        </p:nvSpPr>
        <p:spPr>
          <a:xfrm>
            <a:off x="2"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5" name="Slide Number Placeholder 5">
            <a:extLst>
              <a:ext uri="{FF2B5EF4-FFF2-40B4-BE49-F238E27FC236}">
                <a16:creationId xmlns:a16="http://schemas.microsoft.com/office/drawing/2014/main" id="{961EAEEB-610E-4995-B934-0F6EE51D22BD}"/>
              </a:ext>
            </a:extLst>
          </p:cNvPr>
          <p:cNvSpPr>
            <a:spLocks noGrp="1"/>
          </p:cNvSpPr>
          <p:nvPr>
            <p:ph type="sldNum" sz="quarter" idx="12"/>
          </p:nvPr>
        </p:nvSpPr>
        <p:spPr>
          <a:xfrm>
            <a:off x="156636" y="6418756"/>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6" name="Picture 7" descr="WWK-Logo-_Eine starke Gemeinschaft_CMYK">
            <a:extLst>
              <a:ext uri="{FF2B5EF4-FFF2-40B4-BE49-F238E27FC236}">
                <a16:creationId xmlns:a16="http://schemas.microsoft.com/office/drawing/2014/main" id="{C0747FFF-AE73-4325-A4C8-DDDFAF2B3BFA}"/>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7" y="6381752"/>
            <a:ext cx="741363"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hteck 16">
            <a:extLst>
              <a:ext uri="{FF2B5EF4-FFF2-40B4-BE49-F238E27FC236}">
                <a16:creationId xmlns:a16="http://schemas.microsoft.com/office/drawing/2014/main" id="{B9ED9549-BE7D-47DC-BB6A-65372FD6401C}"/>
              </a:ext>
            </a:extLst>
          </p:cNvPr>
          <p:cNvSpPr/>
          <p:nvPr userDrawn="1"/>
        </p:nvSpPr>
        <p:spPr>
          <a:xfrm>
            <a:off x="11533188"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
        <p:nvSpPr>
          <p:cNvPr id="18" name="Rechteck 17">
            <a:extLst>
              <a:ext uri="{FF2B5EF4-FFF2-40B4-BE49-F238E27FC236}">
                <a16:creationId xmlns:a16="http://schemas.microsoft.com/office/drawing/2014/main" id="{FAEE99AE-8769-4E15-8181-6A7BB6EA0716}"/>
              </a:ext>
            </a:extLst>
          </p:cNvPr>
          <p:cNvSpPr/>
          <p:nvPr userDrawn="1"/>
        </p:nvSpPr>
        <p:spPr>
          <a:xfrm>
            <a:off x="11533188"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
        <p:nvSpPr>
          <p:cNvPr id="20" name="Content Placeholder 2">
            <a:extLst>
              <a:ext uri="{FF2B5EF4-FFF2-40B4-BE49-F238E27FC236}">
                <a16:creationId xmlns:a16="http://schemas.microsoft.com/office/drawing/2014/main" id="{90037F95-9619-4B76-A5DA-1036AE903698}"/>
              </a:ext>
            </a:extLst>
          </p:cNvPr>
          <p:cNvSpPr>
            <a:spLocks noGrp="1"/>
          </p:cNvSpPr>
          <p:nvPr>
            <p:ph idx="1" hasCustomPrompt="1"/>
          </p:nvPr>
        </p:nvSpPr>
        <p:spPr>
          <a:xfrm>
            <a:off x="731839" y="1268413"/>
            <a:ext cx="10801349" cy="4860924"/>
          </a:xfrm>
        </p:spPr>
        <p:txBody>
          <a:bodyPr lIns="0" tIns="0" rIns="0" bIns="0">
            <a:normAutofit/>
          </a:bodyPr>
          <a:lstStyle>
            <a:lvl1pPr marL="135000" indent="-135000">
              <a:buClr>
                <a:schemeClr val="accent2"/>
              </a:buClr>
              <a:defRPr sz="1800">
                <a:solidFill>
                  <a:schemeClr val="tx1"/>
                </a:solidFill>
              </a:defRPr>
            </a:lvl1pPr>
            <a:lvl2pPr>
              <a:defRPr sz="1500"/>
            </a:lvl2pPr>
            <a:lvl3pPr>
              <a:defRPr sz="1350"/>
            </a:lvl3pPr>
            <a:lvl4pPr>
              <a:defRPr sz="1200"/>
            </a:lvl4pPr>
            <a:lvl5pPr>
              <a:defRPr sz="1200"/>
            </a:lvl5pPr>
          </a:lstStyle>
          <a:p>
            <a:pPr lvl="0"/>
            <a:r>
              <a:rPr lang="de-DE" dirty="0"/>
              <a:t>Agenda Thema 1</a:t>
            </a:r>
          </a:p>
          <a:p>
            <a:pPr lvl="0"/>
            <a:r>
              <a:rPr lang="de-DE" dirty="0"/>
              <a:t>Agenda Thema 2</a:t>
            </a:r>
          </a:p>
          <a:p>
            <a:pPr lvl="0"/>
            <a:r>
              <a:rPr lang="de-DE" dirty="0"/>
              <a:t>Agenda Thema 3</a:t>
            </a:r>
          </a:p>
          <a:p>
            <a:pPr lvl="0"/>
            <a:r>
              <a:rPr lang="de-DE" dirty="0"/>
              <a:t>Agenda Thema 4</a:t>
            </a:r>
          </a:p>
          <a:p>
            <a:pPr lvl="0"/>
            <a:r>
              <a:rPr lang="de-DE" dirty="0"/>
              <a:t>Agenda Thema 5</a:t>
            </a:r>
            <a:endParaRPr lang="en-US" dirty="0"/>
          </a:p>
        </p:txBody>
      </p:sp>
    </p:spTree>
    <p:extLst>
      <p:ext uri="{BB962C8B-B14F-4D97-AF65-F5344CB8AC3E}">
        <p14:creationId xmlns:p14="http://schemas.microsoft.com/office/powerpoint/2010/main" val="2428977929"/>
      </p:ext>
    </p:extLst>
  </p:cSld>
  <p:clrMapOvr>
    <a:masterClrMapping/>
  </p:clrMapOvr>
  <p:extLst mod="1">
    <p:ext uri="{DCECCB84-F9BA-43D5-87BE-67443E8EF086}">
      <p15:sldGuideLst xmlns:p15="http://schemas.microsoft.com/office/powerpoint/2012/main">
        <p15:guide id="1" pos="461">
          <p15:clr>
            <a:srgbClr val="FBAE40"/>
          </p15:clr>
        </p15:guide>
        <p15:guide id="2" orient="horz" pos="799">
          <p15:clr>
            <a:srgbClr val="FBAE40"/>
          </p15:clr>
        </p15:guide>
        <p15:guide id="3" orient="horz" pos="3952">
          <p15:clr>
            <a:srgbClr val="FBAE40"/>
          </p15:clr>
        </p15:guide>
        <p15:guide id="4" orient="horz" pos="4020">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686">
          <p15:clr>
            <a:srgbClr val="FBAE40"/>
          </p15:clr>
        </p15:guide>
        <p15:guide id="10" pos="5087">
          <p15:clr>
            <a:srgbClr val="FBAE40"/>
          </p15:clr>
        </p15:guide>
        <p15:guide id="11" orient="horz" pos="3861">
          <p15:clr>
            <a:srgbClr val="FBAE40"/>
          </p15:clr>
        </p15:guide>
        <p15:guide id="12" orient="horz" pos="164">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Inhalt Leer">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11C2A807-F55D-4C47-81F8-41DFE27A705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1999" cy="6129338"/>
          </a:xfrm>
          <a:prstGeom prst="rect">
            <a:avLst/>
          </a:prstGeom>
        </p:spPr>
      </p:pic>
      <p:sp>
        <p:nvSpPr>
          <p:cNvPr id="9" name="Rechteck 8">
            <a:extLst>
              <a:ext uri="{FF2B5EF4-FFF2-40B4-BE49-F238E27FC236}">
                <a16:creationId xmlns:a16="http://schemas.microsoft.com/office/drawing/2014/main" id="{A9633FD0-BC86-7448-A7A5-D7DEB50F0D88}"/>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solidFill>
                <a:schemeClr val="accent1"/>
              </a:solidFill>
            </a:endParaRPr>
          </a:p>
        </p:txBody>
      </p:sp>
      <p:sp>
        <p:nvSpPr>
          <p:cNvPr id="10" name="Rechteck 9">
            <a:extLst>
              <a:ext uri="{FF2B5EF4-FFF2-40B4-BE49-F238E27FC236}">
                <a16:creationId xmlns:a16="http://schemas.microsoft.com/office/drawing/2014/main" id="{DDFF1963-4FBF-BF48-BE4B-78ACF125249D}"/>
              </a:ext>
            </a:extLst>
          </p:cNvPr>
          <p:cNvSpPr/>
          <p:nvPr userDrawn="1"/>
        </p:nvSpPr>
        <p:spPr>
          <a:xfrm>
            <a:off x="2"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1" name="Slide Number Placeholder 5">
            <a:extLst>
              <a:ext uri="{FF2B5EF4-FFF2-40B4-BE49-F238E27FC236}">
                <a16:creationId xmlns:a16="http://schemas.microsoft.com/office/drawing/2014/main" id="{1B82E99B-8ADC-3D4E-A5C4-790C3F9D8558}"/>
              </a:ext>
            </a:extLst>
          </p:cNvPr>
          <p:cNvSpPr>
            <a:spLocks noGrp="1"/>
          </p:cNvSpPr>
          <p:nvPr>
            <p:ph type="sldNum" sz="quarter" idx="12"/>
          </p:nvPr>
        </p:nvSpPr>
        <p:spPr>
          <a:xfrm>
            <a:off x="156636" y="6418756"/>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2" name="Picture 7" descr="WWK-Logo-_Eine starke Gemeinschaft_CMYK">
            <a:extLst>
              <a:ext uri="{FF2B5EF4-FFF2-40B4-BE49-F238E27FC236}">
                <a16:creationId xmlns:a16="http://schemas.microsoft.com/office/drawing/2014/main" id="{5ECA7C06-8FBB-2F40-8087-EB7333F3B45E}"/>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7" y="6381752"/>
            <a:ext cx="741363"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hteck 18">
            <a:extLst>
              <a:ext uri="{FF2B5EF4-FFF2-40B4-BE49-F238E27FC236}">
                <a16:creationId xmlns:a16="http://schemas.microsoft.com/office/drawing/2014/main" id="{66ED4B6E-84F6-C94A-B25D-ABBDF53EF454}"/>
              </a:ext>
            </a:extLst>
          </p:cNvPr>
          <p:cNvSpPr/>
          <p:nvPr userDrawn="1"/>
        </p:nvSpPr>
        <p:spPr>
          <a:xfrm>
            <a:off x="11533188"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
        <p:nvSpPr>
          <p:cNvPr id="20" name="Rechteck 19">
            <a:extLst>
              <a:ext uri="{FF2B5EF4-FFF2-40B4-BE49-F238E27FC236}">
                <a16:creationId xmlns:a16="http://schemas.microsoft.com/office/drawing/2014/main" id="{A6AC97E0-A887-A94C-9B1A-76CBCD4F238C}"/>
              </a:ext>
            </a:extLst>
          </p:cNvPr>
          <p:cNvSpPr/>
          <p:nvPr userDrawn="1"/>
        </p:nvSpPr>
        <p:spPr>
          <a:xfrm>
            <a:off x="11533188"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Tree>
    <p:extLst>
      <p:ext uri="{BB962C8B-B14F-4D97-AF65-F5344CB8AC3E}">
        <p14:creationId xmlns:p14="http://schemas.microsoft.com/office/powerpoint/2010/main" val="23267100"/>
      </p:ext>
    </p:extLst>
  </p:cSld>
  <p:clrMapOvr>
    <a:masterClrMapping/>
  </p:clrMapOvr>
  <p:extLst mod="1">
    <p:ext uri="{DCECCB84-F9BA-43D5-87BE-67443E8EF086}">
      <p15:sldGuideLst xmlns:p15="http://schemas.microsoft.com/office/powerpoint/2012/main">
        <p15:guide id="1" pos="461">
          <p15:clr>
            <a:srgbClr val="FBAE40"/>
          </p15:clr>
        </p15:guide>
        <p15:guide id="2" orient="horz" pos="3861">
          <p15:clr>
            <a:srgbClr val="FBAE40"/>
          </p15:clr>
        </p15:guide>
        <p15:guide id="3" orient="horz" pos="3952">
          <p15:clr>
            <a:srgbClr val="FBAE40"/>
          </p15:clr>
        </p15:guide>
        <p15:guide id="4" orient="horz" pos="4020">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799">
          <p15:clr>
            <a:srgbClr val="FBAE40"/>
          </p15:clr>
        </p15:guide>
        <p15:guide id="10" pos="5087">
          <p15:clr>
            <a:srgbClr val="FBAE40"/>
          </p15:clr>
        </p15:guide>
        <p15:guide id="11" orient="horz" pos="686">
          <p15:clr>
            <a:srgbClr val="FBAE40"/>
          </p15:clr>
        </p15:guide>
        <p15:guide id="12" orient="horz" pos="164">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Inhalt Leer">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BAC1B6A1-8A89-4FF0-A29B-43DC9B1BEEB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2001" cy="6129338"/>
          </a:xfrm>
          <a:prstGeom prst="rect">
            <a:avLst/>
          </a:prstGeom>
        </p:spPr>
      </p:pic>
      <p:sp>
        <p:nvSpPr>
          <p:cNvPr id="10" name="Rechteck 9">
            <a:extLst>
              <a:ext uri="{FF2B5EF4-FFF2-40B4-BE49-F238E27FC236}">
                <a16:creationId xmlns:a16="http://schemas.microsoft.com/office/drawing/2014/main" id="{B6A9BDDD-4BB8-B144-A109-5EE033EC34AF}"/>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solidFill>
                <a:schemeClr val="accent1"/>
              </a:solidFill>
            </a:endParaRPr>
          </a:p>
        </p:txBody>
      </p:sp>
      <p:sp>
        <p:nvSpPr>
          <p:cNvPr id="11" name="Rechteck 10">
            <a:extLst>
              <a:ext uri="{FF2B5EF4-FFF2-40B4-BE49-F238E27FC236}">
                <a16:creationId xmlns:a16="http://schemas.microsoft.com/office/drawing/2014/main" id="{E4DAC996-08A6-6A46-83F9-423F88EC9A01}"/>
              </a:ext>
            </a:extLst>
          </p:cNvPr>
          <p:cNvSpPr/>
          <p:nvPr userDrawn="1"/>
        </p:nvSpPr>
        <p:spPr>
          <a:xfrm>
            <a:off x="2"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2" name="Slide Number Placeholder 5">
            <a:extLst>
              <a:ext uri="{FF2B5EF4-FFF2-40B4-BE49-F238E27FC236}">
                <a16:creationId xmlns:a16="http://schemas.microsoft.com/office/drawing/2014/main" id="{BDE67387-16EA-CF4E-88BE-0068D28A98F5}"/>
              </a:ext>
            </a:extLst>
          </p:cNvPr>
          <p:cNvSpPr>
            <a:spLocks noGrp="1"/>
          </p:cNvSpPr>
          <p:nvPr>
            <p:ph type="sldNum" sz="quarter" idx="12"/>
          </p:nvPr>
        </p:nvSpPr>
        <p:spPr>
          <a:xfrm>
            <a:off x="156636" y="6418756"/>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9" name="Picture 7" descr="WWK-Logo-_Eine starke Gemeinschaft_CMYK">
            <a:extLst>
              <a:ext uri="{FF2B5EF4-FFF2-40B4-BE49-F238E27FC236}">
                <a16:creationId xmlns:a16="http://schemas.microsoft.com/office/drawing/2014/main" id="{E3A9E0AE-95A6-AE4E-ADF2-A600C04A9EC0}"/>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7" y="6381752"/>
            <a:ext cx="741363"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hteck 19">
            <a:extLst>
              <a:ext uri="{FF2B5EF4-FFF2-40B4-BE49-F238E27FC236}">
                <a16:creationId xmlns:a16="http://schemas.microsoft.com/office/drawing/2014/main" id="{50E36813-0270-C542-8BE1-820254F5324E}"/>
              </a:ext>
            </a:extLst>
          </p:cNvPr>
          <p:cNvSpPr/>
          <p:nvPr userDrawn="1"/>
        </p:nvSpPr>
        <p:spPr>
          <a:xfrm>
            <a:off x="11533188"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
        <p:nvSpPr>
          <p:cNvPr id="21" name="Rechteck 20">
            <a:extLst>
              <a:ext uri="{FF2B5EF4-FFF2-40B4-BE49-F238E27FC236}">
                <a16:creationId xmlns:a16="http://schemas.microsoft.com/office/drawing/2014/main" id="{A646020F-C59C-6E4E-A440-E19363F43174}"/>
              </a:ext>
            </a:extLst>
          </p:cNvPr>
          <p:cNvSpPr/>
          <p:nvPr userDrawn="1"/>
        </p:nvSpPr>
        <p:spPr>
          <a:xfrm>
            <a:off x="11533188"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Tree>
    <p:extLst>
      <p:ext uri="{BB962C8B-B14F-4D97-AF65-F5344CB8AC3E}">
        <p14:creationId xmlns:p14="http://schemas.microsoft.com/office/powerpoint/2010/main" val="2765329867"/>
      </p:ext>
    </p:extLst>
  </p:cSld>
  <p:clrMapOvr>
    <a:masterClrMapping/>
  </p:clrMapOvr>
  <p:extLst mod="1">
    <p:ext uri="{DCECCB84-F9BA-43D5-87BE-67443E8EF086}">
      <p15:sldGuideLst xmlns:p15="http://schemas.microsoft.com/office/powerpoint/2012/main">
        <p15:guide id="1" pos="461">
          <p15:clr>
            <a:srgbClr val="FBAE40"/>
          </p15:clr>
        </p15:guide>
        <p15:guide id="2" orient="horz" pos="3861">
          <p15:clr>
            <a:srgbClr val="FBAE40"/>
          </p15:clr>
        </p15:guide>
        <p15:guide id="3" orient="horz" pos="3952">
          <p15:clr>
            <a:srgbClr val="FBAE40"/>
          </p15:clr>
        </p15:guide>
        <p15:guide id="4" orient="horz" pos="4020">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799">
          <p15:clr>
            <a:srgbClr val="FBAE40"/>
          </p15:clr>
        </p15:guide>
        <p15:guide id="10" pos="5087">
          <p15:clr>
            <a:srgbClr val="FBAE40"/>
          </p15:clr>
        </p15:guide>
        <p15:guide id="11" orient="horz" pos="686">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4_Kaffeepause">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B04EFA13-67C6-D843-8AE2-631D7913F21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2"/>
          <a:stretch/>
        </p:blipFill>
        <p:spPr>
          <a:xfrm>
            <a:off x="-1" y="-1"/>
            <a:ext cx="12191999" cy="3987145"/>
          </a:xfrm>
          <a:prstGeom prst="rect">
            <a:avLst/>
          </a:prstGeom>
        </p:spPr>
      </p:pic>
      <p:sp>
        <p:nvSpPr>
          <p:cNvPr id="11" name="Textfeld 10">
            <a:extLst>
              <a:ext uri="{FF2B5EF4-FFF2-40B4-BE49-F238E27FC236}">
                <a16:creationId xmlns:a16="http://schemas.microsoft.com/office/drawing/2014/main" id="{EA0B8F5D-7683-496A-80E7-B63700AC0C25}"/>
              </a:ext>
            </a:extLst>
          </p:cNvPr>
          <p:cNvSpPr txBox="1"/>
          <p:nvPr userDrawn="1"/>
        </p:nvSpPr>
        <p:spPr>
          <a:xfrm>
            <a:off x="682966" y="4773855"/>
            <a:ext cx="10801351" cy="783309"/>
          </a:xfrm>
          <a:prstGeom prst="rect">
            <a:avLst/>
          </a:prstGeom>
          <a:noFill/>
        </p:spPr>
        <p:txBody>
          <a:bodyPr wrap="square" lIns="0" tIns="0" rIns="0" bIns="0" rtlCol="0">
            <a:noAutofit/>
          </a:bodyPr>
          <a:lstStyle/>
          <a:p>
            <a:pPr>
              <a:lnSpc>
                <a:spcPts val="4500"/>
              </a:lnSpc>
            </a:pPr>
            <a:r>
              <a:rPr kumimoji="0" lang="de-DE" sz="5400" b="1" i="0" u="none" strike="noStrike" kern="1200" cap="all" spc="0" normalizeH="0" baseline="0" noProof="0" dirty="0">
                <a:ln>
                  <a:noFill/>
                </a:ln>
                <a:solidFill>
                  <a:srgbClr val="009036"/>
                </a:solidFill>
                <a:effectLst/>
                <a:uLnTx/>
                <a:uFillTx/>
                <a:latin typeface="+mj-lt"/>
                <a:ea typeface="+mj-ea"/>
                <a:cs typeface="+mj-cs"/>
              </a:rPr>
              <a:t>pause</a:t>
            </a:r>
            <a:endParaRPr lang="de-DE" sz="2700" b="1" cap="all" baseline="0" dirty="0">
              <a:latin typeface="+mj-lt"/>
            </a:endParaRPr>
          </a:p>
        </p:txBody>
      </p:sp>
      <p:sp>
        <p:nvSpPr>
          <p:cNvPr id="10" name="Subtitle 2">
            <a:extLst>
              <a:ext uri="{FF2B5EF4-FFF2-40B4-BE49-F238E27FC236}">
                <a16:creationId xmlns:a16="http://schemas.microsoft.com/office/drawing/2014/main" id="{D09695A9-02D8-498C-AADC-0C0CD3FBCB79}"/>
              </a:ext>
            </a:extLst>
          </p:cNvPr>
          <p:cNvSpPr>
            <a:spLocks noGrp="1"/>
          </p:cNvSpPr>
          <p:nvPr>
            <p:ph type="subTitle" idx="1" hasCustomPrompt="1"/>
          </p:nvPr>
        </p:nvSpPr>
        <p:spPr>
          <a:xfrm>
            <a:off x="731838" y="5569454"/>
            <a:ext cx="10801351" cy="547143"/>
          </a:xfrm>
        </p:spPr>
        <p:txBody>
          <a:bodyPr lIns="0" tIns="0" rIns="0" bIns="0">
            <a:normAutofit/>
          </a:bodyPr>
          <a:lstStyle>
            <a:lvl1pPr marL="0" indent="0" algn="l">
              <a:buNone/>
              <a:defRPr sz="135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a16="http://schemas.microsoft.com/office/drawing/2014/main" id="{CFD0737D-599B-D842-8E20-7C661CA6A33C}"/>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solidFill>
                <a:schemeClr val="accent1"/>
              </a:solidFill>
            </a:endParaRPr>
          </a:p>
        </p:txBody>
      </p:sp>
      <p:sp>
        <p:nvSpPr>
          <p:cNvPr id="14" name="Rechteck 13">
            <a:extLst>
              <a:ext uri="{FF2B5EF4-FFF2-40B4-BE49-F238E27FC236}">
                <a16:creationId xmlns:a16="http://schemas.microsoft.com/office/drawing/2014/main" id="{0823195C-5163-3248-B485-BACF5F37B017}"/>
              </a:ext>
            </a:extLst>
          </p:cNvPr>
          <p:cNvSpPr/>
          <p:nvPr userDrawn="1"/>
        </p:nvSpPr>
        <p:spPr>
          <a:xfrm>
            <a:off x="2"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6" name="Slide Number Placeholder 5">
            <a:extLst>
              <a:ext uri="{FF2B5EF4-FFF2-40B4-BE49-F238E27FC236}">
                <a16:creationId xmlns:a16="http://schemas.microsoft.com/office/drawing/2014/main" id="{B2F39F1B-6F34-CF4C-A6E4-B6EC2452B795}"/>
              </a:ext>
            </a:extLst>
          </p:cNvPr>
          <p:cNvSpPr>
            <a:spLocks noGrp="1"/>
          </p:cNvSpPr>
          <p:nvPr>
            <p:ph type="sldNum" sz="quarter" idx="12"/>
          </p:nvPr>
        </p:nvSpPr>
        <p:spPr>
          <a:xfrm>
            <a:off x="156636" y="6418756"/>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7" name="Picture 7" descr="WWK-Logo-_Eine starke Gemeinschaft_CMYK">
            <a:extLst>
              <a:ext uri="{FF2B5EF4-FFF2-40B4-BE49-F238E27FC236}">
                <a16:creationId xmlns:a16="http://schemas.microsoft.com/office/drawing/2014/main" id="{3E0CD272-E235-604E-8921-0545573CF332}"/>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7" y="6381752"/>
            <a:ext cx="741363"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a16="http://schemas.microsoft.com/office/drawing/2014/main" id="{59E7B2DA-4992-214B-BBBD-3F4CFFF3EFFC}"/>
              </a:ext>
            </a:extLst>
          </p:cNvPr>
          <p:cNvSpPr/>
          <p:nvPr userDrawn="1"/>
        </p:nvSpPr>
        <p:spPr>
          <a:xfrm>
            <a:off x="11533188"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
        <p:nvSpPr>
          <p:cNvPr id="23" name="Rechteck 22">
            <a:extLst>
              <a:ext uri="{FF2B5EF4-FFF2-40B4-BE49-F238E27FC236}">
                <a16:creationId xmlns:a16="http://schemas.microsoft.com/office/drawing/2014/main" id="{33F3C6FC-DBAA-A242-AD27-DF662E2EB2C1}"/>
              </a:ext>
            </a:extLst>
          </p:cNvPr>
          <p:cNvSpPr/>
          <p:nvPr userDrawn="1"/>
        </p:nvSpPr>
        <p:spPr>
          <a:xfrm>
            <a:off x="11533188"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Tree>
    <p:extLst>
      <p:ext uri="{BB962C8B-B14F-4D97-AF65-F5344CB8AC3E}">
        <p14:creationId xmlns:p14="http://schemas.microsoft.com/office/powerpoint/2010/main" val="2944886324"/>
      </p:ext>
    </p:extLst>
  </p:cSld>
  <p:clrMapOvr>
    <a:masterClrMapping/>
  </p:clrMapOvr>
  <p:extLst mod="1">
    <p:ext uri="{DCECCB84-F9BA-43D5-87BE-67443E8EF086}">
      <p15:sldGuideLst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5_Kaffeepause">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1B0EA255-F14B-4048-BC19-FF34EAEE7FA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1997" cy="3987144"/>
          </a:xfrm>
          <a:prstGeom prst="rect">
            <a:avLst/>
          </a:prstGeom>
        </p:spPr>
      </p:pic>
      <p:sp>
        <p:nvSpPr>
          <p:cNvPr id="11" name="Textfeld 10">
            <a:extLst>
              <a:ext uri="{FF2B5EF4-FFF2-40B4-BE49-F238E27FC236}">
                <a16:creationId xmlns:a16="http://schemas.microsoft.com/office/drawing/2014/main" id="{EA0B8F5D-7683-496A-80E7-B63700AC0C25}"/>
              </a:ext>
            </a:extLst>
          </p:cNvPr>
          <p:cNvSpPr txBox="1"/>
          <p:nvPr userDrawn="1"/>
        </p:nvSpPr>
        <p:spPr>
          <a:xfrm>
            <a:off x="682966" y="4773855"/>
            <a:ext cx="10801351" cy="783309"/>
          </a:xfrm>
          <a:prstGeom prst="rect">
            <a:avLst/>
          </a:prstGeom>
          <a:noFill/>
        </p:spPr>
        <p:txBody>
          <a:bodyPr wrap="square" lIns="0" tIns="0" rIns="0" bIns="0" rtlCol="0">
            <a:noAutofit/>
          </a:bodyPr>
          <a:lstStyle/>
          <a:p>
            <a:pPr>
              <a:lnSpc>
                <a:spcPts val="4500"/>
              </a:lnSpc>
            </a:pPr>
            <a:r>
              <a:rPr kumimoji="0" lang="de-DE" sz="5400" b="1" i="0" u="none" strike="noStrike" kern="1200" cap="all" spc="0" normalizeH="0" baseline="0" noProof="0" dirty="0" err="1">
                <a:ln>
                  <a:noFill/>
                </a:ln>
                <a:solidFill>
                  <a:srgbClr val="009036"/>
                </a:solidFill>
                <a:effectLst/>
                <a:uLnTx/>
                <a:uFillTx/>
                <a:latin typeface="+mj-lt"/>
                <a:ea typeface="+mj-ea"/>
                <a:cs typeface="+mj-cs"/>
              </a:rPr>
              <a:t>kaffeepause</a:t>
            </a:r>
            <a:endParaRPr lang="de-DE" sz="2700" b="1" cap="all" baseline="0" dirty="0">
              <a:latin typeface="+mj-lt"/>
            </a:endParaRPr>
          </a:p>
        </p:txBody>
      </p:sp>
      <p:sp>
        <p:nvSpPr>
          <p:cNvPr id="10" name="Subtitle 2">
            <a:extLst>
              <a:ext uri="{FF2B5EF4-FFF2-40B4-BE49-F238E27FC236}">
                <a16:creationId xmlns:a16="http://schemas.microsoft.com/office/drawing/2014/main" id="{D09695A9-02D8-498C-AADC-0C0CD3FBCB79}"/>
              </a:ext>
            </a:extLst>
          </p:cNvPr>
          <p:cNvSpPr>
            <a:spLocks noGrp="1"/>
          </p:cNvSpPr>
          <p:nvPr>
            <p:ph type="subTitle" idx="1" hasCustomPrompt="1"/>
          </p:nvPr>
        </p:nvSpPr>
        <p:spPr>
          <a:xfrm>
            <a:off x="731838" y="5569454"/>
            <a:ext cx="10801351" cy="547143"/>
          </a:xfrm>
        </p:spPr>
        <p:txBody>
          <a:bodyPr lIns="0" tIns="0" rIns="0" bIns="0">
            <a:normAutofit/>
          </a:bodyPr>
          <a:lstStyle>
            <a:lvl1pPr marL="0" indent="0" algn="l">
              <a:buNone/>
              <a:defRPr sz="135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a16="http://schemas.microsoft.com/office/drawing/2014/main" id="{6AD49A88-37D2-7D46-B27A-3DCD1CB7B594}"/>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solidFill>
                <a:schemeClr val="accent1"/>
              </a:solidFill>
            </a:endParaRPr>
          </a:p>
        </p:txBody>
      </p:sp>
      <p:sp>
        <p:nvSpPr>
          <p:cNvPr id="14" name="Rechteck 13">
            <a:extLst>
              <a:ext uri="{FF2B5EF4-FFF2-40B4-BE49-F238E27FC236}">
                <a16:creationId xmlns:a16="http://schemas.microsoft.com/office/drawing/2014/main" id="{FBA93480-2A9D-2343-B815-83F1CFF5C7F0}"/>
              </a:ext>
            </a:extLst>
          </p:cNvPr>
          <p:cNvSpPr/>
          <p:nvPr userDrawn="1"/>
        </p:nvSpPr>
        <p:spPr>
          <a:xfrm>
            <a:off x="2"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6" name="Slide Number Placeholder 5">
            <a:extLst>
              <a:ext uri="{FF2B5EF4-FFF2-40B4-BE49-F238E27FC236}">
                <a16:creationId xmlns:a16="http://schemas.microsoft.com/office/drawing/2014/main" id="{8475D837-AD9D-A54B-B3EE-0FCED761467A}"/>
              </a:ext>
            </a:extLst>
          </p:cNvPr>
          <p:cNvSpPr>
            <a:spLocks noGrp="1"/>
          </p:cNvSpPr>
          <p:nvPr>
            <p:ph type="sldNum" sz="quarter" idx="12"/>
          </p:nvPr>
        </p:nvSpPr>
        <p:spPr>
          <a:xfrm>
            <a:off x="156636" y="6418756"/>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7" name="Picture 7" descr="WWK-Logo-_Eine starke Gemeinschaft_CMYK">
            <a:extLst>
              <a:ext uri="{FF2B5EF4-FFF2-40B4-BE49-F238E27FC236}">
                <a16:creationId xmlns:a16="http://schemas.microsoft.com/office/drawing/2014/main" id="{77DCBEFC-72F7-494D-A230-CE90F992069B}"/>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7" y="6381752"/>
            <a:ext cx="741363"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a16="http://schemas.microsoft.com/office/drawing/2014/main" id="{57E5C516-B610-C848-9CB0-FB3488B8CBC9}"/>
              </a:ext>
            </a:extLst>
          </p:cNvPr>
          <p:cNvSpPr/>
          <p:nvPr userDrawn="1"/>
        </p:nvSpPr>
        <p:spPr>
          <a:xfrm>
            <a:off x="11533188"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
        <p:nvSpPr>
          <p:cNvPr id="23" name="Rechteck 22">
            <a:extLst>
              <a:ext uri="{FF2B5EF4-FFF2-40B4-BE49-F238E27FC236}">
                <a16:creationId xmlns:a16="http://schemas.microsoft.com/office/drawing/2014/main" id="{D66E448A-0928-DB40-A597-DFCB5EBB24C7}"/>
              </a:ext>
            </a:extLst>
          </p:cNvPr>
          <p:cNvSpPr/>
          <p:nvPr userDrawn="1"/>
        </p:nvSpPr>
        <p:spPr>
          <a:xfrm>
            <a:off x="11533188"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Tree>
    <p:extLst>
      <p:ext uri="{BB962C8B-B14F-4D97-AF65-F5344CB8AC3E}">
        <p14:creationId xmlns:p14="http://schemas.microsoft.com/office/powerpoint/2010/main" val="1345644534"/>
      </p:ext>
    </p:extLst>
  </p:cSld>
  <p:clrMapOvr>
    <a:masterClrMapping/>
  </p:clrMapOvr>
  <p:extLst mod="1">
    <p:ext uri="{DCECCB84-F9BA-43D5-87BE-67443E8EF086}">
      <p15:sldGuideLst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6_Kaffeepause">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0CB947EB-C7A6-E243-ACEA-27B0EABA6D3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1996" cy="3987144"/>
          </a:xfrm>
          <a:prstGeom prst="rect">
            <a:avLst/>
          </a:prstGeom>
        </p:spPr>
      </p:pic>
      <p:sp>
        <p:nvSpPr>
          <p:cNvPr id="11" name="Textfeld 10">
            <a:extLst>
              <a:ext uri="{FF2B5EF4-FFF2-40B4-BE49-F238E27FC236}">
                <a16:creationId xmlns:a16="http://schemas.microsoft.com/office/drawing/2014/main" id="{EA0B8F5D-7683-496A-80E7-B63700AC0C25}"/>
              </a:ext>
            </a:extLst>
          </p:cNvPr>
          <p:cNvSpPr txBox="1"/>
          <p:nvPr userDrawn="1"/>
        </p:nvSpPr>
        <p:spPr>
          <a:xfrm>
            <a:off x="682966" y="4773855"/>
            <a:ext cx="10801351" cy="783309"/>
          </a:xfrm>
          <a:prstGeom prst="rect">
            <a:avLst/>
          </a:prstGeom>
          <a:noFill/>
        </p:spPr>
        <p:txBody>
          <a:bodyPr wrap="square" lIns="0" tIns="0" rIns="0" bIns="0" rtlCol="0">
            <a:noAutofit/>
          </a:bodyPr>
          <a:lstStyle/>
          <a:p>
            <a:pPr>
              <a:lnSpc>
                <a:spcPts val="4500"/>
              </a:lnSpc>
            </a:pPr>
            <a:r>
              <a:rPr kumimoji="0" lang="de-DE" sz="5400" b="1" i="0" u="none" strike="noStrike" kern="1200" cap="all" spc="0" normalizeH="0" baseline="0" noProof="0" dirty="0">
                <a:ln>
                  <a:noFill/>
                </a:ln>
                <a:solidFill>
                  <a:srgbClr val="009036"/>
                </a:solidFill>
                <a:effectLst/>
                <a:uLnTx/>
                <a:uFillTx/>
                <a:latin typeface="+mj-lt"/>
                <a:ea typeface="+mj-ea"/>
                <a:cs typeface="+mj-cs"/>
              </a:rPr>
              <a:t>Mittagspause</a:t>
            </a:r>
            <a:endParaRPr lang="de-DE" sz="2700" b="1" cap="all" baseline="0" dirty="0">
              <a:latin typeface="+mj-lt"/>
            </a:endParaRPr>
          </a:p>
        </p:txBody>
      </p:sp>
      <p:sp>
        <p:nvSpPr>
          <p:cNvPr id="10" name="Subtitle 2">
            <a:extLst>
              <a:ext uri="{FF2B5EF4-FFF2-40B4-BE49-F238E27FC236}">
                <a16:creationId xmlns:a16="http://schemas.microsoft.com/office/drawing/2014/main" id="{D09695A9-02D8-498C-AADC-0C0CD3FBCB79}"/>
              </a:ext>
            </a:extLst>
          </p:cNvPr>
          <p:cNvSpPr>
            <a:spLocks noGrp="1"/>
          </p:cNvSpPr>
          <p:nvPr>
            <p:ph type="subTitle" idx="1" hasCustomPrompt="1"/>
          </p:nvPr>
        </p:nvSpPr>
        <p:spPr>
          <a:xfrm>
            <a:off x="731838" y="5569454"/>
            <a:ext cx="10801351" cy="547143"/>
          </a:xfrm>
        </p:spPr>
        <p:txBody>
          <a:bodyPr lIns="0" tIns="0" rIns="0" bIns="0">
            <a:normAutofit/>
          </a:bodyPr>
          <a:lstStyle>
            <a:lvl1pPr marL="0" indent="0" algn="l">
              <a:buNone/>
              <a:defRPr sz="135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a16="http://schemas.microsoft.com/office/drawing/2014/main" id="{AE178856-56C3-6048-BF1B-BD0FB7B7615E}"/>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solidFill>
                <a:schemeClr val="accent1"/>
              </a:solidFill>
            </a:endParaRPr>
          </a:p>
        </p:txBody>
      </p:sp>
      <p:sp>
        <p:nvSpPr>
          <p:cNvPr id="14" name="Rechteck 13">
            <a:extLst>
              <a:ext uri="{FF2B5EF4-FFF2-40B4-BE49-F238E27FC236}">
                <a16:creationId xmlns:a16="http://schemas.microsoft.com/office/drawing/2014/main" id="{1FF3BB53-442C-8840-B381-FEE0003D988B}"/>
              </a:ext>
            </a:extLst>
          </p:cNvPr>
          <p:cNvSpPr/>
          <p:nvPr userDrawn="1"/>
        </p:nvSpPr>
        <p:spPr>
          <a:xfrm>
            <a:off x="2"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6" name="Slide Number Placeholder 5">
            <a:extLst>
              <a:ext uri="{FF2B5EF4-FFF2-40B4-BE49-F238E27FC236}">
                <a16:creationId xmlns:a16="http://schemas.microsoft.com/office/drawing/2014/main" id="{1F95BD35-6530-9F42-96B8-48ACF091679B}"/>
              </a:ext>
            </a:extLst>
          </p:cNvPr>
          <p:cNvSpPr>
            <a:spLocks noGrp="1"/>
          </p:cNvSpPr>
          <p:nvPr>
            <p:ph type="sldNum" sz="quarter" idx="12"/>
          </p:nvPr>
        </p:nvSpPr>
        <p:spPr>
          <a:xfrm>
            <a:off x="156636" y="6418756"/>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7" name="Picture 7" descr="WWK-Logo-_Eine starke Gemeinschaft_CMYK">
            <a:extLst>
              <a:ext uri="{FF2B5EF4-FFF2-40B4-BE49-F238E27FC236}">
                <a16:creationId xmlns:a16="http://schemas.microsoft.com/office/drawing/2014/main" id="{5FA96E21-6886-D848-AB8D-9576F1B4E066}"/>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7" y="6381752"/>
            <a:ext cx="741363"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a16="http://schemas.microsoft.com/office/drawing/2014/main" id="{C5205B3B-B650-2245-A205-A92A8CDED7A7}"/>
              </a:ext>
            </a:extLst>
          </p:cNvPr>
          <p:cNvSpPr/>
          <p:nvPr userDrawn="1"/>
        </p:nvSpPr>
        <p:spPr>
          <a:xfrm>
            <a:off x="11533188"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
        <p:nvSpPr>
          <p:cNvPr id="23" name="Rechteck 22">
            <a:extLst>
              <a:ext uri="{FF2B5EF4-FFF2-40B4-BE49-F238E27FC236}">
                <a16:creationId xmlns:a16="http://schemas.microsoft.com/office/drawing/2014/main" id="{56E5058A-F59B-C84F-8010-9000E1B89EA2}"/>
              </a:ext>
            </a:extLst>
          </p:cNvPr>
          <p:cNvSpPr/>
          <p:nvPr userDrawn="1"/>
        </p:nvSpPr>
        <p:spPr>
          <a:xfrm>
            <a:off x="11533188"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Tree>
    <p:extLst>
      <p:ext uri="{BB962C8B-B14F-4D97-AF65-F5344CB8AC3E}">
        <p14:creationId xmlns:p14="http://schemas.microsoft.com/office/powerpoint/2010/main" val="2435044448"/>
      </p:ext>
    </p:extLst>
  </p:cSld>
  <p:clrMapOvr>
    <a:masterClrMapping/>
  </p:clrMapOvr>
  <p:extLst mod="1">
    <p:ext uri="{DCECCB84-F9BA-43D5-87BE-67443E8EF086}">
      <p15:sldGuideLst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7_Kaffeepause">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D9FC75F-6AEF-E142-9B7E-CDCA4739020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 y="-2"/>
            <a:ext cx="12191999" cy="3987146"/>
          </a:xfrm>
          <a:prstGeom prst="rect">
            <a:avLst/>
          </a:prstGeom>
        </p:spPr>
      </p:pic>
      <p:sp>
        <p:nvSpPr>
          <p:cNvPr id="11" name="Textfeld 10">
            <a:extLst>
              <a:ext uri="{FF2B5EF4-FFF2-40B4-BE49-F238E27FC236}">
                <a16:creationId xmlns:a16="http://schemas.microsoft.com/office/drawing/2014/main" id="{EA0B8F5D-7683-496A-80E7-B63700AC0C25}"/>
              </a:ext>
            </a:extLst>
          </p:cNvPr>
          <p:cNvSpPr txBox="1"/>
          <p:nvPr userDrawn="1"/>
        </p:nvSpPr>
        <p:spPr>
          <a:xfrm>
            <a:off x="682966" y="4773855"/>
            <a:ext cx="10801351" cy="783309"/>
          </a:xfrm>
          <a:prstGeom prst="rect">
            <a:avLst/>
          </a:prstGeom>
          <a:noFill/>
        </p:spPr>
        <p:txBody>
          <a:bodyPr wrap="square" lIns="0" tIns="0" rIns="0" bIns="0" rtlCol="0">
            <a:noAutofit/>
          </a:bodyPr>
          <a:lstStyle/>
          <a:p>
            <a:pPr>
              <a:lnSpc>
                <a:spcPts val="4500"/>
              </a:lnSpc>
            </a:pPr>
            <a:r>
              <a:rPr kumimoji="0" lang="de-DE" sz="5400" b="1" i="0" u="none" strike="noStrike" kern="1200" cap="all" spc="0" normalizeH="0" baseline="0" noProof="0" dirty="0">
                <a:ln>
                  <a:noFill/>
                </a:ln>
                <a:solidFill>
                  <a:srgbClr val="009036"/>
                </a:solidFill>
                <a:effectLst/>
                <a:uLnTx/>
                <a:uFillTx/>
                <a:latin typeface="+mj-lt"/>
                <a:ea typeface="+mj-ea"/>
                <a:cs typeface="+mj-cs"/>
              </a:rPr>
              <a:t>Noch fragen?</a:t>
            </a:r>
            <a:endParaRPr lang="de-DE" sz="2700" b="1" cap="all" baseline="0" dirty="0">
              <a:latin typeface="+mj-lt"/>
            </a:endParaRPr>
          </a:p>
        </p:txBody>
      </p:sp>
      <p:sp>
        <p:nvSpPr>
          <p:cNvPr id="10" name="Subtitle 2">
            <a:extLst>
              <a:ext uri="{FF2B5EF4-FFF2-40B4-BE49-F238E27FC236}">
                <a16:creationId xmlns:a16="http://schemas.microsoft.com/office/drawing/2014/main" id="{D09695A9-02D8-498C-AADC-0C0CD3FBCB79}"/>
              </a:ext>
            </a:extLst>
          </p:cNvPr>
          <p:cNvSpPr>
            <a:spLocks noGrp="1"/>
          </p:cNvSpPr>
          <p:nvPr>
            <p:ph type="subTitle" idx="1" hasCustomPrompt="1"/>
          </p:nvPr>
        </p:nvSpPr>
        <p:spPr>
          <a:xfrm>
            <a:off x="731838" y="5569454"/>
            <a:ext cx="10801351" cy="547143"/>
          </a:xfrm>
        </p:spPr>
        <p:txBody>
          <a:bodyPr lIns="0" tIns="0" rIns="0" bIns="0">
            <a:normAutofit/>
          </a:bodyPr>
          <a:lstStyle>
            <a:lvl1pPr marL="0" indent="0" algn="l">
              <a:buNone/>
              <a:defRPr sz="135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a16="http://schemas.microsoft.com/office/drawing/2014/main" id="{DC65ECD1-B85F-BC4C-AC79-110E8044C81D}"/>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solidFill>
                <a:schemeClr val="accent1"/>
              </a:solidFill>
            </a:endParaRPr>
          </a:p>
        </p:txBody>
      </p:sp>
      <p:sp>
        <p:nvSpPr>
          <p:cNvPr id="14" name="Rechteck 13">
            <a:extLst>
              <a:ext uri="{FF2B5EF4-FFF2-40B4-BE49-F238E27FC236}">
                <a16:creationId xmlns:a16="http://schemas.microsoft.com/office/drawing/2014/main" id="{5677294B-FCD4-F646-BCCD-A4267C0BFB73}"/>
              </a:ext>
            </a:extLst>
          </p:cNvPr>
          <p:cNvSpPr/>
          <p:nvPr userDrawn="1"/>
        </p:nvSpPr>
        <p:spPr>
          <a:xfrm>
            <a:off x="2"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6" name="Slide Number Placeholder 5">
            <a:extLst>
              <a:ext uri="{FF2B5EF4-FFF2-40B4-BE49-F238E27FC236}">
                <a16:creationId xmlns:a16="http://schemas.microsoft.com/office/drawing/2014/main" id="{30159B41-1CDB-3A4E-B68C-1813372051B1}"/>
              </a:ext>
            </a:extLst>
          </p:cNvPr>
          <p:cNvSpPr>
            <a:spLocks noGrp="1"/>
          </p:cNvSpPr>
          <p:nvPr>
            <p:ph type="sldNum" sz="quarter" idx="12"/>
          </p:nvPr>
        </p:nvSpPr>
        <p:spPr>
          <a:xfrm>
            <a:off x="156636" y="6418756"/>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7" name="Picture 7" descr="WWK-Logo-_Eine starke Gemeinschaft_CMYK">
            <a:extLst>
              <a:ext uri="{FF2B5EF4-FFF2-40B4-BE49-F238E27FC236}">
                <a16:creationId xmlns:a16="http://schemas.microsoft.com/office/drawing/2014/main" id="{315FB82E-FD37-6E42-B755-7A4F830FDFAC}"/>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7" y="6381752"/>
            <a:ext cx="741363"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a16="http://schemas.microsoft.com/office/drawing/2014/main" id="{71D55A14-53EE-F644-91E8-B7F2269E68D9}"/>
              </a:ext>
            </a:extLst>
          </p:cNvPr>
          <p:cNvSpPr/>
          <p:nvPr userDrawn="1"/>
        </p:nvSpPr>
        <p:spPr>
          <a:xfrm>
            <a:off x="11533188"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
        <p:nvSpPr>
          <p:cNvPr id="23" name="Rechteck 22">
            <a:extLst>
              <a:ext uri="{FF2B5EF4-FFF2-40B4-BE49-F238E27FC236}">
                <a16:creationId xmlns:a16="http://schemas.microsoft.com/office/drawing/2014/main" id="{9C4413F8-5604-7C41-B953-5D2374B8A50E}"/>
              </a:ext>
            </a:extLst>
          </p:cNvPr>
          <p:cNvSpPr/>
          <p:nvPr userDrawn="1"/>
        </p:nvSpPr>
        <p:spPr>
          <a:xfrm>
            <a:off x="11533188"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Tree>
    <p:extLst>
      <p:ext uri="{BB962C8B-B14F-4D97-AF65-F5344CB8AC3E}">
        <p14:creationId xmlns:p14="http://schemas.microsoft.com/office/powerpoint/2010/main" val="439951293"/>
      </p:ext>
    </p:extLst>
  </p:cSld>
  <p:clrMapOvr>
    <a:masterClrMapping/>
  </p:clrMapOvr>
  <p:extLst mod="1">
    <p:ext uri="{DCECCB84-F9BA-43D5-87BE-67443E8EF086}">
      <p15:sldGuideLst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8_Kaffeepause">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60903A3D-4683-C849-8293-C1D490329C9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101"/>
          <a:stretch/>
        </p:blipFill>
        <p:spPr>
          <a:xfrm>
            <a:off x="0" y="-2"/>
            <a:ext cx="12191995" cy="3987146"/>
          </a:xfrm>
          <a:prstGeom prst="rect">
            <a:avLst/>
          </a:prstGeom>
        </p:spPr>
      </p:pic>
      <p:sp>
        <p:nvSpPr>
          <p:cNvPr id="11" name="Textfeld 10">
            <a:extLst>
              <a:ext uri="{FF2B5EF4-FFF2-40B4-BE49-F238E27FC236}">
                <a16:creationId xmlns:a16="http://schemas.microsoft.com/office/drawing/2014/main" id="{EA0B8F5D-7683-496A-80E7-B63700AC0C25}"/>
              </a:ext>
            </a:extLst>
          </p:cNvPr>
          <p:cNvSpPr txBox="1"/>
          <p:nvPr userDrawn="1"/>
        </p:nvSpPr>
        <p:spPr>
          <a:xfrm>
            <a:off x="682966" y="4252301"/>
            <a:ext cx="10801351" cy="1304863"/>
          </a:xfrm>
          <a:prstGeom prst="rect">
            <a:avLst/>
          </a:prstGeom>
          <a:noFill/>
        </p:spPr>
        <p:txBody>
          <a:bodyPr wrap="square" lIns="0" tIns="0" rIns="0" bIns="0" rtlCol="0">
            <a:noAutofit/>
          </a:bodyPr>
          <a:lstStyle/>
          <a:p>
            <a:pPr>
              <a:lnSpc>
                <a:spcPts val="4050"/>
              </a:lnSpc>
            </a:pPr>
            <a:r>
              <a:rPr kumimoji="0" lang="de-DE" sz="4500" b="1" i="0" u="none" strike="noStrike" kern="1200" cap="all" spc="0" normalizeH="0" baseline="0" noProof="0" dirty="0">
                <a:ln>
                  <a:noFill/>
                </a:ln>
                <a:solidFill>
                  <a:srgbClr val="009036"/>
                </a:solidFill>
                <a:effectLst/>
                <a:uLnTx/>
                <a:uFillTx/>
                <a:latin typeface="+mj-lt"/>
                <a:ea typeface="+mj-ea"/>
                <a:cs typeface="+mj-cs"/>
              </a:rPr>
              <a:t>Bitte schalten sie ihr </a:t>
            </a:r>
            <a:r>
              <a:rPr kumimoji="0" lang="de-DE" sz="4500" b="1" i="0" u="none" strike="noStrike" kern="1200" cap="all" spc="0" normalizeH="0" baseline="0" noProof="0" dirty="0" err="1">
                <a:ln>
                  <a:noFill/>
                </a:ln>
                <a:solidFill>
                  <a:srgbClr val="009036"/>
                </a:solidFill>
                <a:effectLst/>
                <a:uLnTx/>
                <a:uFillTx/>
                <a:latin typeface="+mj-lt"/>
                <a:ea typeface="+mj-ea"/>
                <a:cs typeface="+mj-cs"/>
              </a:rPr>
              <a:t>smartphone</a:t>
            </a:r>
            <a:r>
              <a:rPr kumimoji="0" lang="de-DE" sz="4500" b="1" i="0" u="none" strike="noStrike" kern="1200" cap="all" spc="0" normalizeH="0" baseline="0" noProof="0" dirty="0">
                <a:ln>
                  <a:noFill/>
                </a:ln>
                <a:solidFill>
                  <a:srgbClr val="009036"/>
                </a:solidFill>
                <a:effectLst/>
                <a:uLnTx/>
                <a:uFillTx/>
                <a:latin typeface="+mj-lt"/>
                <a:ea typeface="+mj-ea"/>
                <a:cs typeface="+mj-cs"/>
              </a:rPr>
              <a:t> aus</a:t>
            </a:r>
          </a:p>
        </p:txBody>
      </p:sp>
      <p:sp>
        <p:nvSpPr>
          <p:cNvPr id="10" name="Subtitle 2">
            <a:extLst>
              <a:ext uri="{FF2B5EF4-FFF2-40B4-BE49-F238E27FC236}">
                <a16:creationId xmlns:a16="http://schemas.microsoft.com/office/drawing/2014/main" id="{D09695A9-02D8-498C-AADC-0C0CD3FBCB79}"/>
              </a:ext>
            </a:extLst>
          </p:cNvPr>
          <p:cNvSpPr>
            <a:spLocks noGrp="1"/>
          </p:cNvSpPr>
          <p:nvPr>
            <p:ph type="subTitle" idx="1" hasCustomPrompt="1"/>
          </p:nvPr>
        </p:nvSpPr>
        <p:spPr>
          <a:xfrm>
            <a:off x="731838" y="5569454"/>
            <a:ext cx="10801351" cy="547143"/>
          </a:xfrm>
        </p:spPr>
        <p:txBody>
          <a:bodyPr lIns="0" tIns="0" rIns="0" bIns="0">
            <a:normAutofit/>
          </a:bodyPr>
          <a:lstStyle>
            <a:lvl1pPr marL="0" indent="0" algn="l">
              <a:buNone/>
              <a:defRPr sz="135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a16="http://schemas.microsoft.com/office/drawing/2014/main" id="{662CFF83-B122-B343-B197-86EAFDB88DE6}"/>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solidFill>
                <a:schemeClr val="accent1"/>
              </a:solidFill>
            </a:endParaRPr>
          </a:p>
        </p:txBody>
      </p:sp>
      <p:sp>
        <p:nvSpPr>
          <p:cNvPr id="14" name="Rechteck 13">
            <a:extLst>
              <a:ext uri="{FF2B5EF4-FFF2-40B4-BE49-F238E27FC236}">
                <a16:creationId xmlns:a16="http://schemas.microsoft.com/office/drawing/2014/main" id="{A7884AE5-0370-3847-8C22-5F7DB8E06075}"/>
              </a:ext>
            </a:extLst>
          </p:cNvPr>
          <p:cNvSpPr/>
          <p:nvPr userDrawn="1"/>
        </p:nvSpPr>
        <p:spPr>
          <a:xfrm>
            <a:off x="2"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6" name="Slide Number Placeholder 5">
            <a:extLst>
              <a:ext uri="{FF2B5EF4-FFF2-40B4-BE49-F238E27FC236}">
                <a16:creationId xmlns:a16="http://schemas.microsoft.com/office/drawing/2014/main" id="{ED3C2186-887F-334E-8BF0-1059D9B56E11}"/>
              </a:ext>
            </a:extLst>
          </p:cNvPr>
          <p:cNvSpPr>
            <a:spLocks noGrp="1"/>
          </p:cNvSpPr>
          <p:nvPr>
            <p:ph type="sldNum" sz="quarter" idx="12"/>
          </p:nvPr>
        </p:nvSpPr>
        <p:spPr>
          <a:xfrm>
            <a:off x="156636" y="6418756"/>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7" name="Picture 7" descr="WWK-Logo-_Eine starke Gemeinschaft_CMYK">
            <a:extLst>
              <a:ext uri="{FF2B5EF4-FFF2-40B4-BE49-F238E27FC236}">
                <a16:creationId xmlns:a16="http://schemas.microsoft.com/office/drawing/2014/main" id="{4A6109D1-2369-F746-BB5D-864EE854FD2E}"/>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7" y="6381752"/>
            <a:ext cx="741363"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a16="http://schemas.microsoft.com/office/drawing/2014/main" id="{5FC2D301-80C8-6B4A-8D10-8CA4449759A2}"/>
              </a:ext>
            </a:extLst>
          </p:cNvPr>
          <p:cNvSpPr/>
          <p:nvPr userDrawn="1"/>
        </p:nvSpPr>
        <p:spPr>
          <a:xfrm>
            <a:off x="11533188"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
        <p:nvSpPr>
          <p:cNvPr id="23" name="Rechteck 22">
            <a:extLst>
              <a:ext uri="{FF2B5EF4-FFF2-40B4-BE49-F238E27FC236}">
                <a16:creationId xmlns:a16="http://schemas.microsoft.com/office/drawing/2014/main" id="{7F09A2C9-E9AF-9749-B966-D6B1F25B966D}"/>
              </a:ext>
            </a:extLst>
          </p:cNvPr>
          <p:cNvSpPr/>
          <p:nvPr userDrawn="1"/>
        </p:nvSpPr>
        <p:spPr>
          <a:xfrm>
            <a:off x="11533188"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Tree>
    <p:extLst>
      <p:ext uri="{BB962C8B-B14F-4D97-AF65-F5344CB8AC3E}">
        <p14:creationId xmlns:p14="http://schemas.microsoft.com/office/powerpoint/2010/main" val="200586006"/>
      </p:ext>
    </p:extLst>
  </p:cSld>
  <p:clrMapOvr>
    <a:masterClrMapping/>
  </p:clrMapOvr>
  <p:extLst mod="1">
    <p:ext uri="{DCECCB84-F9BA-43D5-87BE-67443E8EF086}">
      <p15:sldGuideLst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Inhalt Leer">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D4FC7DCF-BC91-364D-B054-FE8C37270C6F}"/>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solidFill>
                <a:schemeClr val="accent1"/>
              </a:solidFill>
            </a:endParaRPr>
          </a:p>
        </p:txBody>
      </p:sp>
      <p:sp>
        <p:nvSpPr>
          <p:cNvPr id="9" name="Rechteck 8">
            <a:extLst>
              <a:ext uri="{FF2B5EF4-FFF2-40B4-BE49-F238E27FC236}">
                <a16:creationId xmlns:a16="http://schemas.microsoft.com/office/drawing/2014/main" id="{D42EACC5-E928-454A-B52D-60E8E8410D12}"/>
              </a:ext>
            </a:extLst>
          </p:cNvPr>
          <p:cNvSpPr/>
          <p:nvPr userDrawn="1"/>
        </p:nvSpPr>
        <p:spPr>
          <a:xfrm>
            <a:off x="2"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0" name="Slide Number Placeholder 5">
            <a:extLst>
              <a:ext uri="{FF2B5EF4-FFF2-40B4-BE49-F238E27FC236}">
                <a16:creationId xmlns:a16="http://schemas.microsoft.com/office/drawing/2014/main" id="{F96BCF56-6D1D-3346-987F-9DB1D17D32E0}"/>
              </a:ext>
            </a:extLst>
          </p:cNvPr>
          <p:cNvSpPr>
            <a:spLocks noGrp="1"/>
          </p:cNvSpPr>
          <p:nvPr>
            <p:ph type="sldNum" sz="quarter" idx="12"/>
          </p:nvPr>
        </p:nvSpPr>
        <p:spPr>
          <a:xfrm>
            <a:off x="156636" y="6418756"/>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1" name="Picture 7" descr="WWK-Logo-_Eine starke Gemeinschaft_CMYK">
            <a:extLst>
              <a:ext uri="{FF2B5EF4-FFF2-40B4-BE49-F238E27FC236}">
                <a16:creationId xmlns:a16="http://schemas.microsoft.com/office/drawing/2014/main" id="{23F22536-CFAC-7D49-9FBC-A3C714ED129D}"/>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7" y="6381752"/>
            <a:ext cx="741363"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hteck 11">
            <a:extLst>
              <a:ext uri="{FF2B5EF4-FFF2-40B4-BE49-F238E27FC236}">
                <a16:creationId xmlns:a16="http://schemas.microsoft.com/office/drawing/2014/main" id="{27D4DAC9-7848-454B-9C52-A855F5266D22}"/>
              </a:ext>
            </a:extLst>
          </p:cNvPr>
          <p:cNvSpPr/>
          <p:nvPr userDrawn="1"/>
        </p:nvSpPr>
        <p:spPr>
          <a:xfrm>
            <a:off x="11533188"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
        <p:nvSpPr>
          <p:cNvPr id="19" name="Rechteck 18">
            <a:extLst>
              <a:ext uri="{FF2B5EF4-FFF2-40B4-BE49-F238E27FC236}">
                <a16:creationId xmlns:a16="http://schemas.microsoft.com/office/drawing/2014/main" id="{F89E7F5B-0790-4240-BED5-2CD0CC00767A}"/>
              </a:ext>
            </a:extLst>
          </p:cNvPr>
          <p:cNvSpPr/>
          <p:nvPr userDrawn="1"/>
        </p:nvSpPr>
        <p:spPr>
          <a:xfrm>
            <a:off x="11533188"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Tree>
    <p:extLst>
      <p:ext uri="{BB962C8B-B14F-4D97-AF65-F5344CB8AC3E}">
        <p14:creationId xmlns:p14="http://schemas.microsoft.com/office/powerpoint/2010/main" val="286440225"/>
      </p:ext>
    </p:extLst>
  </p:cSld>
  <p:clrMapOvr>
    <a:masterClrMapping/>
  </p:clrMapOvr>
  <p:extLst mod="1">
    <p:ext uri="{DCECCB84-F9BA-43D5-87BE-67443E8EF086}">
      <p15:sldGuideLst xmlns:p15="http://schemas.microsoft.com/office/powerpoint/2012/main">
        <p15:guide id="1" pos="461">
          <p15:clr>
            <a:srgbClr val="FBAE40"/>
          </p15:clr>
        </p15:guide>
        <p15:guide id="2" orient="horz" pos="3861">
          <p15:clr>
            <a:srgbClr val="FBAE40"/>
          </p15:clr>
        </p15:guide>
        <p15:guide id="3" orient="horz" pos="3952">
          <p15:clr>
            <a:srgbClr val="FBAE40"/>
          </p15:clr>
        </p15:guide>
        <p15:guide id="4" orient="horz" pos="4020">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799">
          <p15:clr>
            <a:srgbClr val="FBAE40"/>
          </p15:clr>
        </p15:guide>
        <p15:guide id="10" pos="5087">
          <p15:clr>
            <a:srgbClr val="FBAE40"/>
          </p15:clr>
        </p15:guide>
        <p15:guide id="11" orient="horz" pos="686">
          <p15:clr>
            <a:srgbClr val="FBAE40"/>
          </p15:clr>
        </p15:guide>
        <p15:guide id="12" orient="horz" pos="164">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Inhalt 1 Spalte">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34D952A9-A4C6-425E-B9F9-1382EAD376C3}"/>
              </a:ext>
            </a:extLst>
          </p:cNvPr>
          <p:cNvSpPr>
            <a:spLocks noGrp="1"/>
          </p:cNvSpPr>
          <p:nvPr>
            <p:ph idx="1"/>
          </p:nvPr>
        </p:nvSpPr>
        <p:spPr>
          <a:xfrm>
            <a:off x="731838" y="1268414"/>
            <a:ext cx="10801351" cy="4860925"/>
          </a:xfrm>
        </p:spPr>
        <p:txBody>
          <a:bodyPr lIns="0" tIns="0" rIns="0" bIns="0">
            <a:normAutofit/>
          </a:bodyPr>
          <a:lstStyle>
            <a:lvl1pPr>
              <a:defRPr sz="1800"/>
            </a:lvl1pPr>
            <a:lvl2pPr>
              <a:defRPr sz="1500"/>
            </a:lvl2pPr>
            <a:lvl3pPr>
              <a:defRPr sz="1350"/>
            </a:lvl3pPr>
            <a:lvl4pPr>
              <a:defRPr sz="1200"/>
            </a:lvl4pPr>
            <a:lvl5pPr>
              <a:defRPr sz="12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22" name="Title 1">
            <a:extLst>
              <a:ext uri="{FF2B5EF4-FFF2-40B4-BE49-F238E27FC236}">
                <a16:creationId xmlns:a16="http://schemas.microsoft.com/office/drawing/2014/main" id="{C5DE1A6D-AB04-4166-8378-7D05202CC15E}"/>
              </a:ext>
            </a:extLst>
          </p:cNvPr>
          <p:cNvSpPr>
            <a:spLocks noGrp="1"/>
          </p:cNvSpPr>
          <p:nvPr>
            <p:ph type="title" hasCustomPrompt="1"/>
          </p:nvPr>
        </p:nvSpPr>
        <p:spPr>
          <a:xfrm>
            <a:off x="731838" y="499121"/>
            <a:ext cx="10801351" cy="589905"/>
          </a:xfrm>
        </p:spPr>
        <p:txBody>
          <a:bodyPr wrap="square" lIns="0" tIns="0" rIns="0" bIns="0" anchor="b">
            <a:spAutoFit/>
          </a:bodyPr>
          <a:lstStyle>
            <a:lvl1pPr>
              <a:lnSpc>
                <a:spcPts val="2250"/>
              </a:lnSpc>
              <a:defRPr sz="2550" b="1" cap="none" baseline="0">
                <a:solidFill>
                  <a:schemeClr val="tx2"/>
                </a:solidFill>
              </a:defRPr>
            </a:lvl1pPr>
          </a:lstStyle>
          <a:p>
            <a:r>
              <a:rPr lang="de-DE" dirty="0"/>
              <a:t>Hier steht ein Folientitel in</a:t>
            </a:r>
            <a:br>
              <a:rPr lang="de-DE" dirty="0"/>
            </a:br>
            <a:r>
              <a:rPr lang="de-DE" dirty="0"/>
              <a:t>einer oder zwei Zeilen</a:t>
            </a:r>
            <a:endParaRPr lang="en-US" dirty="0"/>
          </a:p>
        </p:txBody>
      </p:sp>
      <p:sp>
        <p:nvSpPr>
          <p:cNvPr id="10" name="Rechteck 9">
            <a:extLst>
              <a:ext uri="{FF2B5EF4-FFF2-40B4-BE49-F238E27FC236}">
                <a16:creationId xmlns:a16="http://schemas.microsoft.com/office/drawing/2014/main" id="{14E6C646-B615-2640-B1E1-698BC71223E4}"/>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solidFill>
                <a:schemeClr val="accent1"/>
              </a:solidFill>
            </a:endParaRPr>
          </a:p>
        </p:txBody>
      </p:sp>
      <p:sp>
        <p:nvSpPr>
          <p:cNvPr id="11" name="Rechteck 10">
            <a:extLst>
              <a:ext uri="{FF2B5EF4-FFF2-40B4-BE49-F238E27FC236}">
                <a16:creationId xmlns:a16="http://schemas.microsoft.com/office/drawing/2014/main" id="{5388404E-778D-0445-AEBA-098287DEC48E}"/>
              </a:ext>
            </a:extLst>
          </p:cNvPr>
          <p:cNvSpPr/>
          <p:nvPr userDrawn="1"/>
        </p:nvSpPr>
        <p:spPr>
          <a:xfrm>
            <a:off x="2"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2" name="Slide Number Placeholder 5">
            <a:extLst>
              <a:ext uri="{FF2B5EF4-FFF2-40B4-BE49-F238E27FC236}">
                <a16:creationId xmlns:a16="http://schemas.microsoft.com/office/drawing/2014/main" id="{CD10EDA0-4A46-2846-8625-4964D38AD931}"/>
              </a:ext>
            </a:extLst>
          </p:cNvPr>
          <p:cNvSpPr>
            <a:spLocks noGrp="1"/>
          </p:cNvSpPr>
          <p:nvPr>
            <p:ph type="sldNum" sz="quarter" idx="12"/>
          </p:nvPr>
        </p:nvSpPr>
        <p:spPr>
          <a:xfrm>
            <a:off x="156636" y="6418756"/>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4" name="Picture 7" descr="WWK-Logo-_Eine starke Gemeinschaft_CMYK">
            <a:extLst>
              <a:ext uri="{FF2B5EF4-FFF2-40B4-BE49-F238E27FC236}">
                <a16:creationId xmlns:a16="http://schemas.microsoft.com/office/drawing/2014/main" id="{B9CC5DA4-015C-9742-8A18-B1AC5B90C111}"/>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7" y="6381752"/>
            <a:ext cx="741363"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hteck 20">
            <a:extLst>
              <a:ext uri="{FF2B5EF4-FFF2-40B4-BE49-F238E27FC236}">
                <a16:creationId xmlns:a16="http://schemas.microsoft.com/office/drawing/2014/main" id="{6A9C6F28-3B55-3845-A4B8-3DB7BB125AC8}"/>
              </a:ext>
            </a:extLst>
          </p:cNvPr>
          <p:cNvSpPr/>
          <p:nvPr userDrawn="1"/>
        </p:nvSpPr>
        <p:spPr>
          <a:xfrm>
            <a:off x="11533188"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
        <p:nvSpPr>
          <p:cNvPr id="23" name="Rechteck 22">
            <a:extLst>
              <a:ext uri="{FF2B5EF4-FFF2-40B4-BE49-F238E27FC236}">
                <a16:creationId xmlns:a16="http://schemas.microsoft.com/office/drawing/2014/main" id="{C7990AE1-3D83-C246-A8ED-7C1460B579DF}"/>
              </a:ext>
            </a:extLst>
          </p:cNvPr>
          <p:cNvSpPr/>
          <p:nvPr userDrawn="1"/>
        </p:nvSpPr>
        <p:spPr>
          <a:xfrm>
            <a:off x="11533188"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Tree>
    <p:extLst>
      <p:ext uri="{BB962C8B-B14F-4D97-AF65-F5344CB8AC3E}">
        <p14:creationId xmlns:p14="http://schemas.microsoft.com/office/powerpoint/2010/main" val="2828288175"/>
      </p:ext>
    </p:extLst>
  </p:cSld>
  <p:clrMapOvr>
    <a:masterClrMapping/>
  </p:clrMapOvr>
  <p:extLst mod="1">
    <p:ext uri="{DCECCB84-F9BA-43D5-87BE-67443E8EF086}">
      <p15:sldGuideLst xmlns:p15="http://schemas.microsoft.com/office/powerpoint/2012/main">
        <p15:guide id="1" pos="461">
          <p15:clr>
            <a:srgbClr val="FBAE40"/>
          </p15:clr>
        </p15:guide>
        <p15:guide id="3" orient="horz" pos="3952">
          <p15:clr>
            <a:srgbClr val="FBAE40"/>
          </p15:clr>
        </p15:guide>
        <p15:guide id="4" orient="horz" pos="4020">
          <p15:clr>
            <a:srgbClr val="FBAE40"/>
          </p15:clr>
        </p15:guide>
        <p15:guide id="5" pos="7265">
          <p15:clr>
            <a:srgbClr val="FBAE40"/>
          </p15:clr>
        </p15:guide>
        <p15:guide id="6" pos="3863">
          <p15:clr>
            <a:srgbClr val="FBAE40"/>
          </p15:clr>
        </p15:guide>
        <p15:guide id="9" orient="horz" pos="799">
          <p15:clr>
            <a:srgbClr val="FBAE40"/>
          </p15:clr>
        </p15:guide>
        <p15:guide id="10" orient="horz" pos="3861">
          <p15:clr>
            <a:srgbClr val="FBAE40"/>
          </p15:clr>
        </p15:guide>
        <p15:guide id="11" orient="horz" pos="686">
          <p15:clr>
            <a:srgbClr val="FBAE40"/>
          </p15:clr>
        </p15:guide>
        <p15:guide id="12" orient="horz" pos="164">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Inhalt 2 Spalten">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86171793-1F7B-854A-B477-FB49C96210FB}"/>
              </a:ext>
            </a:extLst>
          </p:cNvPr>
          <p:cNvSpPr>
            <a:spLocks noGrp="1"/>
          </p:cNvSpPr>
          <p:nvPr>
            <p:ph type="title" hasCustomPrompt="1"/>
          </p:nvPr>
        </p:nvSpPr>
        <p:spPr>
          <a:xfrm>
            <a:off x="731838" y="499121"/>
            <a:ext cx="10801351" cy="589905"/>
          </a:xfrm>
        </p:spPr>
        <p:txBody>
          <a:bodyPr wrap="square" lIns="0" tIns="0" rIns="0" bIns="0" anchor="b">
            <a:spAutoFit/>
          </a:bodyPr>
          <a:lstStyle>
            <a:lvl1pPr>
              <a:lnSpc>
                <a:spcPts val="2250"/>
              </a:lnSpc>
              <a:defRPr sz="2550" b="1" cap="none" baseline="0">
                <a:solidFill>
                  <a:schemeClr val="tx2"/>
                </a:solidFill>
              </a:defRPr>
            </a:lvl1pPr>
          </a:lstStyle>
          <a:p>
            <a:r>
              <a:rPr lang="de-DE" dirty="0"/>
              <a:t>Hier steht ein Folientitel in</a:t>
            </a:r>
            <a:br>
              <a:rPr lang="de-DE" dirty="0"/>
            </a:br>
            <a:r>
              <a:rPr lang="de-DE" dirty="0"/>
              <a:t>einer oder zwei Zeilen</a:t>
            </a:r>
            <a:endParaRPr lang="en-US" dirty="0"/>
          </a:p>
        </p:txBody>
      </p:sp>
      <p:sp>
        <p:nvSpPr>
          <p:cNvPr id="19" name="Content Placeholder 2">
            <a:extLst>
              <a:ext uri="{FF2B5EF4-FFF2-40B4-BE49-F238E27FC236}">
                <a16:creationId xmlns:a16="http://schemas.microsoft.com/office/drawing/2014/main" id="{0BBA0C9F-45F6-2E4B-AA1D-67642737E417}"/>
              </a:ext>
            </a:extLst>
          </p:cNvPr>
          <p:cNvSpPr>
            <a:spLocks noGrp="1"/>
          </p:cNvSpPr>
          <p:nvPr>
            <p:ph idx="1"/>
          </p:nvPr>
        </p:nvSpPr>
        <p:spPr>
          <a:xfrm>
            <a:off x="731838" y="1268414"/>
            <a:ext cx="5292727" cy="4860925"/>
          </a:xfrm>
        </p:spPr>
        <p:txBody>
          <a:bodyPr lIns="0" tIns="0" rIns="0" bIns="0">
            <a:normAutofit/>
          </a:bodyPr>
          <a:lstStyle>
            <a:lvl1pPr>
              <a:defRPr sz="1800"/>
            </a:lvl1pPr>
            <a:lvl2pPr>
              <a:defRPr sz="1500"/>
            </a:lvl2pPr>
            <a:lvl3pPr>
              <a:defRPr sz="1350"/>
            </a:lvl3pPr>
            <a:lvl4pPr>
              <a:defRPr sz="1200"/>
            </a:lvl4pPr>
            <a:lvl5pPr>
              <a:defRPr sz="12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20" name="Content Placeholder 2">
            <a:extLst>
              <a:ext uri="{FF2B5EF4-FFF2-40B4-BE49-F238E27FC236}">
                <a16:creationId xmlns:a16="http://schemas.microsoft.com/office/drawing/2014/main" id="{0B796774-0B54-5F4C-8CA4-833F595E9131}"/>
              </a:ext>
            </a:extLst>
          </p:cNvPr>
          <p:cNvSpPr>
            <a:spLocks noGrp="1"/>
          </p:cNvSpPr>
          <p:nvPr>
            <p:ph idx="13"/>
          </p:nvPr>
        </p:nvSpPr>
        <p:spPr>
          <a:xfrm>
            <a:off x="6240463" y="1268415"/>
            <a:ext cx="5292727" cy="4860925"/>
          </a:xfrm>
        </p:spPr>
        <p:txBody>
          <a:bodyPr lIns="0" tIns="0" rIns="0" bIns="0">
            <a:normAutofit/>
          </a:bodyPr>
          <a:lstStyle>
            <a:lvl1pPr>
              <a:defRPr sz="1800"/>
            </a:lvl1pPr>
            <a:lvl2pPr>
              <a:defRPr sz="1500"/>
            </a:lvl2pPr>
            <a:lvl3pPr>
              <a:defRPr sz="1350"/>
            </a:lvl3pPr>
            <a:lvl4pPr>
              <a:defRPr sz="1200"/>
            </a:lvl4pPr>
            <a:lvl5pPr>
              <a:defRPr sz="12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11" name="Rechteck 10">
            <a:extLst>
              <a:ext uri="{FF2B5EF4-FFF2-40B4-BE49-F238E27FC236}">
                <a16:creationId xmlns:a16="http://schemas.microsoft.com/office/drawing/2014/main" id="{13D3BE35-384D-4F46-956F-F211C9F5BFDE}"/>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solidFill>
                <a:schemeClr val="accent1"/>
              </a:solidFill>
            </a:endParaRPr>
          </a:p>
        </p:txBody>
      </p:sp>
      <p:sp>
        <p:nvSpPr>
          <p:cNvPr id="13" name="Rechteck 12">
            <a:extLst>
              <a:ext uri="{FF2B5EF4-FFF2-40B4-BE49-F238E27FC236}">
                <a16:creationId xmlns:a16="http://schemas.microsoft.com/office/drawing/2014/main" id="{5E9D9E96-573E-B34E-B1F0-4AB036C3AFCD}"/>
              </a:ext>
            </a:extLst>
          </p:cNvPr>
          <p:cNvSpPr/>
          <p:nvPr userDrawn="1"/>
        </p:nvSpPr>
        <p:spPr>
          <a:xfrm>
            <a:off x="2"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4" name="Slide Number Placeholder 5">
            <a:extLst>
              <a:ext uri="{FF2B5EF4-FFF2-40B4-BE49-F238E27FC236}">
                <a16:creationId xmlns:a16="http://schemas.microsoft.com/office/drawing/2014/main" id="{4CD48329-23C8-4849-B5C0-06B15A4322F9}"/>
              </a:ext>
            </a:extLst>
          </p:cNvPr>
          <p:cNvSpPr>
            <a:spLocks noGrp="1"/>
          </p:cNvSpPr>
          <p:nvPr>
            <p:ph type="sldNum" sz="quarter" idx="12"/>
          </p:nvPr>
        </p:nvSpPr>
        <p:spPr>
          <a:xfrm>
            <a:off x="156636" y="6418756"/>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21" name="Picture 7" descr="WWK-Logo-_Eine starke Gemeinschaft_CMYK">
            <a:extLst>
              <a:ext uri="{FF2B5EF4-FFF2-40B4-BE49-F238E27FC236}">
                <a16:creationId xmlns:a16="http://schemas.microsoft.com/office/drawing/2014/main" id="{B0CFC1B8-2D10-524C-9556-6908AC1CE28D}"/>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7" y="6381752"/>
            <a:ext cx="741363"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a16="http://schemas.microsoft.com/office/drawing/2014/main" id="{34277887-CCE8-2141-A2EC-F40CF04D19C2}"/>
              </a:ext>
            </a:extLst>
          </p:cNvPr>
          <p:cNvSpPr/>
          <p:nvPr userDrawn="1"/>
        </p:nvSpPr>
        <p:spPr>
          <a:xfrm>
            <a:off x="11533188"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
        <p:nvSpPr>
          <p:cNvPr id="23" name="Rechteck 22">
            <a:extLst>
              <a:ext uri="{FF2B5EF4-FFF2-40B4-BE49-F238E27FC236}">
                <a16:creationId xmlns:a16="http://schemas.microsoft.com/office/drawing/2014/main" id="{D162DEDC-94AB-4F47-AA9A-E6C5E936B198}"/>
              </a:ext>
            </a:extLst>
          </p:cNvPr>
          <p:cNvSpPr/>
          <p:nvPr userDrawn="1"/>
        </p:nvSpPr>
        <p:spPr>
          <a:xfrm>
            <a:off x="11533188"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Tree>
    <p:extLst>
      <p:ext uri="{BB962C8B-B14F-4D97-AF65-F5344CB8AC3E}">
        <p14:creationId xmlns:p14="http://schemas.microsoft.com/office/powerpoint/2010/main" val="3538365634"/>
      </p:ext>
    </p:extLst>
  </p:cSld>
  <p:clrMapOvr>
    <a:masterClrMapping/>
  </p:clrMapOvr>
  <p:extLst mod="1">
    <p:ext uri="{DCECCB84-F9BA-43D5-87BE-67443E8EF086}">
      <p15:sldGuideLst xmlns:p15="http://schemas.microsoft.com/office/powerpoint/2012/main">
        <p15:guide id="1" pos="461">
          <p15:clr>
            <a:srgbClr val="FBAE40"/>
          </p15:clr>
        </p15:guide>
        <p15:guide id="4" orient="horz" pos="3952">
          <p15:clr>
            <a:srgbClr val="FBAE40"/>
          </p15:clr>
        </p15:guide>
        <p15:guide id="5" pos="7265">
          <p15:clr>
            <a:srgbClr val="FBAE40"/>
          </p15:clr>
        </p15:guide>
        <p15:guide id="6" pos="3863">
          <p15:clr>
            <a:srgbClr val="FBAE40"/>
          </p15:clr>
        </p15:guide>
        <p15:guide id="7" pos="3931">
          <p15:clr>
            <a:srgbClr val="FBAE40"/>
          </p15:clr>
        </p15:guide>
        <p15:guide id="8" pos="3795">
          <p15:clr>
            <a:srgbClr val="FBAE40"/>
          </p15:clr>
        </p15:guide>
        <p15:guide id="9" orient="horz" pos="686">
          <p15:clr>
            <a:srgbClr val="FBAE40"/>
          </p15:clr>
        </p15:guide>
        <p15:guide id="10" orient="horz" pos="799">
          <p15:clr>
            <a:srgbClr val="FBAE40"/>
          </p15:clr>
        </p15:guide>
        <p15:guide id="11" orient="horz" pos="3861">
          <p15:clr>
            <a:srgbClr val="FBAE40"/>
          </p15:clr>
        </p15:guide>
        <p15:guide id="12" orient="horz" pos="4020">
          <p15:clr>
            <a:srgbClr val="FBAE40"/>
          </p15:clr>
        </p15:guide>
        <p15:guide id="13" orient="horz" pos="164">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Inhalt 3 Spalten">
    <p:spTree>
      <p:nvGrpSpPr>
        <p:cNvPr id="1" name=""/>
        <p:cNvGrpSpPr/>
        <p:nvPr/>
      </p:nvGrpSpPr>
      <p:grpSpPr>
        <a:xfrm>
          <a:off x="0" y="0"/>
          <a:ext cx="0" cy="0"/>
          <a:chOff x="0" y="0"/>
          <a:chExt cx="0" cy="0"/>
        </a:xfrm>
      </p:grpSpPr>
      <p:sp>
        <p:nvSpPr>
          <p:cNvPr id="19" name="Content Placeholder 2">
            <a:extLst>
              <a:ext uri="{FF2B5EF4-FFF2-40B4-BE49-F238E27FC236}">
                <a16:creationId xmlns:a16="http://schemas.microsoft.com/office/drawing/2014/main" id="{9880F86A-E697-4EE2-914D-173454659BB0}"/>
              </a:ext>
            </a:extLst>
          </p:cNvPr>
          <p:cNvSpPr>
            <a:spLocks noGrp="1"/>
          </p:cNvSpPr>
          <p:nvPr>
            <p:ph idx="1"/>
          </p:nvPr>
        </p:nvSpPr>
        <p:spPr>
          <a:xfrm>
            <a:off x="731839" y="1268416"/>
            <a:ext cx="3455987" cy="4860925"/>
          </a:xfrm>
        </p:spPr>
        <p:txBody>
          <a:bodyPr lIns="0" tIns="0" rIns="0" bIns="0">
            <a:normAutofit/>
          </a:bodyPr>
          <a:lstStyle>
            <a:lvl1pPr>
              <a:defRPr sz="1500"/>
            </a:lvl1pPr>
            <a:lvl2pPr>
              <a:defRPr sz="1350"/>
            </a:lvl2pPr>
            <a:lvl3pPr>
              <a:defRPr sz="1200"/>
            </a:lvl3pPr>
            <a:lvl4pPr>
              <a:defRPr sz="1050"/>
            </a:lvl4pPr>
            <a:lvl5pPr>
              <a:defRPr sz="105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20" name="Content Placeholder 2">
            <a:extLst>
              <a:ext uri="{FF2B5EF4-FFF2-40B4-BE49-F238E27FC236}">
                <a16:creationId xmlns:a16="http://schemas.microsoft.com/office/drawing/2014/main" id="{22408356-3E97-4E72-8223-D0D4414BCA37}"/>
              </a:ext>
            </a:extLst>
          </p:cNvPr>
          <p:cNvSpPr>
            <a:spLocks noGrp="1"/>
          </p:cNvSpPr>
          <p:nvPr>
            <p:ph idx="13"/>
          </p:nvPr>
        </p:nvSpPr>
        <p:spPr>
          <a:xfrm>
            <a:off x="4407302" y="1268415"/>
            <a:ext cx="3455987" cy="4860925"/>
          </a:xfrm>
        </p:spPr>
        <p:txBody>
          <a:bodyPr lIns="0" tIns="0" rIns="0" bIns="0">
            <a:normAutofit/>
          </a:bodyPr>
          <a:lstStyle>
            <a:lvl1pPr>
              <a:defRPr sz="1500"/>
            </a:lvl1pPr>
            <a:lvl2pPr>
              <a:defRPr sz="1350"/>
            </a:lvl2pPr>
            <a:lvl3pPr>
              <a:defRPr sz="1200"/>
            </a:lvl3pPr>
            <a:lvl4pPr>
              <a:defRPr sz="1050"/>
            </a:lvl4pPr>
            <a:lvl5pPr>
              <a:defRPr sz="105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21" name="Content Placeholder 2">
            <a:extLst>
              <a:ext uri="{FF2B5EF4-FFF2-40B4-BE49-F238E27FC236}">
                <a16:creationId xmlns:a16="http://schemas.microsoft.com/office/drawing/2014/main" id="{09551787-AA82-4C6B-88CA-82E212D68F59}"/>
              </a:ext>
            </a:extLst>
          </p:cNvPr>
          <p:cNvSpPr>
            <a:spLocks noGrp="1"/>
          </p:cNvSpPr>
          <p:nvPr>
            <p:ph idx="14"/>
          </p:nvPr>
        </p:nvSpPr>
        <p:spPr>
          <a:xfrm>
            <a:off x="8082767" y="1268414"/>
            <a:ext cx="3455987" cy="4860925"/>
          </a:xfrm>
        </p:spPr>
        <p:txBody>
          <a:bodyPr lIns="0" tIns="0" rIns="0" bIns="0">
            <a:normAutofit/>
          </a:bodyPr>
          <a:lstStyle>
            <a:lvl1pPr>
              <a:defRPr sz="1500"/>
            </a:lvl1pPr>
            <a:lvl2pPr>
              <a:defRPr sz="1350"/>
            </a:lvl2pPr>
            <a:lvl3pPr>
              <a:defRPr sz="1200"/>
            </a:lvl3pPr>
            <a:lvl4pPr>
              <a:defRPr sz="1050"/>
            </a:lvl4pPr>
            <a:lvl5pPr>
              <a:defRPr sz="105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13" name="Title 1">
            <a:extLst>
              <a:ext uri="{FF2B5EF4-FFF2-40B4-BE49-F238E27FC236}">
                <a16:creationId xmlns:a16="http://schemas.microsoft.com/office/drawing/2014/main" id="{203E030A-3359-D745-8A2A-3D8DD217733B}"/>
              </a:ext>
            </a:extLst>
          </p:cNvPr>
          <p:cNvSpPr>
            <a:spLocks noGrp="1"/>
          </p:cNvSpPr>
          <p:nvPr>
            <p:ph type="title" hasCustomPrompt="1"/>
          </p:nvPr>
        </p:nvSpPr>
        <p:spPr>
          <a:xfrm>
            <a:off x="731838" y="499121"/>
            <a:ext cx="10801351" cy="589905"/>
          </a:xfrm>
        </p:spPr>
        <p:txBody>
          <a:bodyPr wrap="square" lIns="0" tIns="0" rIns="0" bIns="0" anchor="b">
            <a:spAutoFit/>
          </a:bodyPr>
          <a:lstStyle>
            <a:lvl1pPr>
              <a:lnSpc>
                <a:spcPts val="2250"/>
              </a:lnSpc>
              <a:defRPr sz="2550" b="1" cap="none" baseline="0">
                <a:solidFill>
                  <a:schemeClr val="tx2"/>
                </a:solidFill>
              </a:defRPr>
            </a:lvl1pPr>
          </a:lstStyle>
          <a:p>
            <a:r>
              <a:rPr lang="de-DE" dirty="0"/>
              <a:t>Hier steht ein Folientitel in</a:t>
            </a:r>
            <a:br>
              <a:rPr lang="de-DE" dirty="0"/>
            </a:br>
            <a:r>
              <a:rPr lang="de-DE" dirty="0"/>
              <a:t>einer oder zwei Zeilen</a:t>
            </a:r>
            <a:endParaRPr lang="en-US" dirty="0"/>
          </a:p>
        </p:txBody>
      </p:sp>
      <p:sp>
        <p:nvSpPr>
          <p:cNvPr id="12" name="Rechteck 11">
            <a:extLst>
              <a:ext uri="{FF2B5EF4-FFF2-40B4-BE49-F238E27FC236}">
                <a16:creationId xmlns:a16="http://schemas.microsoft.com/office/drawing/2014/main" id="{182386E7-20F9-3C45-9BF3-1D3AD1660CE1}"/>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solidFill>
                <a:schemeClr val="accent1"/>
              </a:solidFill>
            </a:endParaRPr>
          </a:p>
        </p:txBody>
      </p:sp>
      <p:sp>
        <p:nvSpPr>
          <p:cNvPr id="23" name="Rechteck 22">
            <a:extLst>
              <a:ext uri="{FF2B5EF4-FFF2-40B4-BE49-F238E27FC236}">
                <a16:creationId xmlns:a16="http://schemas.microsoft.com/office/drawing/2014/main" id="{4367200E-3A09-8542-BA1F-075C91D74144}"/>
              </a:ext>
            </a:extLst>
          </p:cNvPr>
          <p:cNvSpPr/>
          <p:nvPr userDrawn="1"/>
        </p:nvSpPr>
        <p:spPr>
          <a:xfrm>
            <a:off x="2"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24" name="Slide Number Placeholder 5">
            <a:extLst>
              <a:ext uri="{FF2B5EF4-FFF2-40B4-BE49-F238E27FC236}">
                <a16:creationId xmlns:a16="http://schemas.microsoft.com/office/drawing/2014/main" id="{AD8CEDBB-6AED-7143-BA94-DBDBBF53876E}"/>
              </a:ext>
            </a:extLst>
          </p:cNvPr>
          <p:cNvSpPr>
            <a:spLocks noGrp="1"/>
          </p:cNvSpPr>
          <p:nvPr>
            <p:ph type="sldNum" sz="quarter" idx="12"/>
          </p:nvPr>
        </p:nvSpPr>
        <p:spPr>
          <a:xfrm>
            <a:off x="156636" y="6418756"/>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25" name="Picture 7" descr="WWK-Logo-_Eine starke Gemeinschaft_CMYK">
            <a:extLst>
              <a:ext uri="{FF2B5EF4-FFF2-40B4-BE49-F238E27FC236}">
                <a16:creationId xmlns:a16="http://schemas.microsoft.com/office/drawing/2014/main" id="{54F48CB7-EAAD-5446-AB8B-8301E94C9C9F}"/>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7" y="6381752"/>
            <a:ext cx="741363"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hteck 25">
            <a:extLst>
              <a:ext uri="{FF2B5EF4-FFF2-40B4-BE49-F238E27FC236}">
                <a16:creationId xmlns:a16="http://schemas.microsoft.com/office/drawing/2014/main" id="{2680DA5F-3849-C242-B184-4ACD11464701}"/>
              </a:ext>
            </a:extLst>
          </p:cNvPr>
          <p:cNvSpPr/>
          <p:nvPr userDrawn="1"/>
        </p:nvSpPr>
        <p:spPr>
          <a:xfrm>
            <a:off x="11533188"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
        <p:nvSpPr>
          <p:cNvPr id="27" name="Rechteck 26">
            <a:extLst>
              <a:ext uri="{FF2B5EF4-FFF2-40B4-BE49-F238E27FC236}">
                <a16:creationId xmlns:a16="http://schemas.microsoft.com/office/drawing/2014/main" id="{AB500094-B821-564D-857D-C039B39B6DCA}"/>
              </a:ext>
            </a:extLst>
          </p:cNvPr>
          <p:cNvSpPr/>
          <p:nvPr userDrawn="1"/>
        </p:nvSpPr>
        <p:spPr>
          <a:xfrm>
            <a:off x="11533188"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Tree>
    <p:extLst>
      <p:ext uri="{BB962C8B-B14F-4D97-AF65-F5344CB8AC3E}">
        <p14:creationId xmlns:p14="http://schemas.microsoft.com/office/powerpoint/2010/main" val="702971331"/>
      </p:ext>
    </p:extLst>
  </p:cSld>
  <p:clrMapOvr>
    <a:masterClrMapping/>
  </p:clrMapOvr>
  <p:extLst mod="1">
    <p:ext uri="{DCECCB84-F9BA-43D5-87BE-67443E8EF086}">
      <p15:sldGuideLst xmlns:p15="http://schemas.microsoft.com/office/powerpoint/2012/main">
        <p15:guide id="1" pos="461">
          <p15:clr>
            <a:srgbClr val="FBAE40"/>
          </p15:clr>
        </p15:guide>
        <p15:guide id="3" orient="horz" pos="3952">
          <p15:clr>
            <a:srgbClr val="FBAE40"/>
          </p15:clr>
        </p15:guide>
        <p15:guide id="4" orient="horz" pos="4020">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799">
          <p15:clr>
            <a:srgbClr val="FBAE40"/>
          </p15:clr>
        </p15:guide>
        <p15:guide id="10" pos="5087">
          <p15:clr>
            <a:srgbClr val="FBAE40"/>
          </p15:clr>
        </p15:guide>
        <p15:guide id="11" orient="horz" pos="686">
          <p15:clr>
            <a:srgbClr val="FBAE40"/>
          </p15:clr>
        </p15:guide>
        <p15:guide id="12" orient="horz" pos="3861">
          <p15:clr>
            <a:srgbClr val="FBAE40"/>
          </p15:clr>
        </p15:guide>
        <p15:guide id="13" orient="horz" pos="164">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7_Titelfolie v1">
    <p:spTree>
      <p:nvGrpSpPr>
        <p:cNvPr id="1" name=""/>
        <p:cNvGrpSpPr/>
        <p:nvPr/>
      </p:nvGrpSpPr>
      <p:grpSpPr>
        <a:xfrm>
          <a:off x="0" y="0"/>
          <a:ext cx="0" cy="0"/>
          <a:chOff x="0" y="0"/>
          <a:chExt cx="0" cy="0"/>
        </a:xfrm>
      </p:grpSpPr>
      <p:pic>
        <p:nvPicPr>
          <p:cNvPr id="21" name="Grafik 20">
            <a:extLst>
              <a:ext uri="{FF2B5EF4-FFF2-40B4-BE49-F238E27FC236}">
                <a16:creationId xmlns:a16="http://schemas.microsoft.com/office/drawing/2014/main" id="{8210B1DC-0F0D-4419-9D32-A98E802B830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1"/>
          <a:stretch/>
        </p:blipFill>
        <p:spPr>
          <a:xfrm>
            <a:off x="0" y="0"/>
            <a:ext cx="12192000" cy="3778250"/>
          </a:xfrm>
          <a:prstGeom prst="rect">
            <a:avLst/>
          </a:prstGeom>
        </p:spPr>
      </p:pic>
      <p:sp>
        <p:nvSpPr>
          <p:cNvPr id="14" name="Title 1">
            <a:extLst>
              <a:ext uri="{FF2B5EF4-FFF2-40B4-BE49-F238E27FC236}">
                <a16:creationId xmlns:a16="http://schemas.microsoft.com/office/drawing/2014/main" id="{8C9C20D7-A3C6-4A5F-8664-57D66F7FAC76}"/>
              </a:ext>
            </a:extLst>
          </p:cNvPr>
          <p:cNvSpPr>
            <a:spLocks noGrp="1"/>
          </p:cNvSpPr>
          <p:nvPr>
            <p:ph type="ctrTitle" hasCustomPrompt="1"/>
          </p:nvPr>
        </p:nvSpPr>
        <p:spPr>
          <a:xfrm>
            <a:off x="731838" y="4409386"/>
            <a:ext cx="10801351" cy="899881"/>
          </a:xfrm>
        </p:spPr>
        <p:txBody>
          <a:bodyPr lIns="0" tIns="0" rIns="0" bIns="0" anchor="b">
            <a:noAutofit/>
          </a:bodyPr>
          <a:lstStyle>
            <a:lvl1pPr algn="l">
              <a:lnSpc>
                <a:spcPts val="2700"/>
              </a:lnSpc>
              <a:defRPr sz="3000" b="1" cap="all" baseline="0">
                <a:latin typeface="+mj-lt"/>
                <a:cs typeface="Arial" panose="020B0604020202020204" pitchFamily="34" charset="0"/>
              </a:defRPr>
            </a:lvl1pPr>
          </a:lstStyle>
          <a:p>
            <a:r>
              <a:rPr lang="de-DE" dirty="0"/>
              <a:t>Vielen Dank </a:t>
            </a:r>
            <a:br>
              <a:rPr lang="de-DE" dirty="0"/>
            </a:br>
            <a:r>
              <a:rPr lang="de-DE" dirty="0"/>
              <a:t>für ihre </a:t>
            </a:r>
            <a:r>
              <a:rPr lang="de-DE" dirty="0" err="1"/>
              <a:t>aufmerksamkeit</a:t>
            </a:r>
            <a:r>
              <a:rPr lang="de-DE" dirty="0"/>
              <a:t>.</a:t>
            </a:r>
            <a:endParaRPr lang="en-US" dirty="0"/>
          </a:p>
        </p:txBody>
      </p:sp>
      <p:sp>
        <p:nvSpPr>
          <p:cNvPr id="15" name="Rechteck 14">
            <a:extLst>
              <a:ext uri="{FF2B5EF4-FFF2-40B4-BE49-F238E27FC236}">
                <a16:creationId xmlns:a16="http://schemas.microsoft.com/office/drawing/2014/main" id="{2443A03A-CF91-467F-908F-DAE88256710B}"/>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7" name="Subtitle 2">
            <a:extLst>
              <a:ext uri="{FF2B5EF4-FFF2-40B4-BE49-F238E27FC236}">
                <a16:creationId xmlns:a16="http://schemas.microsoft.com/office/drawing/2014/main" id="{C7D1D0E5-8A79-4EA4-9619-8FE04421D5F4}"/>
              </a:ext>
            </a:extLst>
          </p:cNvPr>
          <p:cNvSpPr>
            <a:spLocks noGrp="1"/>
          </p:cNvSpPr>
          <p:nvPr>
            <p:ph type="subTitle" idx="1" hasCustomPrompt="1"/>
          </p:nvPr>
        </p:nvSpPr>
        <p:spPr>
          <a:xfrm>
            <a:off x="731838" y="5674089"/>
            <a:ext cx="10801351" cy="691989"/>
          </a:xfrm>
        </p:spPr>
        <p:txBody>
          <a:bodyPr lIns="0" tIns="0" rIns="0" bIns="0">
            <a:normAutofit/>
          </a:bodyPr>
          <a:lstStyle>
            <a:lvl1pPr marL="0" indent="0" algn="l">
              <a:buNone/>
              <a:defRPr sz="1350">
                <a:solidFill>
                  <a:schemeClr val="bg1">
                    <a:lumMod val="9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dirty="0"/>
              <a:t>Platz für eine </a:t>
            </a:r>
            <a:r>
              <a:rPr lang="de-DE" dirty="0" err="1"/>
              <a:t>Subline</a:t>
            </a:r>
            <a:r>
              <a:rPr lang="de-DE" dirty="0"/>
              <a:t>, wenn diese benötigt wird.</a:t>
            </a:r>
            <a:endParaRPr lang="en-US" dirty="0"/>
          </a:p>
        </p:txBody>
      </p:sp>
      <p:sp>
        <p:nvSpPr>
          <p:cNvPr id="18" name="Textplatzhalter 9">
            <a:extLst>
              <a:ext uri="{FF2B5EF4-FFF2-40B4-BE49-F238E27FC236}">
                <a16:creationId xmlns:a16="http://schemas.microsoft.com/office/drawing/2014/main" id="{6988C8F5-FA46-484C-93A1-1F03CB01B285}"/>
              </a:ext>
            </a:extLst>
          </p:cNvPr>
          <p:cNvSpPr>
            <a:spLocks noGrp="1"/>
          </p:cNvSpPr>
          <p:nvPr>
            <p:ph type="body" sz="quarter" idx="12" hasCustomPrompt="1"/>
          </p:nvPr>
        </p:nvSpPr>
        <p:spPr>
          <a:xfrm>
            <a:off x="731837" y="4048287"/>
            <a:ext cx="6126163" cy="207749"/>
          </a:xfrm>
        </p:spPr>
        <p:txBody>
          <a:bodyPr lIns="0" tIns="0" rIns="0" bIns="0">
            <a:spAutoFit/>
          </a:bodyPr>
          <a:lstStyle>
            <a:lvl1pPr marL="0" indent="0">
              <a:buNone/>
              <a:defRPr sz="1500">
                <a:solidFill>
                  <a:schemeClr val="accent6"/>
                </a:solidFill>
              </a:defRPr>
            </a:lvl1pPr>
            <a:lvl2pPr marL="342900" indent="0">
              <a:buNone/>
              <a:defRPr/>
            </a:lvl2pPr>
            <a:lvl3pPr marL="685800" indent="0">
              <a:buNone/>
              <a:defRPr/>
            </a:lvl3pPr>
            <a:lvl4pPr marL="1028700" indent="0">
              <a:buNone/>
              <a:defRPr/>
            </a:lvl4pPr>
            <a:lvl5pPr marL="1371600" indent="0">
              <a:buNone/>
              <a:defRPr/>
            </a:lvl5pPr>
          </a:lstStyle>
          <a:p>
            <a:pPr lvl="0"/>
            <a:r>
              <a:rPr lang="de-DE" dirty="0"/>
              <a:t>WWK Versicherungen</a:t>
            </a:r>
          </a:p>
        </p:txBody>
      </p:sp>
      <p:sp>
        <p:nvSpPr>
          <p:cNvPr id="19" name="Textplatzhalter 4">
            <a:extLst>
              <a:ext uri="{FF2B5EF4-FFF2-40B4-BE49-F238E27FC236}">
                <a16:creationId xmlns:a16="http://schemas.microsoft.com/office/drawing/2014/main" id="{35C087E9-448E-42AB-9748-9C8743E01407}"/>
              </a:ext>
            </a:extLst>
          </p:cNvPr>
          <p:cNvSpPr>
            <a:spLocks noGrp="1"/>
          </p:cNvSpPr>
          <p:nvPr>
            <p:ph type="body" sz="quarter" idx="13" hasCustomPrompt="1"/>
          </p:nvPr>
        </p:nvSpPr>
        <p:spPr>
          <a:xfrm>
            <a:off x="731839" y="6493826"/>
            <a:ext cx="7146925" cy="109132"/>
          </a:xfrm>
        </p:spPr>
        <p:txBody>
          <a:bodyPr lIns="0" tIns="0" rIns="0" bIns="0">
            <a:spAutoFit/>
          </a:bodyPr>
          <a:lstStyle>
            <a:lvl1pPr marL="0" indent="0">
              <a:buNone/>
              <a:defRPr sz="788">
                <a:solidFill>
                  <a:schemeClr val="bg1"/>
                </a:solidFill>
              </a:defRPr>
            </a:lvl1pPr>
            <a:lvl2pPr marL="342900" indent="0">
              <a:buNone/>
              <a:defRPr sz="900">
                <a:solidFill>
                  <a:schemeClr val="accent5"/>
                </a:solidFill>
              </a:defRPr>
            </a:lvl2pPr>
            <a:lvl3pPr marL="685800" indent="0">
              <a:buNone/>
              <a:defRPr sz="825">
                <a:solidFill>
                  <a:schemeClr val="accent5"/>
                </a:solidFill>
              </a:defRPr>
            </a:lvl3pPr>
            <a:lvl4pPr marL="1028700" indent="0">
              <a:buNone/>
              <a:defRPr sz="788">
                <a:solidFill>
                  <a:schemeClr val="accent5"/>
                </a:solidFill>
              </a:defRPr>
            </a:lvl4pPr>
            <a:lvl5pPr marL="1371600" indent="0">
              <a:buNone/>
              <a:defRPr sz="788">
                <a:solidFill>
                  <a:schemeClr val="accent5"/>
                </a:solidFill>
              </a:defRPr>
            </a:lvl5pPr>
          </a:lstStyle>
          <a:p>
            <a:pPr lvl="0"/>
            <a:r>
              <a:rPr lang="de-DE" dirty="0"/>
              <a:t>Referent</a:t>
            </a:r>
          </a:p>
        </p:txBody>
      </p:sp>
      <p:sp>
        <p:nvSpPr>
          <p:cNvPr id="20" name="Rechteck 19">
            <a:extLst>
              <a:ext uri="{FF2B5EF4-FFF2-40B4-BE49-F238E27FC236}">
                <a16:creationId xmlns:a16="http://schemas.microsoft.com/office/drawing/2014/main" id="{088D4562-E980-431F-8CA4-988EB5536915}"/>
              </a:ext>
            </a:extLst>
          </p:cNvPr>
          <p:cNvSpPr/>
          <p:nvPr userDrawn="1"/>
        </p:nvSpPr>
        <p:spPr>
          <a:xfrm>
            <a:off x="0" y="5324955"/>
            <a:ext cx="12192000"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grpSp>
        <p:nvGrpSpPr>
          <p:cNvPr id="23" name="Gruppieren 22">
            <a:extLst>
              <a:ext uri="{FF2B5EF4-FFF2-40B4-BE49-F238E27FC236}">
                <a16:creationId xmlns:a16="http://schemas.microsoft.com/office/drawing/2014/main" id="{82485390-76C4-CE47-BA4F-635F96EF2FC5}"/>
              </a:ext>
            </a:extLst>
          </p:cNvPr>
          <p:cNvGrpSpPr/>
          <p:nvPr userDrawn="1"/>
        </p:nvGrpSpPr>
        <p:grpSpPr>
          <a:xfrm>
            <a:off x="470405" y="-1"/>
            <a:ext cx="2219497" cy="1422654"/>
            <a:chOff x="3802183" y="1611923"/>
            <a:chExt cx="2219497" cy="1422654"/>
          </a:xfrm>
        </p:grpSpPr>
        <p:sp>
          <p:nvSpPr>
            <p:cNvPr id="24" name="Rechteck 23">
              <a:extLst>
                <a:ext uri="{FF2B5EF4-FFF2-40B4-BE49-F238E27FC236}">
                  <a16:creationId xmlns:a16="http://schemas.microsoft.com/office/drawing/2014/main" id="{A6FDCBEF-EBB5-AF43-B263-F435621F742F}"/>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pic>
          <p:nvPicPr>
            <p:cNvPr id="25" name="Picture 7" descr="WWK-Logo-_Eine starke Gemeinschaft_CMYK">
              <a:extLst>
                <a:ext uri="{FF2B5EF4-FFF2-40B4-BE49-F238E27FC236}">
                  <a16:creationId xmlns:a16="http://schemas.microsoft.com/office/drawing/2014/main" id="{54561C59-BD32-7647-8AAE-09AA4B3B0C7D}"/>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374723501"/>
      </p:ext>
    </p:extLst>
  </p:cSld>
  <p:clrMapOvr>
    <a:masterClrMapping/>
  </p:clrMapOvr>
  <p:extLst mod="1">
    <p:ext uri="{DCECCB84-F9BA-43D5-87BE-67443E8EF086}">
      <p15:sldGuideLst xmlns:p15="http://schemas.microsoft.com/office/powerpoint/2012/main">
        <p15:guide id="1" pos="461">
          <p15:clr>
            <a:srgbClr val="FBAE40"/>
          </p15:clr>
        </p15:guide>
        <p15:guide id="2" pos="7265">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8_Titelfolie v1">
    <p:spTree>
      <p:nvGrpSpPr>
        <p:cNvPr id="1" name=""/>
        <p:cNvGrpSpPr/>
        <p:nvPr/>
      </p:nvGrpSpPr>
      <p:grpSpPr>
        <a:xfrm>
          <a:off x="0" y="0"/>
          <a:ext cx="0" cy="0"/>
          <a:chOff x="0" y="0"/>
          <a:chExt cx="0" cy="0"/>
        </a:xfrm>
      </p:grpSpPr>
      <p:pic>
        <p:nvPicPr>
          <p:cNvPr id="22" name="Grafik 21">
            <a:extLst>
              <a:ext uri="{FF2B5EF4-FFF2-40B4-BE49-F238E27FC236}">
                <a16:creationId xmlns:a16="http://schemas.microsoft.com/office/drawing/2014/main" id="{E75DB4B8-CBDB-48CE-B641-2849A9B4086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55"/>
            <a:ext cx="12192000" cy="3778250"/>
          </a:xfrm>
          <a:prstGeom prst="rect">
            <a:avLst/>
          </a:prstGeom>
        </p:spPr>
      </p:pic>
      <p:pic>
        <p:nvPicPr>
          <p:cNvPr id="3" name="Grafik 2">
            <a:extLst>
              <a:ext uri="{FF2B5EF4-FFF2-40B4-BE49-F238E27FC236}">
                <a16:creationId xmlns:a16="http://schemas.microsoft.com/office/drawing/2014/main" id="{F7C14848-C023-FE4B-A8C5-B27A8A0AB7B2}"/>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2192000" cy="3778195"/>
          </a:xfrm>
          <a:prstGeom prst="rect">
            <a:avLst/>
          </a:prstGeom>
        </p:spPr>
      </p:pic>
      <p:grpSp>
        <p:nvGrpSpPr>
          <p:cNvPr id="21" name="Gruppieren 20">
            <a:extLst>
              <a:ext uri="{FF2B5EF4-FFF2-40B4-BE49-F238E27FC236}">
                <a16:creationId xmlns:a16="http://schemas.microsoft.com/office/drawing/2014/main" id="{BED0908E-3C0D-3E4F-BE4B-84906B69E158}"/>
              </a:ext>
            </a:extLst>
          </p:cNvPr>
          <p:cNvGrpSpPr/>
          <p:nvPr userDrawn="1"/>
        </p:nvGrpSpPr>
        <p:grpSpPr>
          <a:xfrm>
            <a:off x="470405" y="-1"/>
            <a:ext cx="2219497" cy="1422654"/>
            <a:chOff x="3802183" y="1611923"/>
            <a:chExt cx="2219497" cy="1422654"/>
          </a:xfrm>
        </p:grpSpPr>
        <p:sp>
          <p:nvSpPr>
            <p:cNvPr id="23" name="Rechteck 22">
              <a:extLst>
                <a:ext uri="{FF2B5EF4-FFF2-40B4-BE49-F238E27FC236}">
                  <a16:creationId xmlns:a16="http://schemas.microsoft.com/office/drawing/2014/main" id="{A2499511-7F1E-DF42-9590-82FF776C444E}"/>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pic>
          <p:nvPicPr>
            <p:cNvPr id="24" name="Picture 7" descr="WWK-Logo-_Eine starke Gemeinschaft_CMYK">
              <a:extLst>
                <a:ext uri="{FF2B5EF4-FFF2-40B4-BE49-F238E27FC236}">
                  <a16:creationId xmlns:a16="http://schemas.microsoft.com/office/drawing/2014/main" id="{8C35F4FB-0318-D24A-91A1-3C2BCDA3F06B}"/>
                </a:ext>
              </a:extLst>
            </p:cNvPr>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 name="Title 1">
            <a:extLst>
              <a:ext uri="{FF2B5EF4-FFF2-40B4-BE49-F238E27FC236}">
                <a16:creationId xmlns:a16="http://schemas.microsoft.com/office/drawing/2014/main" id="{A0CB8325-CFC1-4249-9777-3A2CD0C3B6E6}"/>
              </a:ext>
            </a:extLst>
          </p:cNvPr>
          <p:cNvSpPr>
            <a:spLocks noGrp="1"/>
          </p:cNvSpPr>
          <p:nvPr>
            <p:ph type="ctrTitle" hasCustomPrompt="1"/>
          </p:nvPr>
        </p:nvSpPr>
        <p:spPr>
          <a:xfrm>
            <a:off x="731838" y="4409386"/>
            <a:ext cx="10801351" cy="899881"/>
          </a:xfrm>
        </p:spPr>
        <p:txBody>
          <a:bodyPr lIns="0" tIns="0" rIns="0" bIns="0" anchor="b">
            <a:noAutofit/>
          </a:bodyPr>
          <a:lstStyle>
            <a:lvl1pPr algn="l">
              <a:lnSpc>
                <a:spcPts val="2700"/>
              </a:lnSpc>
              <a:defRPr sz="3000" b="1" cap="all" baseline="0">
                <a:latin typeface="+mj-lt"/>
                <a:cs typeface="Arial" panose="020B0604020202020204" pitchFamily="34" charset="0"/>
              </a:defRPr>
            </a:lvl1pPr>
          </a:lstStyle>
          <a:p>
            <a:r>
              <a:rPr lang="de-DE" dirty="0"/>
              <a:t>Vielen Dank </a:t>
            </a:r>
            <a:br>
              <a:rPr lang="de-DE" dirty="0"/>
            </a:br>
            <a:r>
              <a:rPr lang="de-DE" dirty="0"/>
              <a:t>für ihre </a:t>
            </a:r>
            <a:r>
              <a:rPr lang="de-DE" dirty="0" err="1"/>
              <a:t>aufmerksamkeit</a:t>
            </a:r>
            <a:r>
              <a:rPr lang="de-DE" dirty="0"/>
              <a:t>.</a:t>
            </a:r>
            <a:endParaRPr lang="en-US" dirty="0"/>
          </a:p>
        </p:txBody>
      </p:sp>
      <p:sp>
        <p:nvSpPr>
          <p:cNvPr id="14" name="Rechteck 13">
            <a:extLst>
              <a:ext uri="{FF2B5EF4-FFF2-40B4-BE49-F238E27FC236}">
                <a16:creationId xmlns:a16="http://schemas.microsoft.com/office/drawing/2014/main" id="{42AE0A8A-54B4-0D41-8123-CB1E1A3B6C46}"/>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6" name="Subtitle 2">
            <a:extLst>
              <a:ext uri="{FF2B5EF4-FFF2-40B4-BE49-F238E27FC236}">
                <a16:creationId xmlns:a16="http://schemas.microsoft.com/office/drawing/2014/main" id="{36E86ED7-5564-B140-8C15-C74B384F4A2C}"/>
              </a:ext>
            </a:extLst>
          </p:cNvPr>
          <p:cNvSpPr>
            <a:spLocks noGrp="1"/>
          </p:cNvSpPr>
          <p:nvPr>
            <p:ph type="subTitle" idx="1" hasCustomPrompt="1"/>
          </p:nvPr>
        </p:nvSpPr>
        <p:spPr>
          <a:xfrm>
            <a:off x="731838" y="5674089"/>
            <a:ext cx="10801351" cy="691989"/>
          </a:xfrm>
        </p:spPr>
        <p:txBody>
          <a:bodyPr lIns="0" tIns="0" rIns="0" bIns="0">
            <a:normAutofit/>
          </a:bodyPr>
          <a:lstStyle>
            <a:lvl1pPr marL="0" indent="0" algn="l">
              <a:buNone/>
              <a:defRPr sz="1350">
                <a:solidFill>
                  <a:schemeClr val="bg1">
                    <a:lumMod val="9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dirty="0"/>
              <a:t>Platz für eine </a:t>
            </a:r>
            <a:r>
              <a:rPr lang="de-DE" dirty="0" err="1"/>
              <a:t>Subline</a:t>
            </a:r>
            <a:r>
              <a:rPr lang="de-DE" dirty="0"/>
              <a:t>, wenn diese benötigt wird.</a:t>
            </a:r>
            <a:endParaRPr lang="en-US" dirty="0"/>
          </a:p>
        </p:txBody>
      </p:sp>
      <p:sp>
        <p:nvSpPr>
          <p:cNvPr id="18" name="Textplatzhalter 9">
            <a:extLst>
              <a:ext uri="{FF2B5EF4-FFF2-40B4-BE49-F238E27FC236}">
                <a16:creationId xmlns:a16="http://schemas.microsoft.com/office/drawing/2014/main" id="{70371095-B299-514A-BD74-9443D1D7FEB0}"/>
              </a:ext>
            </a:extLst>
          </p:cNvPr>
          <p:cNvSpPr>
            <a:spLocks noGrp="1"/>
          </p:cNvSpPr>
          <p:nvPr>
            <p:ph type="body" sz="quarter" idx="12" hasCustomPrompt="1"/>
          </p:nvPr>
        </p:nvSpPr>
        <p:spPr>
          <a:xfrm>
            <a:off x="731837" y="4048287"/>
            <a:ext cx="6126163" cy="207749"/>
          </a:xfrm>
        </p:spPr>
        <p:txBody>
          <a:bodyPr lIns="0" tIns="0" rIns="0" bIns="0">
            <a:spAutoFit/>
          </a:bodyPr>
          <a:lstStyle>
            <a:lvl1pPr marL="0" indent="0">
              <a:buNone/>
              <a:defRPr sz="1500">
                <a:solidFill>
                  <a:schemeClr val="accent6"/>
                </a:solidFill>
              </a:defRPr>
            </a:lvl1pPr>
            <a:lvl2pPr marL="342900" indent="0">
              <a:buNone/>
              <a:defRPr/>
            </a:lvl2pPr>
            <a:lvl3pPr marL="685800" indent="0">
              <a:buNone/>
              <a:defRPr/>
            </a:lvl3pPr>
            <a:lvl4pPr marL="1028700" indent="0">
              <a:buNone/>
              <a:defRPr/>
            </a:lvl4pPr>
            <a:lvl5pPr marL="1371600" indent="0">
              <a:buNone/>
              <a:defRPr/>
            </a:lvl5pPr>
          </a:lstStyle>
          <a:p>
            <a:pPr lvl="0"/>
            <a:r>
              <a:rPr lang="de-DE" dirty="0"/>
              <a:t>WWK Versicherungen</a:t>
            </a:r>
          </a:p>
        </p:txBody>
      </p:sp>
      <p:sp>
        <p:nvSpPr>
          <p:cNvPr id="25" name="Textplatzhalter 4">
            <a:extLst>
              <a:ext uri="{FF2B5EF4-FFF2-40B4-BE49-F238E27FC236}">
                <a16:creationId xmlns:a16="http://schemas.microsoft.com/office/drawing/2014/main" id="{CE33DD14-52AB-054D-AEF9-6B720625262C}"/>
              </a:ext>
            </a:extLst>
          </p:cNvPr>
          <p:cNvSpPr>
            <a:spLocks noGrp="1"/>
          </p:cNvSpPr>
          <p:nvPr>
            <p:ph type="body" sz="quarter" idx="13" hasCustomPrompt="1"/>
          </p:nvPr>
        </p:nvSpPr>
        <p:spPr>
          <a:xfrm>
            <a:off x="731839" y="6493826"/>
            <a:ext cx="7146925" cy="109132"/>
          </a:xfrm>
        </p:spPr>
        <p:txBody>
          <a:bodyPr lIns="0" tIns="0" rIns="0" bIns="0">
            <a:spAutoFit/>
          </a:bodyPr>
          <a:lstStyle>
            <a:lvl1pPr marL="0" indent="0">
              <a:buNone/>
              <a:defRPr sz="788">
                <a:solidFill>
                  <a:schemeClr val="bg1"/>
                </a:solidFill>
              </a:defRPr>
            </a:lvl1pPr>
            <a:lvl2pPr marL="342900" indent="0">
              <a:buNone/>
              <a:defRPr sz="900">
                <a:solidFill>
                  <a:schemeClr val="accent5"/>
                </a:solidFill>
              </a:defRPr>
            </a:lvl2pPr>
            <a:lvl3pPr marL="685800" indent="0">
              <a:buNone/>
              <a:defRPr sz="825">
                <a:solidFill>
                  <a:schemeClr val="accent5"/>
                </a:solidFill>
              </a:defRPr>
            </a:lvl3pPr>
            <a:lvl4pPr marL="1028700" indent="0">
              <a:buNone/>
              <a:defRPr sz="788">
                <a:solidFill>
                  <a:schemeClr val="accent5"/>
                </a:solidFill>
              </a:defRPr>
            </a:lvl4pPr>
            <a:lvl5pPr marL="1371600" indent="0">
              <a:buNone/>
              <a:defRPr sz="788">
                <a:solidFill>
                  <a:schemeClr val="accent5"/>
                </a:solidFill>
              </a:defRPr>
            </a:lvl5pPr>
          </a:lstStyle>
          <a:p>
            <a:pPr lvl="0"/>
            <a:r>
              <a:rPr lang="de-DE" dirty="0"/>
              <a:t>Referent</a:t>
            </a:r>
          </a:p>
        </p:txBody>
      </p:sp>
      <p:sp>
        <p:nvSpPr>
          <p:cNvPr id="26" name="Rechteck 25">
            <a:extLst>
              <a:ext uri="{FF2B5EF4-FFF2-40B4-BE49-F238E27FC236}">
                <a16:creationId xmlns:a16="http://schemas.microsoft.com/office/drawing/2014/main" id="{D91DC18A-4222-CA4A-A648-1F8BE2298D77}"/>
              </a:ext>
            </a:extLst>
          </p:cNvPr>
          <p:cNvSpPr/>
          <p:nvPr userDrawn="1"/>
        </p:nvSpPr>
        <p:spPr>
          <a:xfrm>
            <a:off x="0" y="5324955"/>
            <a:ext cx="12192000"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Tree>
    <p:extLst>
      <p:ext uri="{BB962C8B-B14F-4D97-AF65-F5344CB8AC3E}">
        <p14:creationId xmlns:p14="http://schemas.microsoft.com/office/powerpoint/2010/main" val="1359966590"/>
      </p:ext>
    </p:extLst>
  </p:cSld>
  <p:clrMapOvr>
    <a:masterClrMapping/>
  </p:clrMapOvr>
  <p:extLst mod="1">
    <p:ext uri="{DCECCB84-F9BA-43D5-87BE-67443E8EF086}">
      <p15:sldGuideLst xmlns:p15="http://schemas.microsoft.com/office/powerpoint/2012/main">
        <p15:guide id="1" pos="461">
          <p15:clr>
            <a:srgbClr val="FBAE40"/>
          </p15:clr>
        </p15:guide>
        <p15:guide id="2" pos="7265">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_Inhalt 1 Spalte">
    <p:spTree>
      <p:nvGrpSpPr>
        <p:cNvPr id="1" name=""/>
        <p:cNvGrpSpPr/>
        <p:nvPr/>
      </p:nvGrpSpPr>
      <p:grpSpPr>
        <a:xfrm>
          <a:off x="0" y="0"/>
          <a:ext cx="0" cy="0"/>
          <a:chOff x="0" y="0"/>
          <a:chExt cx="0" cy="0"/>
        </a:xfrm>
      </p:grpSpPr>
      <p:sp>
        <p:nvSpPr>
          <p:cNvPr id="15" name="Rechteck 14">
            <a:extLst>
              <a:ext uri="{FF2B5EF4-FFF2-40B4-BE49-F238E27FC236}">
                <a16:creationId xmlns:a16="http://schemas.microsoft.com/office/drawing/2014/main" id="{84C9CD5E-207A-41BD-B650-000C19CFA7CF}"/>
              </a:ext>
            </a:extLst>
          </p:cNvPr>
          <p:cNvSpPr/>
          <p:nvPr userDrawn="1"/>
        </p:nvSpPr>
        <p:spPr>
          <a:xfrm>
            <a:off x="-1" y="6381750"/>
            <a:ext cx="10456333"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6" name="Rechteck 15">
            <a:extLst>
              <a:ext uri="{FF2B5EF4-FFF2-40B4-BE49-F238E27FC236}">
                <a16:creationId xmlns:a16="http://schemas.microsoft.com/office/drawing/2014/main" id="{021369B1-4C17-4938-AC88-E6665F3CAA8C}"/>
              </a:ext>
            </a:extLst>
          </p:cNvPr>
          <p:cNvSpPr/>
          <p:nvPr userDrawn="1"/>
        </p:nvSpPr>
        <p:spPr>
          <a:xfrm>
            <a:off x="2" y="6273798"/>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7" name="Slide Number Placeholder 5">
            <a:extLst>
              <a:ext uri="{FF2B5EF4-FFF2-40B4-BE49-F238E27FC236}">
                <a16:creationId xmlns:a16="http://schemas.microsoft.com/office/drawing/2014/main" id="{5C4062C3-0A7A-46E7-8F09-8484D414D385}"/>
              </a:ext>
            </a:extLst>
          </p:cNvPr>
          <p:cNvSpPr>
            <a:spLocks noGrp="1"/>
          </p:cNvSpPr>
          <p:nvPr>
            <p:ph type="sldNum" sz="quarter" idx="12"/>
          </p:nvPr>
        </p:nvSpPr>
        <p:spPr>
          <a:xfrm>
            <a:off x="156636" y="6418756"/>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8" name="Picture 7" descr="WWK-Logo-_Eine starke Gemeinschaft_CMYK">
            <a:extLst>
              <a:ext uri="{FF2B5EF4-FFF2-40B4-BE49-F238E27FC236}">
                <a16:creationId xmlns:a16="http://schemas.microsoft.com/office/drawing/2014/main" id="{8DF03B6B-3881-4F30-B719-8B8D8A682AD2}"/>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7" y="6381752"/>
            <a:ext cx="741363"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hteck 18">
            <a:extLst>
              <a:ext uri="{FF2B5EF4-FFF2-40B4-BE49-F238E27FC236}">
                <a16:creationId xmlns:a16="http://schemas.microsoft.com/office/drawing/2014/main" id="{538942CF-DD0A-491A-8A1E-A130932C58EE}"/>
              </a:ext>
            </a:extLst>
          </p:cNvPr>
          <p:cNvSpPr/>
          <p:nvPr userDrawn="1"/>
        </p:nvSpPr>
        <p:spPr>
          <a:xfrm>
            <a:off x="11533188" y="6381750"/>
            <a:ext cx="658811" cy="476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
        <p:nvSpPr>
          <p:cNvPr id="20" name="Rechteck 19">
            <a:extLst>
              <a:ext uri="{FF2B5EF4-FFF2-40B4-BE49-F238E27FC236}">
                <a16:creationId xmlns:a16="http://schemas.microsoft.com/office/drawing/2014/main" id="{F174BC86-BC66-4F4E-B8A2-502CA0C12E99}"/>
              </a:ext>
            </a:extLst>
          </p:cNvPr>
          <p:cNvSpPr/>
          <p:nvPr userDrawn="1"/>
        </p:nvSpPr>
        <p:spPr>
          <a:xfrm>
            <a:off x="11533188" y="6273798"/>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
        <p:nvSpPr>
          <p:cNvPr id="2" name="Textfeld 1">
            <a:extLst>
              <a:ext uri="{FF2B5EF4-FFF2-40B4-BE49-F238E27FC236}">
                <a16:creationId xmlns:a16="http://schemas.microsoft.com/office/drawing/2014/main" id="{9ADF3F01-26E8-404C-A362-574785F9E7E6}"/>
              </a:ext>
            </a:extLst>
          </p:cNvPr>
          <p:cNvSpPr txBox="1"/>
          <p:nvPr userDrawn="1"/>
        </p:nvSpPr>
        <p:spPr>
          <a:xfrm>
            <a:off x="731839" y="1268414"/>
            <a:ext cx="10801349" cy="1315745"/>
          </a:xfrm>
          <a:prstGeom prst="rect">
            <a:avLst/>
          </a:prstGeom>
          <a:noFill/>
        </p:spPr>
        <p:txBody>
          <a:bodyPr wrap="square" lIns="0" tIns="0" rIns="0" bIns="0" rtlCol="0">
            <a:spAutoFit/>
          </a:bodyPr>
          <a:lstStyle/>
          <a:p>
            <a:r>
              <a:rPr lang="de-DE" sz="1200" dirty="0">
                <a:solidFill>
                  <a:schemeClr val="tx1"/>
                </a:solidFill>
              </a:rPr>
              <a:t>Diese Präsentation wurde von der WWK Versicherungsgruppe erstellt und wir behalten uns sämtliche Rechte daran vor.</a:t>
            </a:r>
          </a:p>
          <a:p>
            <a:endParaRPr lang="de-DE" sz="1200" dirty="0">
              <a:solidFill>
                <a:schemeClr val="tx1"/>
              </a:solidFill>
            </a:endParaRPr>
          </a:p>
          <a:p>
            <a:r>
              <a:rPr lang="de-DE" sz="1200" dirty="0">
                <a:solidFill>
                  <a:schemeClr val="tx1"/>
                </a:solidFill>
              </a:rPr>
              <a:t>Die im Rahmen dieser Präsentation verwendeten Folien geben unsere aktuelle Einschätzung auf der Basis der derzeit geltenden Gesetze und ihrer Auslegung wieder (in Abhängigkeit des Zeitpunktes der Erstellung). Die Präsentation erhebt keinen Anspruch auf Vollständigkeit. Sie ist damit weder geeignet, eine Beurteilung im konkreten Einzelfall abzuleiten, noch kann sie als Basis für vertragliche Vereinbarungen herangezogen werden. Durch die Überlassung der Präsentation wird eine Haftung unseres Unternehmens gegenüber dritten Personen in keiner Weise begründet. Das </a:t>
            </a:r>
            <a:r>
              <a:rPr lang="de-DE" sz="1200" dirty="0" err="1">
                <a:solidFill>
                  <a:schemeClr val="tx1"/>
                </a:solidFill>
              </a:rPr>
              <a:t>Geltendmachen</a:t>
            </a:r>
            <a:r>
              <a:rPr lang="de-DE" sz="1200" dirty="0">
                <a:solidFill>
                  <a:schemeClr val="tx1"/>
                </a:solidFill>
              </a:rPr>
              <a:t> von Ansprüchen jeglicher Art ist ausgeschlossen.</a:t>
            </a:r>
          </a:p>
          <a:p>
            <a:endParaRPr lang="de-DE" sz="1350" dirty="0">
              <a:solidFill>
                <a:schemeClr val="tx1"/>
              </a:solidFill>
            </a:endParaRPr>
          </a:p>
        </p:txBody>
      </p:sp>
      <p:sp>
        <p:nvSpPr>
          <p:cNvPr id="11" name="Textfeld 10">
            <a:extLst>
              <a:ext uri="{FF2B5EF4-FFF2-40B4-BE49-F238E27FC236}">
                <a16:creationId xmlns:a16="http://schemas.microsoft.com/office/drawing/2014/main" id="{5444E430-00A6-0D43-B629-5793BFDB7496}"/>
              </a:ext>
            </a:extLst>
          </p:cNvPr>
          <p:cNvSpPr txBox="1"/>
          <p:nvPr userDrawn="1"/>
        </p:nvSpPr>
        <p:spPr>
          <a:xfrm>
            <a:off x="731839" y="3317691"/>
            <a:ext cx="2042359" cy="1384995"/>
          </a:xfrm>
          <a:prstGeom prst="rect">
            <a:avLst/>
          </a:prstGeom>
          <a:noFill/>
        </p:spPr>
        <p:txBody>
          <a:bodyPr wrap="square" lIns="0" tIns="0" rIns="0" bIns="0" rtlCol="0">
            <a:spAutoFit/>
          </a:bodyPr>
          <a:lstStyle/>
          <a:p>
            <a:r>
              <a:rPr lang="de-DE" sz="900" dirty="0">
                <a:solidFill>
                  <a:schemeClr val="tx1"/>
                </a:solidFill>
                <a:latin typeface="+mj-lt"/>
              </a:rPr>
              <a:t>WWK Lebensversicherung a.G.</a:t>
            </a:r>
          </a:p>
          <a:p>
            <a:r>
              <a:rPr lang="de-DE" sz="900" dirty="0">
                <a:solidFill>
                  <a:schemeClr val="tx1"/>
                </a:solidFill>
              </a:rPr>
              <a:t>Vorstand: Jürgen Schrameier (V.),</a:t>
            </a:r>
          </a:p>
          <a:p>
            <a:r>
              <a:rPr lang="de-DE" sz="900" dirty="0">
                <a:solidFill>
                  <a:schemeClr val="tx1"/>
                </a:solidFill>
              </a:rPr>
              <a:t>Rainer </a:t>
            </a:r>
            <a:r>
              <a:rPr lang="de-DE" sz="900" dirty="0" err="1">
                <a:solidFill>
                  <a:schemeClr val="tx1"/>
                </a:solidFill>
              </a:rPr>
              <a:t>Gebhart</a:t>
            </a:r>
            <a:r>
              <a:rPr lang="de-DE" sz="900" dirty="0">
                <a:solidFill>
                  <a:schemeClr val="tx1"/>
                </a:solidFill>
              </a:rPr>
              <a:t> (</a:t>
            </a:r>
            <a:r>
              <a:rPr lang="de-DE" sz="900" dirty="0" err="1">
                <a:solidFill>
                  <a:schemeClr val="tx1"/>
                </a:solidFill>
              </a:rPr>
              <a:t>stv</a:t>
            </a:r>
            <a:r>
              <a:rPr lang="de-DE" sz="900" dirty="0">
                <a:solidFill>
                  <a:schemeClr val="tx1"/>
                </a:solidFill>
              </a:rPr>
              <a:t>. V.),</a:t>
            </a:r>
          </a:p>
          <a:p>
            <a:r>
              <a:rPr lang="de-DE" sz="900" dirty="0">
                <a:solidFill>
                  <a:schemeClr val="tx1"/>
                </a:solidFill>
              </a:rPr>
              <a:t>Dirk </a:t>
            </a:r>
            <a:r>
              <a:rPr lang="de-DE" sz="900" dirty="0" err="1">
                <a:solidFill>
                  <a:schemeClr val="tx1"/>
                </a:solidFill>
              </a:rPr>
              <a:t>Fassott</a:t>
            </a:r>
            <a:endParaRPr lang="de-DE" sz="900" dirty="0">
              <a:solidFill>
                <a:schemeClr val="tx1"/>
              </a:solidFill>
            </a:endParaRPr>
          </a:p>
          <a:p>
            <a:r>
              <a:rPr lang="de-DE" sz="900" dirty="0">
                <a:solidFill>
                  <a:schemeClr val="tx1"/>
                </a:solidFill>
              </a:rPr>
              <a:t>Vorsitzender des Aufsichtsrats:</a:t>
            </a:r>
          </a:p>
          <a:p>
            <a:r>
              <a:rPr lang="de-DE" sz="900" dirty="0">
                <a:solidFill>
                  <a:schemeClr val="tx1"/>
                </a:solidFill>
              </a:rPr>
              <a:t>Dr. Frank Schindelhauer</a:t>
            </a:r>
          </a:p>
          <a:p>
            <a:r>
              <a:rPr lang="de-DE" sz="900" dirty="0">
                <a:solidFill>
                  <a:schemeClr val="tx1"/>
                </a:solidFill>
              </a:rPr>
              <a:t>Registergericht</a:t>
            </a:r>
          </a:p>
          <a:p>
            <a:r>
              <a:rPr lang="de-DE" sz="900" dirty="0">
                <a:solidFill>
                  <a:schemeClr val="tx1"/>
                </a:solidFill>
              </a:rPr>
              <a:t>München HR B 211</a:t>
            </a:r>
          </a:p>
          <a:p>
            <a:r>
              <a:rPr lang="de-DE" sz="900" dirty="0">
                <a:solidFill>
                  <a:schemeClr val="tx1"/>
                </a:solidFill>
              </a:rPr>
              <a:t>St. Nr. 143/108/40018</a:t>
            </a:r>
          </a:p>
          <a:p>
            <a:r>
              <a:rPr lang="de-DE" sz="900" dirty="0">
                <a:solidFill>
                  <a:schemeClr val="tx1"/>
                </a:solidFill>
              </a:rPr>
              <a:t>Gl. Id. DE81WWK00000069127</a:t>
            </a:r>
          </a:p>
        </p:txBody>
      </p:sp>
      <p:sp>
        <p:nvSpPr>
          <p:cNvPr id="12" name="Textfeld 11">
            <a:extLst>
              <a:ext uri="{FF2B5EF4-FFF2-40B4-BE49-F238E27FC236}">
                <a16:creationId xmlns:a16="http://schemas.microsoft.com/office/drawing/2014/main" id="{3D03F648-BAF4-D448-8BA0-56E8C5B2005E}"/>
              </a:ext>
            </a:extLst>
          </p:cNvPr>
          <p:cNvSpPr txBox="1"/>
          <p:nvPr userDrawn="1"/>
        </p:nvSpPr>
        <p:spPr>
          <a:xfrm>
            <a:off x="3671924" y="3317690"/>
            <a:ext cx="2154237" cy="1523494"/>
          </a:xfrm>
          <a:prstGeom prst="rect">
            <a:avLst/>
          </a:prstGeom>
          <a:noFill/>
        </p:spPr>
        <p:txBody>
          <a:bodyPr wrap="square" lIns="0" tIns="0" rIns="0" bIns="0" rtlCol="0">
            <a:spAutoFit/>
          </a:bodyPr>
          <a:lstStyle/>
          <a:p>
            <a:r>
              <a:rPr lang="de-DE" sz="900" dirty="0">
                <a:solidFill>
                  <a:schemeClr val="tx1"/>
                </a:solidFill>
                <a:latin typeface="+mj-lt"/>
              </a:rPr>
              <a:t>WWK Allgemeine Versicherung AG</a:t>
            </a:r>
          </a:p>
          <a:p>
            <a:r>
              <a:rPr lang="de-DE" sz="900" dirty="0">
                <a:solidFill>
                  <a:schemeClr val="tx1"/>
                </a:solidFill>
                <a:latin typeface="+mn-lt"/>
              </a:rPr>
              <a:t>Vorstand: Jürgen Schrameier (V.),</a:t>
            </a:r>
          </a:p>
          <a:p>
            <a:r>
              <a:rPr lang="de-DE" sz="900" dirty="0">
                <a:solidFill>
                  <a:schemeClr val="tx1"/>
                </a:solidFill>
                <a:latin typeface="+mn-lt"/>
              </a:rPr>
              <a:t>Rainer </a:t>
            </a:r>
            <a:r>
              <a:rPr lang="de-DE" sz="900" dirty="0" err="1">
                <a:solidFill>
                  <a:schemeClr val="tx1"/>
                </a:solidFill>
                <a:latin typeface="+mn-lt"/>
              </a:rPr>
              <a:t>Gebhart</a:t>
            </a:r>
            <a:r>
              <a:rPr lang="de-DE" sz="900" dirty="0">
                <a:solidFill>
                  <a:schemeClr val="tx1"/>
                </a:solidFill>
                <a:latin typeface="+mn-lt"/>
              </a:rPr>
              <a:t> (</a:t>
            </a:r>
            <a:r>
              <a:rPr lang="de-DE" sz="900" dirty="0" err="1">
                <a:solidFill>
                  <a:schemeClr val="tx1"/>
                </a:solidFill>
                <a:latin typeface="+mn-lt"/>
              </a:rPr>
              <a:t>stv</a:t>
            </a:r>
            <a:r>
              <a:rPr lang="de-DE" sz="900" dirty="0">
                <a:solidFill>
                  <a:schemeClr val="tx1"/>
                </a:solidFill>
                <a:latin typeface="+mn-lt"/>
              </a:rPr>
              <a:t>. V.),</a:t>
            </a:r>
          </a:p>
          <a:p>
            <a:r>
              <a:rPr lang="de-DE" sz="900" dirty="0">
                <a:solidFill>
                  <a:schemeClr val="tx1"/>
                </a:solidFill>
                <a:latin typeface="+mn-lt"/>
              </a:rPr>
              <a:t>Dirk </a:t>
            </a:r>
            <a:r>
              <a:rPr lang="de-DE" sz="900" dirty="0" err="1">
                <a:solidFill>
                  <a:schemeClr val="tx1"/>
                </a:solidFill>
                <a:latin typeface="+mn-lt"/>
              </a:rPr>
              <a:t>Fassott</a:t>
            </a:r>
            <a:r>
              <a:rPr lang="de-DE" sz="900" dirty="0">
                <a:solidFill>
                  <a:schemeClr val="tx1"/>
                </a:solidFill>
                <a:latin typeface="+mn-lt"/>
              </a:rPr>
              <a:t> </a:t>
            </a:r>
          </a:p>
          <a:p>
            <a:r>
              <a:rPr lang="de-DE" sz="900" dirty="0">
                <a:solidFill>
                  <a:schemeClr val="tx1"/>
                </a:solidFill>
                <a:latin typeface="+mn-lt"/>
              </a:rPr>
              <a:t>Vorsitzender des Aufsichtsrats:</a:t>
            </a:r>
          </a:p>
          <a:p>
            <a:r>
              <a:rPr lang="de-DE" sz="900" dirty="0">
                <a:solidFill>
                  <a:schemeClr val="tx1"/>
                </a:solidFill>
                <a:latin typeface="+mn-lt"/>
              </a:rPr>
              <a:t>Prof. Dr. Peter Reiff </a:t>
            </a:r>
          </a:p>
          <a:p>
            <a:r>
              <a:rPr lang="de-DE" sz="900" dirty="0">
                <a:solidFill>
                  <a:schemeClr val="tx1"/>
                </a:solidFill>
                <a:latin typeface="+mn-lt"/>
              </a:rPr>
              <a:t>Registergericht </a:t>
            </a:r>
          </a:p>
          <a:p>
            <a:r>
              <a:rPr lang="de-DE" sz="900" dirty="0">
                <a:solidFill>
                  <a:schemeClr val="tx1"/>
                </a:solidFill>
                <a:latin typeface="+mn-lt"/>
              </a:rPr>
              <a:t>München HR B 5553</a:t>
            </a:r>
          </a:p>
          <a:p>
            <a:r>
              <a:rPr lang="de-DE" sz="900" dirty="0">
                <a:solidFill>
                  <a:schemeClr val="tx1"/>
                </a:solidFill>
                <a:latin typeface="+mn-lt"/>
              </a:rPr>
              <a:t>St. Nr. 143/108/40026</a:t>
            </a:r>
          </a:p>
          <a:p>
            <a:r>
              <a:rPr lang="de-DE" sz="900" dirty="0" err="1">
                <a:solidFill>
                  <a:schemeClr val="tx1"/>
                </a:solidFill>
                <a:latin typeface="+mn-lt"/>
              </a:rPr>
              <a:t>Vst</a:t>
            </a:r>
            <a:r>
              <a:rPr lang="de-DE" sz="900" dirty="0">
                <a:solidFill>
                  <a:schemeClr val="tx1"/>
                </a:solidFill>
                <a:latin typeface="+mn-lt"/>
              </a:rPr>
              <a:t>. Nr. 802/V908 0200 4423 </a:t>
            </a:r>
          </a:p>
          <a:p>
            <a:r>
              <a:rPr lang="de-DE" sz="900" dirty="0">
                <a:solidFill>
                  <a:schemeClr val="tx1"/>
                </a:solidFill>
                <a:latin typeface="+mn-lt"/>
              </a:rPr>
              <a:t>Gl. Id. DE11WWK00000069126</a:t>
            </a:r>
          </a:p>
        </p:txBody>
      </p:sp>
      <p:sp>
        <p:nvSpPr>
          <p:cNvPr id="14" name="Textfeld 13">
            <a:extLst>
              <a:ext uri="{FF2B5EF4-FFF2-40B4-BE49-F238E27FC236}">
                <a16:creationId xmlns:a16="http://schemas.microsoft.com/office/drawing/2014/main" id="{096322C1-737B-504F-95AC-DF5A5B4DE4FA}"/>
              </a:ext>
            </a:extLst>
          </p:cNvPr>
          <p:cNvSpPr txBox="1"/>
          <p:nvPr userDrawn="1"/>
        </p:nvSpPr>
        <p:spPr>
          <a:xfrm>
            <a:off x="6723888" y="3317689"/>
            <a:ext cx="1957603" cy="1107996"/>
          </a:xfrm>
          <a:prstGeom prst="rect">
            <a:avLst/>
          </a:prstGeom>
          <a:noFill/>
        </p:spPr>
        <p:txBody>
          <a:bodyPr wrap="square" lIns="0" tIns="0" rIns="0" bIns="0" rtlCol="0">
            <a:spAutoFit/>
          </a:bodyPr>
          <a:lstStyle/>
          <a:p>
            <a:r>
              <a:rPr lang="de-DE" sz="900" dirty="0">
                <a:solidFill>
                  <a:schemeClr val="tx1"/>
                </a:solidFill>
                <a:latin typeface="+mj-lt"/>
              </a:rPr>
              <a:t>WWK </a:t>
            </a:r>
            <a:r>
              <a:rPr lang="de-DE" sz="900" dirty="0" err="1">
                <a:solidFill>
                  <a:schemeClr val="tx1"/>
                </a:solidFill>
                <a:latin typeface="+mj-lt"/>
              </a:rPr>
              <a:t>Vermögensverwaltungs</a:t>
            </a:r>
            <a:endParaRPr lang="de-DE" sz="900" dirty="0">
              <a:solidFill>
                <a:schemeClr val="tx1"/>
              </a:solidFill>
              <a:latin typeface="+mj-lt"/>
            </a:endParaRPr>
          </a:p>
          <a:p>
            <a:r>
              <a:rPr lang="de-DE" sz="900" dirty="0">
                <a:solidFill>
                  <a:schemeClr val="tx1"/>
                </a:solidFill>
                <a:latin typeface="+mj-lt"/>
              </a:rPr>
              <a:t>und </a:t>
            </a:r>
            <a:r>
              <a:rPr lang="de-DE" sz="900" dirty="0" err="1">
                <a:solidFill>
                  <a:schemeClr val="tx1"/>
                </a:solidFill>
                <a:latin typeface="+mj-lt"/>
              </a:rPr>
              <a:t>Dienstleistungs</a:t>
            </a:r>
            <a:r>
              <a:rPr lang="de-DE" sz="900" dirty="0">
                <a:solidFill>
                  <a:schemeClr val="tx1"/>
                </a:solidFill>
                <a:latin typeface="+mj-lt"/>
              </a:rPr>
              <a:t> GmbH</a:t>
            </a:r>
          </a:p>
          <a:p>
            <a:r>
              <a:rPr lang="de-DE" sz="900" dirty="0">
                <a:solidFill>
                  <a:schemeClr val="tx1"/>
                </a:solidFill>
                <a:latin typeface="+mn-lt"/>
              </a:rPr>
              <a:t>Geschäftsführer: Karl Ruffing,</a:t>
            </a:r>
          </a:p>
          <a:p>
            <a:r>
              <a:rPr lang="de-DE" sz="900" dirty="0">
                <a:solidFill>
                  <a:schemeClr val="tx1"/>
                </a:solidFill>
                <a:latin typeface="+mn-lt"/>
              </a:rPr>
              <a:t>Stefan </a:t>
            </a:r>
            <a:r>
              <a:rPr lang="de-DE" sz="900" dirty="0" err="1">
                <a:solidFill>
                  <a:schemeClr val="tx1"/>
                </a:solidFill>
                <a:latin typeface="+mn-lt"/>
              </a:rPr>
              <a:t>Sedlmeir</a:t>
            </a:r>
            <a:endParaRPr lang="de-DE" sz="900" dirty="0">
              <a:solidFill>
                <a:schemeClr val="tx1"/>
              </a:solidFill>
              <a:latin typeface="+mn-lt"/>
            </a:endParaRPr>
          </a:p>
          <a:p>
            <a:r>
              <a:rPr lang="de-DE" sz="900" dirty="0">
                <a:solidFill>
                  <a:schemeClr val="tx1"/>
                </a:solidFill>
                <a:latin typeface="+mn-lt"/>
              </a:rPr>
              <a:t>Registergericht</a:t>
            </a:r>
          </a:p>
          <a:p>
            <a:r>
              <a:rPr lang="de-DE" sz="900" dirty="0">
                <a:solidFill>
                  <a:schemeClr val="tx1"/>
                </a:solidFill>
                <a:latin typeface="+mn-lt"/>
              </a:rPr>
              <a:t>München HR B 76323</a:t>
            </a:r>
          </a:p>
          <a:p>
            <a:r>
              <a:rPr lang="de-DE" sz="900" dirty="0">
                <a:solidFill>
                  <a:schemeClr val="tx1"/>
                </a:solidFill>
                <a:latin typeface="+mn-lt"/>
              </a:rPr>
              <a:t>St. Nr. 143/108/40050 </a:t>
            </a:r>
          </a:p>
          <a:p>
            <a:r>
              <a:rPr lang="de-DE" sz="900" dirty="0">
                <a:solidFill>
                  <a:schemeClr val="tx1"/>
                </a:solidFill>
                <a:latin typeface="+mn-lt"/>
              </a:rPr>
              <a:t>Gl. Id. DE38WWK00000069125</a:t>
            </a:r>
          </a:p>
        </p:txBody>
      </p:sp>
      <p:sp>
        <p:nvSpPr>
          <p:cNvPr id="21" name="Textfeld 20">
            <a:extLst>
              <a:ext uri="{FF2B5EF4-FFF2-40B4-BE49-F238E27FC236}">
                <a16:creationId xmlns:a16="http://schemas.microsoft.com/office/drawing/2014/main" id="{36B44CCD-96E9-9C44-A26D-AA2531A90F25}"/>
              </a:ext>
            </a:extLst>
          </p:cNvPr>
          <p:cNvSpPr txBox="1"/>
          <p:nvPr userDrawn="1"/>
        </p:nvSpPr>
        <p:spPr>
          <a:xfrm>
            <a:off x="9579216" y="3317691"/>
            <a:ext cx="1953971" cy="1246495"/>
          </a:xfrm>
          <a:prstGeom prst="rect">
            <a:avLst/>
          </a:prstGeom>
          <a:noFill/>
        </p:spPr>
        <p:txBody>
          <a:bodyPr wrap="square" lIns="0" tIns="0" rIns="0" bIns="0" rtlCol="0">
            <a:spAutoFit/>
          </a:bodyPr>
          <a:lstStyle/>
          <a:p>
            <a:r>
              <a:rPr lang="de-DE" sz="900" dirty="0">
                <a:solidFill>
                  <a:schemeClr val="tx1"/>
                </a:solidFill>
                <a:latin typeface="+mj-lt"/>
              </a:rPr>
              <a:t>WWK Pensionsfonds AG</a:t>
            </a:r>
          </a:p>
          <a:p>
            <a:r>
              <a:rPr lang="de-DE" sz="900" dirty="0">
                <a:solidFill>
                  <a:schemeClr val="tx1"/>
                </a:solidFill>
                <a:latin typeface="+mn-lt"/>
              </a:rPr>
              <a:t>Vorstand: Karl Ruffing, </a:t>
            </a:r>
          </a:p>
          <a:p>
            <a:r>
              <a:rPr lang="de-DE" sz="900" dirty="0">
                <a:solidFill>
                  <a:schemeClr val="tx1"/>
                </a:solidFill>
                <a:latin typeface="+mn-lt"/>
              </a:rPr>
              <a:t>Heinrich </a:t>
            </a:r>
            <a:r>
              <a:rPr lang="de-DE" sz="900" dirty="0" err="1">
                <a:solidFill>
                  <a:schemeClr val="tx1"/>
                </a:solidFill>
                <a:latin typeface="+mn-lt"/>
              </a:rPr>
              <a:t>Schüppert</a:t>
            </a:r>
            <a:endParaRPr lang="de-DE" sz="900" dirty="0">
              <a:solidFill>
                <a:schemeClr val="tx1"/>
              </a:solidFill>
              <a:latin typeface="+mn-lt"/>
            </a:endParaRPr>
          </a:p>
          <a:p>
            <a:r>
              <a:rPr lang="de-DE" sz="900" dirty="0">
                <a:solidFill>
                  <a:schemeClr val="tx1"/>
                </a:solidFill>
                <a:latin typeface="+mn-lt"/>
              </a:rPr>
              <a:t>Vorsitzender des Aufsichtsrats:</a:t>
            </a:r>
          </a:p>
          <a:p>
            <a:r>
              <a:rPr lang="de-DE" sz="900" dirty="0">
                <a:solidFill>
                  <a:schemeClr val="tx1"/>
                </a:solidFill>
                <a:latin typeface="+mn-lt"/>
              </a:rPr>
              <a:t>Dirk </a:t>
            </a:r>
            <a:r>
              <a:rPr lang="de-DE" sz="900" dirty="0" err="1">
                <a:solidFill>
                  <a:schemeClr val="tx1"/>
                </a:solidFill>
                <a:latin typeface="+mn-lt"/>
              </a:rPr>
              <a:t>Fassott</a:t>
            </a:r>
            <a:endParaRPr lang="de-DE" sz="900" dirty="0">
              <a:solidFill>
                <a:schemeClr val="tx1"/>
              </a:solidFill>
              <a:latin typeface="+mn-lt"/>
            </a:endParaRPr>
          </a:p>
          <a:p>
            <a:r>
              <a:rPr lang="de-DE" sz="900" dirty="0">
                <a:solidFill>
                  <a:schemeClr val="tx1"/>
                </a:solidFill>
                <a:latin typeface="+mn-lt"/>
              </a:rPr>
              <a:t>Registergericht </a:t>
            </a:r>
          </a:p>
          <a:p>
            <a:r>
              <a:rPr lang="de-DE" sz="900" dirty="0">
                <a:solidFill>
                  <a:schemeClr val="tx1"/>
                </a:solidFill>
                <a:latin typeface="+mn-lt"/>
              </a:rPr>
              <a:t>München HR B 146295</a:t>
            </a:r>
          </a:p>
          <a:p>
            <a:r>
              <a:rPr lang="de-DE" sz="900" dirty="0">
                <a:solidFill>
                  <a:schemeClr val="tx1"/>
                </a:solidFill>
                <a:latin typeface="+mn-lt"/>
              </a:rPr>
              <a:t>St. Nr. 143/108/40034</a:t>
            </a:r>
          </a:p>
          <a:p>
            <a:r>
              <a:rPr lang="de-DE" sz="900" dirty="0">
                <a:solidFill>
                  <a:schemeClr val="tx1"/>
                </a:solidFill>
                <a:latin typeface="+mn-lt"/>
              </a:rPr>
              <a:t>Gl. Id. DE65WWK00000069124</a:t>
            </a:r>
          </a:p>
        </p:txBody>
      </p:sp>
      <p:sp>
        <p:nvSpPr>
          <p:cNvPr id="23" name="Textfeld 22">
            <a:extLst>
              <a:ext uri="{FF2B5EF4-FFF2-40B4-BE49-F238E27FC236}">
                <a16:creationId xmlns:a16="http://schemas.microsoft.com/office/drawing/2014/main" id="{187873E6-3EC4-1B48-81DE-360FE13752C1}"/>
              </a:ext>
            </a:extLst>
          </p:cNvPr>
          <p:cNvSpPr txBox="1"/>
          <p:nvPr userDrawn="1"/>
        </p:nvSpPr>
        <p:spPr>
          <a:xfrm>
            <a:off x="731839" y="5586661"/>
            <a:ext cx="10739356" cy="138499"/>
          </a:xfrm>
          <a:prstGeom prst="rect">
            <a:avLst/>
          </a:prstGeom>
          <a:noFill/>
        </p:spPr>
        <p:txBody>
          <a:bodyPr wrap="square" lIns="0" tIns="0" rIns="0" bIns="0" rtlCol="0">
            <a:spAutoFit/>
          </a:bodyPr>
          <a:lstStyle/>
          <a:p>
            <a:r>
              <a:rPr lang="de-DE" sz="900" dirty="0">
                <a:solidFill>
                  <a:schemeClr val="tx1"/>
                </a:solidFill>
                <a:latin typeface="+mj-lt"/>
              </a:rPr>
              <a:t>Bankverbindungen: </a:t>
            </a:r>
            <a:r>
              <a:rPr lang="de-DE" sz="900" dirty="0">
                <a:solidFill>
                  <a:schemeClr val="tx1"/>
                </a:solidFill>
                <a:latin typeface="+mn-lt"/>
              </a:rPr>
              <a:t>Bayern LB München (BLZ 700 500 00), Kontonummer: 35 540, IBAN: DE96 7005 0000 0000 0355 40,  BIC: BYLADEMMXXX</a:t>
            </a:r>
          </a:p>
        </p:txBody>
      </p:sp>
      <p:sp>
        <p:nvSpPr>
          <p:cNvPr id="24" name="Textfeld 23">
            <a:extLst>
              <a:ext uri="{FF2B5EF4-FFF2-40B4-BE49-F238E27FC236}">
                <a16:creationId xmlns:a16="http://schemas.microsoft.com/office/drawing/2014/main" id="{0EAA5500-9D42-AD43-97E2-E1CA451B01CA}"/>
              </a:ext>
            </a:extLst>
          </p:cNvPr>
          <p:cNvSpPr txBox="1"/>
          <p:nvPr userDrawn="1"/>
        </p:nvSpPr>
        <p:spPr>
          <a:xfrm>
            <a:off x="731839" y="5826088"/>
            <a:ext cx="10739356" cy="138499"/>
          </a:xfrm>
          <a:prstGeom prst="rect">
            <a:avLst/>
          </a:prstGeom>
          <a:noFill/>
        </p:spPr>
        <p:txBody>
          <a:bodyPr wrap="square" lIns="0" tIns="0" rIns="0" bIns="0" rtlCol="0">
            <a:spAutoFit/>
          </a:bodyPr>
          <a:lstStyle/>
          <a:p>
            <a:r>
              <a:rPr lang="de-DE" sz="900" dirty="0">
                <a:solidFill>
                  <a:schemeClr val="tx1"/>
                </a:solidFill>
                <a:latin typeface="+mj-lt"/>
              </a:rPr>
              <a:t>Hausanschrift:</a:t>
            </a:r>
            <a:r>
              <a:rPr lang="de-DE" sz="900" dirty="0">
                <a:solidFill>
                  <a:schemeClr val="tx1"/>
                </a:solidFill>
                <a:latin typeface="+mn-lt"/>
              </a:rPr>
              <a:t> Marsstraße 37, 80335 München (Briefanschrift 80292), Telefon +49 (89) 51 14-0, Fax +49 (89) 51 14-23 37, E-Mail: </a:t>
            </a:r>
            <a:r>
              <a:rPr lang="de-DE" sz="900" dirty="0" err="1">
                <a:solidFill>
                  <a:schemeClr val="tx1"/>
                </a:solidFill>
                <a:latin typeface="+mn-lt"/>
                <a:hlinkClick r:id="rId3">
                  <a:extLst>
                    <a:ext uri="{A12FA001-AC4F-418D-AE19-62706E023703}">
                      <ahyp:hlinkClr xmlns="" xmlns:ahyp="http://schemas.microsoft.com/office/drawing/2018/hyperlinkcolor" val="tx"/>
                    </a:ext>
                  </a:extLst>
                </a:hlinkClick>
              </a:rPr>
              <a:t>info@wwk.de</a:t>
            </a:r>
            <a:r>
              <a:rPr lang="de-DE" sz="900" dirty="0">
                <a:solidFill>
                  <a:schemeClr val="tx1"/>
                </a:solidFill>
                <a:latin typeface="+mn-lt"/>
              </a:rPr>
              <a:t>, </a:t>
            </a:r>
            <a:r>
              <a:rPr lang="de-DE" sz="900" dirty="0" err="1">
                <a:solidFill>
                  <a:schemeClr val="tx1"/>
                </a:solidFill>
                <a:latin typeface="+mn-lt"/>
                <a:hlinkClick r:id="rId4">
                  <a:extLst>
                    <a:ext uri="{A12FA001-AC4F-418D-AE19-62706E023703}">
                      <ahyp:hlinkClr xmlns="" xmlns:ahyp="http://schemas.microsoft.com/office/drawing/2018/hyperlinkcolor" val="tx"/>
                    </a:ext>
                  </a:extLst>
                </a:hlinkClick>
              </a:rPr>
              <a:t>wwk.de</a:t>
            </a:r>
            <a:r>
              <a:rPr lang="de-DE" sz="900" dirty="0">
                <a:solidFill>
                  <a:schemeClr val="tx1"/>
                </a:solidFill>
                <a:latin typeface="+mn-lt"/>
              </a:rPr>
              <a:t>, </a:t>
            </a:r>
            <a:r>
              <a:rPr lang="de-DE" sz="900" dirty="0" err="1">
                <a:solidFill>
                  <a:schemeClr val="tx1"/>
                </a:solidFill>
                <a:latin typeface="+mn-lt"/>
                <a:hlinkClick r:id="rId5">
                  <a:extLst>
                    <a:ext uri="{A12FA001-AC4F-418D-AE19-62706E023703}">
                      <ahyp:hlinkClr xmlns="" xmlns:ahyp="http://schemas.microsoft.com/office/drawing/2018/hyperlinkcolor" val="tx"/>
                    </a:ext>
                  </a:extLst>
                </a:hlinkClick>
              </a:rPr>
              <a:t>info@wwk.at</a:t>
            </a:r>
            <a:r>
              <a:rPr lang="de-DE" sz="900" dirty="0">
                <a:solidFill>
                  <a:schemeClr val="tx1"/>
                </a:solidFill>
                <a:latin typeface="+mn-lt"/>
              </a:rPr>
              <a:t>, </a:t>
            </a:r>
            <a:r>
              <a:rPr lang="de-DE" sz="900" dirty="0" err="1">
                <a:solidFill>
                  <a:schemeClr val="tx1"/>
                </a:solidFill>
                <a:latin typeface="+mn-lt"/>
                <a:hlinkClick r:id="rId6">
                  <a:extLst>
                    <a:ext uri="{A12FA001-AC4F-418D-AE19-62706E023703}">
                      <ahyp:hlinkClr xmlns="" xmlns:ahyp="http://schemas.microsoft.com/office/drawing/2018/hyperlinkcolor" val="tx"/>
                    </a:ext>
                  </a:extLst>
                </a:hlinkClick>
              </a:rPr>
              <a:t>wwk.at</a:t>
            </a:r>
            <a:r>
              <a:rPr lang="de-DE" sz="900" dirty="0">
                <a:solidFill>
                  <a:schemeClr val="tx1"/>
                </a:solidFill>
                <a:latin typeface="+mn-lt"/>
                <a:hlinkClick r:id="rId6">
                  <a:extLst>
                    <a:ext uri="{A12FA001-AC4F-418D-AE19-62706E023703}">
                      <ahyp:hlinkClr xmlns="" xmlns:ahyp="http://schemas.microsoft.com/office/drawing/2018/hyperlinkcolor" val="tx"/>
                    </a:ext>
                  </a:extLst>
                </a:hlinkClick>
              </a:rPr>
              <a:t> </a:t>
            </a:r>
            <a:endParaRPr lang="de-DE" sz="900" dirty="0">
              <a:solidFill>
                <a:schemeClr val="tx1"/>
              </a:solidFill>
              <a:latin typeface="+mn-lt"/>
            </a:endParaRPr>
          </a:p>
        </p:txBody>
      </p:sp>
      <p:sp>
        <p:nvSpPr>
          <p:cNvPr id="25" name="Title 1">
            <a:extLst>
              <a:ext uri="{FF2B5EF4-FFF2-40B4-BE49-F238E27FC236}">
                <a16:creationId xmlns:a16="http://schemas.microsoft.com/office/drawing/2014/main" id="{E7A9EE8C-1506-DC4B-BCB8-A8BD0B1339B0}"/>
              </a:ext>
            </a:extLst>
          </p:cNvPr>
          <p:cNvSpPr txBox="1">
            <a:spLocks/>
          </p:cNvSpPr>
          <p:nvPr userDrawn="1"/>
        </p:nvSpPr>
        <p:spPr>
          <a:xfrm>
            <a:off x="731839" y="794074"/>
            <a:ext cx="10515600" cy="294953"/>
          </a:xfrm>
          <a:prstGeom prst="rect">
            <a:avLst/>
          </a:prstGeom>
          <a:noFill/>
        </p:spPr>
        <p:txBody>
          <a:bodyPr vert="horz" lIns="0" tIns="0" rIns="0" bIns="0" rtlCol="0" anchor="b">
            <a:spAutoFit/>
          </a:bodyPr>
          <a:lstStyle>
            <a:lvl1pPr algn="l" defTabSz="914400" rtl="0" eaLnBrk="1" latinLnBrk="0" hangingPunct="1">
              <a:lnSpc>
                <a:spcPts val="2800"/>
              </a:lnSpc>
              <a:spcBef>
                <a:spcPct val="0"/>
              </a:spcBef>
              <a:buNone/>
              <a:defRPr sz="3200" kern="1200" cap="all" baseline="0">
                <a:solidFill>
                  <a:schemeClr val="accent4">
                    <a:lumMod val="50000"/>
                  </a:schemeClr>
                </a:solidFill>
                <a:latin typeface="+mj-lt"/>
                <a:ea typeface="+mj-ea"/>
                <a:cs typeface="+mj-cs"/>
              </a:defRPr>
            </a:lvl1pPr>
          </a:lstStyle>
          <a:p>
            <a:pPr>
              <a:lnSpc>
                <a:spcPts val="2250"/>
              </a:lnSpc>
            </a:pPr>
            <a:r>
              <a:rPr lang="en-US" sz="2550" b="1" cap="none" dirty="0" err="1">
                <a:solidFill>
                  <a:schemeClr val="tx2"/>
                </a:solidFill>
              </a:rPr>
              <a:t>Rechtshinweis</a:t>
            </a:r>
            <a:endParaRPr lang="en-US" sz="2550" b="1" cap="none" dirty="0">
              <a:solidFill>
                <a:schemeClr val="tx2"/>
              </a:solidFill>
            </a:endParaRPr>
          </a:p>
        </p:txBody>
      </p:sp>
    </p:spTree>
    <p:extLst>
      <p:ext uri="{BB962C8B-B14F-4D97-AF65-F5344CB8AC3E}">
        <p14:creationId xmlns:p14="http://schemas.microsoft.com/office/powerpoint/2010/main" val="3617419455"/>
      </p:ext>
    </p:extLst>
  </p:cSld>
  <p:clrMapOvr>
    <a:masterClrMapping/>
  </p:clrMapOvr>
  <p:extLst mod="1">
    <p:ext uri="{DCECCB84-F9BA-43D5-87BE-67443E8EF086}">
      <p15:sldGuideLst xmlns:p15="http://schemas.microsoft.com/office/powerpoint/2012/main">
        <p15:guide id="1" pos="461">
          <p15:clr>
            <a:srgbClr val="FBAE40"/>
          </p15:clr>
        </p15:guide>
        <p15:guide id="3" orient="horz" pos="3952">
          <p15:clr>
            <a:srgbClr val="FBAE40"/>
          </p15:clr>
        </p15:guide>
        <p15:guide id="4" orient="horz" pos="4020">
          <p15:clr>
            <a:srgbClr val="FBAE40"/>
          </p15:clr>
        </p15:guide>
        <p15:guide id="5" pos="7265">
          <p15:clr>
            <a:srgbClr val="FBAE40"/>
          </p15:clr>
        </p15:guide>
        <p15:guide id="6" pos="3863">
          <p15:clr>
            <a:srgbClr val="FBAE40"/>
          </p15:clr>
        </p15:guide>
        <p15:guide id="9" orient="horz" pos="799">
          <p15:clr>
            <a:srgbClr val="FBAE40"/>
          </p15:clr>
        </p15:guide>
        <p15:guide id="10" orient="horz" pos="3861">
          <p15:clr>
            <a:srgbClr val="FBAE40"/>
          </p15:clr>
        </p15:guide>
        <p15:guide id="11" orient="horz" pos="686">
          <p15:clr>
            <a:srgbClr val="FBAE40"/>
          </p15:clr>
        </p15:guide>
        <p15:guide id="12" orient="horz" pos="164">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1_Inhalt Leer">
    <p:spTree>
      <p:nvGrpSpPr>
        <p:cNvPr id="1" name=""/>
        <p:cNvGrpSpPr/>
        <p:nvPr/>
      </p:nvGrpSpPr>
      <p:grpSpPr>
        <a:xfrm>
          <a:off x="0" y="0"/>
          <a:ext cx="0" cy="0"/>
          <a:chOff x="0" y="0"/>
          <a:chExt cx="0" cy="0"/>
        </a:xfrm>
      </p:grpSpPr>
      <p:sp>
        <p:nvSpPr>
          <p:cNvPr id="13" name="Rechteck 12">
            <a:extLst>
              <a:ext uri="{FF2B5EF4-FFF2-40B4-BE49-F238E27FC236}">
                <a16:creationId xmlns:a16="http://schemas.microsoft.com/office/drawing/2014/main" id="{1005482A-6C7E-4A9E-81E6-BC7304E96629}"/>
              </a:ext>
            </a:extLst>
          </p:cNvPr>
          <p:cNvSpPr/>
          <p:nvPr userDrawn="1"/>
        </p:nvSpPr>
        <p:spPr>
          <a:xfrm>
            <a:off x="-1" y="6381750"/>
            <a:ext cx="10456333" cy="476250"/>
          </a:xfrm>
          <a:prstGeom prst="rect">
            <a:avLst/>
          </a:prstGeom>
          <a:solidFill>
            <a:srgbClr val="0083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4" name="Rechteck 13">
            <a:extLst>
              <a:ext uri="{FF2B5EF4-FFF2-40B4-BE49-F238E27FC236}">
                <a16:creationId xmlns:a16="http://schemas.microsoft.com/office/drawing/2014/main" id="{360595B3-166A-496C-A3E5-D7C1ACABF683}"/>
              </a:ext>
            </a:extLst>
          </p:cNvPr>
          <p:cNvSpPr/>
          <p:nvPr userDrawn="1"/>
        </p:nvSpPr>
        <p:spPr>
          <a:xfrm>
            <a:off x="-2" y="6310802"/>
            <a:ext cx="10456332" cy="107952"/>
          </a:xfrm>
          <a:prstGeom prst="rect">
            <a:avLst/>
          </a:prstGeom>
          <a:solidFill>
            <a:srgbClr val="EE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5" name="Slide Number Placeholder 5">
            <a:extLst>
              <a:ext uri="{FF2B5EF4-FFF2-40B4-BE49-F238E27FC236}">
                <a16:creationId xmlns:a16="http://schemas.microsoft.com/office/drawing/2014/main" id="{DCDD995D-024F-4A5D-97A6-1AD17380B076}"/>
              </a:ext>
            </a:extLst>
          </p:cNvPr>
          <p:cNvSpPr>
            <a:spLocks noGrp="1"/>
          </p:cNvSpPr>
          <p:nvPr>
            <p:ph type="sldNum" sz="quarter" idx="12"/>
          </p:nvPr>
        </p:nvSpPr>
        <p:spPr>
          <a:xfrm>
            <a:off x="156636" y="6418756"/>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6" name="Picture 7" descr="WWK-Logo-_Eine starke Gemeinschaft_CMYK">
            <a:hlinkClick r:id="rId2" action="ppaction://hlinksldjump"/>
            <a:extLst>
              <a:ext uri="{FF2B5EF4-FFF2-40B4-BE49-F238E27FC236}">
                <a16:creationId xmlns:a16="http://schemas.microsoft.com/office/drawing/2014/main" id="{8C31FC85-FD8A-4AAC-8888-80B47F1F0108}"/>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7" y="6381752"/>
            <a:ext cx="741363"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hteck 16">
            <a:extLst>
              <a:ext uri="{FF2B5EF4-FFF2-40B4-BE49-F238E27FC236}">
                <a16:creationId xmlns:a16="http://schemas.microsoft.com/office/drawing/2014/main" id="{54E624F9-8C8F-4C6E-B873-B68B88ACDB2F}"/>
              </a:ext>
            </a:extLst>
          </p:cNvPr>
          <p:cNvSpPr/>
          <p:nvPr userDrawn="1"/>
        </p:nvSpPr>
        <p:spPr>
          <a:xfrm>
            <a:off x="11533188" y="6381750"/>
            <a:ext cx="658811" cy="476250"/>
          </a:xfrm>
          <a:prstGeom prst="rect">
            <a:avLst/>
          </a:prstGeom>
          <a:solidFill>
            <a:srgbClr val="0083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
        <p:nvSpPr>
          <p:cNvPr id="18" name="Rechteck 17">
            <a:extLst>
              <a:ext uri="{FF2B5EF4-FFF2-40B4-BE49-F238E27FC236}">
                <a16:creationId xmlns:a16="http://schemas.microsoft.com/office/drawing/2014/main" id="{038C136F-3B10-47F0-8710-4B36125CA19C}"/>
              </a:ext>
            </a:extLst>
          </p:cNvPr>
          <p:cNvSpPr/>
          <p:nvPr userDrawn="1"/>
        </p:nvSpPr>
        <p:spPr>
          <a:xfrm>
            <a:off x="11533188" y="6310802"/>
            <a:ext cx="658813" cy="107952"/>
          </a:xfrm>
          <a:prstGeom prst="rect">
            <a:avLst/>
          </a:prstGeom>
          <a:solidFill>
            <a:srgbClr val="EE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
        <p:nvSpPr>
          <p:cNvPr id="9" name="Rechteck 8">
            <a:extLst>
              <a:ext uri="{FF2B5EF4-FFF2-40B4-BE49-F238E27FC236}">
                <a16:creationId xmlns:a16="http://schemas.microsoft.com/office/drawing/2014/main" id="{1FFF1611-CE26-4008-949F-737B4E07CB01}"/>
              </a:ext>
            </a:extLst>
          </p:cNvPr>
          <p:cNvSpPr/>
          <p:nvPr userDrawn="1"/>
        </p:nvSpPr>
        <p:spPr>
          <a:xfrm>
            <a:off x="720000" y="1288773"/>
            <a:ext cx="10800000" cy="471605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0" name="Titel 3">
            <a:extLst>
              <a:ext uri="{FF2B5EF4-FFF2-40B4-BE49-F238E27FC236}">
                <a16:creationId xmlns:a16="http://schemas.microsoft.com/office/drawing/2014/main" id="{248A6C52-60E5-4B0C-B38C-3612611E2E25}"/>
              </a:ext>
            </a:extLst>
          </p:cNvPr>
          <p:cNvSpPr>
            <a:spLocks noGrp="1"/>
          </p:cNvSpPr>
          <p:nvPr>
            <p:ph type="title"/>
          </p:nvPr>
        </p:nvSpPr>
        <p:spPr>
          <a:xfrm>
            <a:off x="720000" y="612000"/>
            <a:ext cx="8280000" cy="370800"/>
          </a:xfrm>
        </p:spPr>
        <p:txBody>
          <a:bodyPr lIns="0" tIns="0" rIns="0" bIns="0">
            <a:noAutofit/>
          </a:bodyPr>
          <a:lstStyle>
            <a:lvl1pPr>
              <a:defRPr sz="2550" b="0">
                <a:latin typeface="WWKPolo66-Halbfett" panose="020B0800000000020000" pitchFamily="34" charset="0"/>
              </a:defRPr>
            </a:lvl1pPr>
          </a:lstStyle>
          <a:p>
            <a:r>
              <a:rPr lang="de-DE" dirty="0"/>
              <a:t>Mastertitelformat bearbeiten</a:t>
            </a:r>
          </a:p>
        </p:txBody>
      </p:sp>
      <p:sp>
        <p:nvSpPr>
          <p:cNvPr id="11" name="Inhaltsplatzhalter 11">
            <a:extLst>
              <a:ext uri="{FF2B5EF4-FFF2-40B4-BE49-F238E27FC236}">
                <a16:creationId xmlns:a16="http://schemas.microsoft.com/office/drawing/2014/main" id="{A4A200A4-9973-43CF-A232-F1A61761C21A}"/>
              </a:ext>
            </a:extLst>
          </p:cNvPr>
          <p:cNvSpPr>
            <a:spLocks noGrp="1"/>
          </p:cNvSpPr>
          <p:nvPr>
            <p:ph sz="quarter" idx="10" hasCustomPrompt="1"/>
          </p:nvPr>
        </p:nvSpPr>
        <p:spPr>
          <a:xfrm>
            <a:off x="720000" y="324000"/>
            <a:ext cx="5400000" cy="277200"/>
          </a:xfrm>
        </p:spPr>
        <p:txBody>
          <a:bodyPr lIns="0" tIns="0" rIns="0" bIns="0">
            <a:normAutofit/>
          </a:bodyPr>
          <a:lstStyle>
            <a:lvl1pPr marL="0" marR="0" indent="0" algn="l" defTabSz="342900" rtl="0" eaLnBrk="1" fontAlgn="auto" latinLnBrk="0" hangingPunct="1">
              <a:lnSpc>
                <a:spcPct val="100000"/>
              </a:lnSpc>
              <a:spcBef>
                <a:spcPts val="0"/>
              </a:spcBef>
              <a:spcAft>
                <a:spcPts val="0"/>
              </a:spcAft>
              <a:buClrTx/>
              <a:buSzTx/>
              <a:buFontTx/>
              <a:buNone/>
              <a:tabLst/>
              <a:defRPr sz="1350">
                <a:solidFill>
                  <a:srgbClr val="EE7D00"/>
                </a:solidFill>
                <a:latin typeface="WWKPolo66-Leicht" panose="020B0300000000020000" pitchFamily="34" charset="0"/>
              </a:defRPr>
            </a:lvl1p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350" b="0" i="0" u="none" strike="noStrike" kern="1200" cap="none" spc="0" normalizeH="0" baseline="0" noProof="0" dirty="0">
                <a:ln>
                  <a:noFill/>
                </a:ln>
                <a:solidFill>
                  <a:srgbClr val="EE7D00"/>
                </a:solidFill>
                <a:effectLst/>
                <a:uLnTx/>
                <a:uFillTx/>
                <a:latin typeface="+mn-lt"/>
                <a:ea typeface="+mn-ea"/>
                <a:cs typeface="+mn-cs"/>
              </a:rPr>
              <a:t>Hier steht ein Folientitel</a:t>
            </a:r>
            <a:endParaRPr lang="de-DE" dirty="0"/>
          </a:p>
        </p:txBody>
      </p:sp>
    </p:spTree>
    <p:extLst>
      <p:ext uri="{BB962C8B-B14F-4D97-AF65-F5344CB8AC3E}">
        <p14:creationId xmlns:p14="http://schemas.microsoft.com/office/powerpoint/2010/main" val="815352452"/>
      </p:ext>
    </p:extLst>
  </p:cSld>
  <p:clrMapOvr>
    <a:masterClrMapping/>
  </p:clrMapOvr>
  <p:extLst mod="1">
    <p:ext uri="{DCECCB84-F9BA-43D5-87BE-67443E8EF086}">
      <p15:sldGuideLst xmlns:p15="http://schemas.microsoft.com/office/powerpoint/2012/main">
        <p15:guide id="1" pos="461">
          <p15:clr>
            <a:srgbClr val="FBAE40"/>
          </p15:clr>
        </p15:guide>
        <p15:guide id="2" orient="horz" pos="3861">
          <p15:clr>
            <a:srgbClr val="FBAE40"/>
          </p15:clr>
        </p15:guide>
        <p15:guide id="3" orient="horz" pos="3952">
          <p15:clr>
            <a:srgbClr val="FBAE40"/>
          </p15:clr>
        </p15:guide>
        <p15:guide id="4" orient="horz" pos="4020">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799">
          <p15:clr>
            <a:srgbClr val="FBAE40"/>
          </p15:clr>
        </p15:guide>
        <p15:guide id="10" pos="5087">
          <p15:clr>
            <a:srgbClr val="FBAE40"/>
          </p15:clr>
        </p15:guide>
        <p15:guide id="11" orient="horz" pos="686">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1_Nur 2 Titel">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6453625E-25A9-437E-8AAD-9DE39F7AFFDC}"/>
              </a:ext>
            </a:extLst>
          </p:cNvPr>
          <p:cNvSpPr>
            <a:spLocks noGrp="1"/>
          </p:cNvSpPr>
          <p:nvPr>
            <p:ph type="title" hasCustomPrompt="1"/>
          </p:nvPr>
        </p:nvSpPr>
        <p:spPr>
          <a:xfrm>
            <a:off x="720000" y="612000"/>
            <a:ext cx="8280000" cy="370800"/>
          </a:xfrm>
        </p:spPr>
        <p:txBody>
          <a:bodyPr lIns="0" tIns="0" rIns="0" bIns="0">
            <a:noAutofit/>
          </a:bodyPr>
          <a:lstStyle>
            <a:lvl1pPr>
              <a:defRPr sz="2550" b="0">
                <a:latin typeface="WWKPolo66-Halbfett" panose="020B0800000000020000" pitchFamily="34" charset="0"/>
              </a:defRPr>
            </a:lvl1pPr>
          </a:lstStyle>
          <a:p>
            <a:r>
              <a:rPr lang="de-DE" dirty="0"/>
              <a:t>Mastertitel bearbeiten</a:t>
            </a:r>
          </a:p>
        </p:txBody>
      </p:sp>
      <p:sp>
        <p:nvSpPr>
          <p:cNvPr id="12" name="Inhaltsplatzhalter 11">
            <a:extLst>
              <a:ext uri="{FF2B5EF4-FFF2-40B4-BE49-F238E27FC236}">
                <a16:creationId xmlns:a16="http://schemas.microsoft.com/office/drawing/2014/main" id="{BF16A019-33AB-4AA9-9122-BD0547D684A0}"/>
              </a:ext>
            </a:extLst>
          </p:cNvPr>
          <p:cNvSpPr>
            <a:spLocks noGrp="1"/>
          </p:cNvSpPr>
          <p:nvPr>
            <p:ph sz="quarter" idx="10" hasCustomPrompt="1"/>
          </p:nvPr>
        </p:nvSpPr>
        <p:spPr>
          <a:xfrm>
            <a:off x="720000" y="324000"/>
            <a:ext cx="5400000" cy="277200"/>
          </a:xfrm>
        </p:spPr>
        <p:txBody>
          <a:bodyPr lIns="0" tIns="0" rIns="0" bIns="0">
            <a:normAutofit/>
          </a:bodyPr>
          <a:lstStyle>
            <a:lvl1pPr marL="0" marR="0" indent="0" algn="l" defTabSz="342900" rtl="0" eaLnBrk="1" fontAlgn="auto" latinLnBrk="0" hangingPunct="1">
              <a:lnSpc>
                <a:spcPct val="100000"/>
              </a:lnSpc>
              <a:spcBef>
                <a:spcPts val="0"/>
              </a:spcBef>
              <a:spcAft>
                <a:spcPts val="0"/>
              </a:spcAft>
              <a:buClrTx/>
              <a:buSzTx/>
              <a:buFontTx/>
              <a:buNone/>
              <a:tabLst/>
              <a:defRPr sz="2400">
                <a:solidFill>
                  <a:srgbClr val="EE7D00"/>
                </a:solidFill>
              </a:defRPr>
            </a:lvl1p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350" b="0" i="0" u="none" strike="noStrike" kern="1200" cap="none" spc="0" normalizeH="0" baseline="0" noProof="0" dirty="0">
                <a:ln>
                  <a:noFill/>
                </a:ln>
                <a:solidFill>
                  <a:srgbClr val="EE7D00"/>
                </a:solidFill>
                <a:effectLst/>
                <a:uLnTx/>
                <a:uFillTx/>
                <a:latin typeface="+mn-lt"/>
                <a:ea typeface="+mn-ea"/>
                <a:cs typeface="+mn-cs"/>
              </a:rPr>
              <a:t>Hier steht ein Folientitel</a:t>
            </a:r>
            <a:endParaRPr lang="de-DE" dirty="0"/>
          </a:p>
        </p:txBody>
      </p:sp>
      <p:sp>
        <p:nvSpPr>
          <p:cNvPr id="21" name="Rechteck 20">
            <a:extLst>
              <a:ext uri="{FF2B5EF4-FFF2-40B4-BE49-F238E27FC236}">
                <a16:creationId xmlns:a16="http://schemas.microsoft.com/office/drawing/2014/main" id="{A34728F6-113C-4FE6-AB11-20685A492392}"/>
              </a:ext>
            </a:extLst>
          </p:cNvPr>
          <p:cNvSpPr/>
          <p:nvPr userDrawn="1"/>
        </p:nvSpPr>
        <p:spPr>
          <a:xfrm>
            <a:off x="-1" y="6381750"/>
            <a:ext cx="10456333" cy="476250"/>
          </a:xfrm>
          <a:prstGeom prst="rect">
            <a:avLst/>
          </a:prstGeom>
          <a:solidFill>
            <a:srgbClr val="0083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23" name="Rechteck 22">
            <a:extLst>
              <a:ext uri="{FF2B5EF4-FFF2-40B4-BE49-F238E27FC236}">
                <a16:creationId xmlns:a16="http://schemas.microsoft.com/office/drawing/2014/main" id="{0F719EE1-F95B-4B75-87F8-DA79F14D3E64}"/>
              </a:ext>
            </a:extLst>
          </p:cNvPr>
          <p:cNvSpPr/>
          <p:nvPr userDrawn="1"/>
        </p:nvSpPr>
        <p:spPr>
          <a:xfrm>
            <a:off x="-2" y="6310802"/>
            <a:ext cx="10456332" cy="107952"/>
          </a:xfrm>
          <a:prstGeom prst="rect">
            <a:avLst/>
          </a:prstGeom>
          <a:solidFill>
            <a:srgbClr val="EE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24" name="Slide Number Placeholder 5">
            <a:extLst>
              <a:ext uri="{FF2B5EF4-FFF2-40B4-BE49-F238E27FC236}">
                <a16:creationId xmlns:a16="http://schemas.microsoft.com/office/drawing/2014/main" id="{FB066BA4-5499-44C7-8963-FF1C0CA4CF3C}"/>
              </a:ext>
            </a:extLst>
          </p:cNvPr>
          <p:cNvSpPr>
            <a:spLocks noGrp="1"/>
          </p:cNvSpPr>
          <p:nvPr>
            <p:ph type="sldNum" sz="quarter" idx="12"/>
          </p:nvPr>
        </p:nvSpPr>
        <p:spPr>
          <a:xfrm>
            <a:off x="156636" y="6418756"/>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25" name="Picture 7" descr="WWK-Logo-_Eine starke Gemeinschaft_CMYK">
            <a:hlinkClick r:id="" action="ppaction://noaction"/>
            <a:extLst>
              <a:ext uri="{FF2B5EF4-FFF2-40B4-BE49-F238E27FC236}">
                <a16:creationId xmlns:a16="http://schemas.microsoft.com/office/drawing/2014/main" id="{5DCD04E7-0B1A-43ED-9011-F1CE14DEBA6D}"/>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7" y="6381752"/>
            <a:ext cx="741363"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hteck 25">
            <a:extLst>
              <a:ext uri="{FF2B5EF4-FFF2-40B4-BE49-F238E27FC236}">
                <a16:creationId xmlns:a16="http://schemas.microsoft.com/office/drawing/2014/main" id="{CFB42B30-C3A0-42FC-A94C-E749B2ECA6DA}"/>
              </a:ext>
            </a:extLst>
          </p:cNvPr>
          <p:cNvSpPr/>
          <p:nvPr userDrawn="1"/>
        </p:nvSpPr>
        <p:spPr>
          <a:xfrm>
            <a:off x="11533188" y="6381750"/>
            <a:ext cx="658811" cy="476250"/>
          </a:xfrm>
          <a:prstGeom prst="rect">
            <a:avLst/>
          </a:prstGeom>
          <a:solidFill>
            <a:srgbClr val="0083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
        <p:nvSpPr>
          <p:cNvPr id="27" name="Rechteck 26">
            <a:extLst>
              <a:ext uri="{FF2B5EF4-FFF2-40B4-BE49-F238E27FC236}">
                <a16:creationId xmlns:a16="http://schemas.microsoft.com/office/drawing/2014/main" id="{9F59AB5E-9562-4E08-A8EA-79B136129F58}"/>
              </a:ext>
            </a:extLst>
          </p:cNvPr>
          <p:cNvSpPr/>
          <p:nvPr userDrawn="1"/>
        </p:nvSpPr>
        <p:spPr>
          <a:xfrm>
            <a:off x="11533188" y="6310802"/>
            <a:ext cx="658813" cy="107952"/>
          </a:xfrm>
          <a:prstGeom prst="rect">
            <a:avLst/>
          </a:prstGeom>
          <a:solidFill>
            <a:srgbClr val="EE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Tree>
    <p:extLst>
      <p:ext uri="{BB962C8B-B14F-4D97-AF65-F5344CB8AC3E}">
        <p14:creationId xmlns:p14="http://schemas.microsoft.com/office/powerpoint/2010/main" val="1270457439"/>
      </p:ext>
    </p:extLst>
  </p:cSld>
  <p:clrMapOvr>
    <a:masterClrMapping/>
  </p:clrMapOvr>
  <p:extLst mod="1">
    <p:ext uri="{DCECCB84-F9BA-43D5-87BE-67443E8EF086}">
      <p15:sldGuideLst xmlns:p15="http://schemas.microsoft.com/office/powerpoint/2012/main">
        <p15:guide id="1" pos="461">
          <p15:clr>
            <a:srgbClr val="FBAE40"/>
          </p15:clr>
        </p15:guide>
        <p15:guide id="3" orient="horz" pos="3952">
          <p15:clr>
            <a:srgbClr val="FBAE40"/>
          </p15:clr>
        </p15:guide>
        <p15:guide id="4" orient="horz" pos="4020">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799">
          <p15:clr>
            <a:srgbClr val="FBAE40"/>
          </p15:clr>
        </p15:guide>
        <p15:guide id="10" pos="5087">
          <p15:clr>
            <a:srgbClr val="FBAE40"/>
          </p15:clr>
        </p15:guide>
        <p15:guide id="11" orient="horz" pos="686">
          <p15:clr>
            <a:srgbClr val="FBAE40"/>
          </p15:clr>
        </p15:guide>
        <p15:guide id="12" orient="horz" pos="3861">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16_Titelfolie v1">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56076A5E-0A03-434F-AB68-565CDE40CF07}"/>
              </a:ext>
            </a:extLst>
          </p:cNvPr>
          <p:cNvSpPr>
            <a:spLocks noGrp="1"/>
          </p:cNvSpPr>
          <p:nvPr>
            <p:ph type="ctrTitle" hasCustomPrompt="1"/>
          </p:nvPr>
        </p:nvSpPr>
        <p:spPr>
          <a:xfrm>
            <a:off x="6519807" y="1955800"/>
            <a:ext cx="5013995" cy="1681888"/>
          </a:xfrm>
        </p:spPr>
        <p:txBody>
          <a:bodyPr lIns="0" tIns="0" rIns="0" bIns="0" anchor="b">
            <a:noAutofit/>
          </a:bodyPr>
          <a:lstStyle>
            <a:lvl1pPr algn="l">
              <a:lnSpc>
                <a:spcPts val="2700"/>
              </a:lnSpc>
              <a:defRPr sz="3000" b="1" cap="all" baseline="0">
                <a:solidFill>
                  <a:srgbClr val="008337"/>
                </a:solidFill>
                <a:latin typeface="+mj-lt"/>
                <a:cs typeface="Arial" panose="020B0604020202020204" pitchFamily="34" charset="0"/>
              </a:defRPr>
            </a:lvl1pPr>
          </a:lstStyle>
          <a:p>
            <a:r>
              <a:rPr lang="de-DE" dirty="0"/>
              <a:t>Präsentationstitel in einer, zwei oder Drei </a:t>
            </a:r>
            <a:r>
              <a:rPr lang="de-DE" dirty="0" err="1"/>
              <a:t>zeilen</a:t>
            </a:r>
            <a:r>
              <a:rPr lang="de-DE" dirty="0"/>
              <a:t>.</a:t>
            </a:r>
            <a:endParaRPr lang="en-US" dirty="0"/>
          </a:p>
        </p:txBody>
      </p:sp>
      <p:sp>
        <p:nvSpPr>
          <p:cNvPr id="17" name="Rechteck 16">
            <a:extLst>
              <a:ext uri="{FF2B5EF4-FFF2-40B4-BE49-F238E27FC236}">
                <a16:creationId xmlns:a16="http://schemas.microsoft.com/office/drawing/2014/main" id="{4AE9D5AE-3ECB-45A4-BE59-5F63F03168DC}"/>
              </a:ext>
            </a:extLst>
          </p:cNvPr>
          <p:cNvSpPr/>
          <p:nvPr userDrawn="1"/>
        </p:nvSpPr>
        <p:spPr>
          <a:xfrm>
            <a:off x="6119997" y="3748355"/>
            <a:ext cx="6072004" cy="1440000"/>
          </a:xfrm>
          <a:prstGeom prst="rect">
            <a:avLst/>
          </a:prstGeom>
          <a:solidFill>
            <a:srgbClr val="0083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8" name="Subtitle 2">
            <a:extLst>
              <a:ext uri="{FF2B5EF4-FFF2-40B4-BE49-F238E27FC236}">
                <a16:creationId xmlns:a16="http://schemas.microsoft.com/office/drawing/2014/main" id="{FC595321-BB83-4E7F-A492-2465B73CA30B}"/>
              </a:ext>
            </a:extLst>
          </p:cNvPr>
          <p:cNvSpPr>
            <a:spLocks noGrp="1"/>
          </p:cNvSpPr>
          <p:nvPr>
            <p:ph type="subTitle" idx="1" hasCustomPrompt="1"/>
          </p:nvPr>
        </p:nvSpPr>
        <p:spPr>
          <a:xfrm>
            <a:off x="6519808" y="3875212"/>
            <a:ext cx="4859393" cy="691989"/>
          </a:xfrm>
        </p:spPr>
        <p:txBody>
          <a:bodyPr lIns="0" tIns="0" rIns="0" bIns="0">
            <a:normAutofit/>
          </a:bodyPr>
          <a:lstStyle>
            <a:lvl1pPr marL="0" indent="0" algn="l">
              <a:buNone/>
              <a:defRPr sz="135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dirty="0"/>
              <a:t>Platz für eine </a:t>
            </a:r>
            <a:r>
              <a:rPr lang="de-DE" dirty="0" err="1"/>
              <a:t>Subline</a:t>
            </a:r>
            <a:r>
              <a:rPr lang="de-DE" dirty="0"/>
              <a:t>, wenn diese benötigt wird.</a:t>
            </a:r>
            <a:endParaRPr lang="en-US" dirty="0"/>
          </a:p>
        </p:txBody>
      </p:sp>
      <p:sp>
        <p:nvSpPr>
          <p:cNvPr id="21" name="Rechteck 20">
            <a:extLst>
              <a:ext uri="{FF2B5EF4-FFF2-40B4-BE49-F238E27FC236}">
                <a16:creationId xmlns:a16="http://schemas.microsoft.com/office/drawing/2014/main" id="{627B5F4E-D22B-4E32-A9FC-93D15DF21174}"/>
              </a:ext>
            </a:extLst>
          </p:cNvPr>
          <p:cNvSpPr/>
          <p:nvPr userDrawn="1"/>
        </p:nvSpPr>
        <p:spPr>
          <a:xfrm>
            <a:off x="6121397" y="3670300"/>
            <a:ext cx="6070603" cy="95168"/>
          </a:xfrm>
          <a:prstGeom prst="rect">
            <a:avLst/>
          </a:prstGeom>
          <a:solidFill>
            <a:srgbClr val="EE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grpSp>
        <p:nvGrpSpPr>
          <p:cNvPr id="3" name="Gruppieren 2">
            <a:extLst>
              <a:ext uri="{FF2B5EF4-FFF2-40B4-BE49-F238E27FC236}">
                <a16:creationId xmlns:a16="http://schemas.microsoft.com/office/drawing/2014/main" id="{75773B6C-3F01-0548-984A-789668812477}"/>
              </a:ext>
            </a:extLst>
          </p:cNvPr>
          <p:cNvGrpSpPr/>
          <p:nvPr userDrawn="1"/>
        </p:nvGrpSpPr>
        <p:grpSpPr>
          <a:xfrm>
            <a:off x="9972505" y="5439959"/>
            <a:ext cx="2219497" cy="1422654"/>
            <a:chOff x="3802183" y="1611923"/>
            <a:chExt cx="2219497" cy="1422654"/>
          </a:xfrm>
        </p:grpSpPr>
        <p:sp>
          <p:nvSpPr>
            <p:cNvPr id="26" name="Rechteck 25">
              <a:extLst>
                <a:ext uri="{FF2B5EF4-FFF2-40B4-BE49-F238E27FC236}">
                  <a16:creationId xmlns:a16="http://schemas.microsoft.com/office/drawing/2014/main" id="{A20E6FE6-F774-2446-836C-1E96E104A989}"/>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pic>
          <p:nvPicPr>
            <p:cNvPr id="14" name="Picture 7" descr="WWK-Logo-_Eine starke Gemeinschaft_CMYK">
              <a:extLst>
                <a:ext uri="{FF2B5EF4-FFF2-40B4-BE49-F238E27FC236}">
                  <a16:creationId xmlns:a16="http://schemas.microsoft.com/office/drawing/2014/main" id="{2BA981E3-6B23-E241-9C54-025862C7C89E}"/>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Bildplatzhalter 4">
            <a:extLst>
              <a:ext uri="{FF2B5EF4-FFF2-40B4-BE49-F238E27FC236}">
                <a16:creationId xmlns:a16="http://schemas.microsoft.com/office/drawing/2014/main" id="{32A7AC35-AB9F-4272-8F8B-41EB653711CB}"/>
              </a:ext>
            </a:extLst>
          </p:cNvPr>
          <p:cNvSpPr>
            <a:spLocks noGrp="1"/>
          </p:cNvSpPr>
          <p:nvPr>
            <p:ph type="pic" sz="quarter" idx="10"/>
          </p:nvPr>
        </p:nvSpPr>
        <p:spPr>
          <a:xfrm>
            <a:off x="-4" y="0"/>
            <a:ext cx="6120000" cy="6858000"/>
          </a:xfrm>
        </p:spPr>
        <p:txBody>
          <a:bodyPr/>
          <a:lstStyle/>
          <a:p>
            <a:endParaRPr lang="de-DE"/>
          </a:p>
        </p:txBody>
      </p:sp>
    </p:spTree>
    <p:extLst>
      <p:ext uri="{BB962C8B-B14F-4D97-AF65-F5344CB8AC3E}">
        <p14:creationId xmlns:p14="http://schemas.microsoft.com/office/powerpoint/2010/main" val="2360925508"/>
      </p:ext>
    </p:extLst>
  </p:cSld>
  <p:clrMapOvr>
    <a:masterClrMapping/>
  </p:clrMapOvr>
  <p:extLst mod="1">
    <p:ext uri="{DCECCB84-F9BA-43D5-87BE-67443E8EF086}">
      <p15:sldGuideLst xmlns:p15="http://schemas.microsoft.com/office/powerpoint/2012/main">
        <p15:guide id="1" pos="461">
          <p15:clr>
            <a:srgbClr val="FBAE40"/>
          </p15:clr>
        </p15:guide>
        <p15:guide id="2" pos="7265">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Titel mit 1 Untertext">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6453625E-25A9-437E-8AAD-9DE39F7AFFDC}"/>
              </a:ext>
            </a:extLst>
          </p:cNvPr>
          <p:cNvSpPr>
            <a:spLocks noGrp="1"/>
          </p:cNvSpPr>
          <p:nvPr>
            <p:ph type="title" hasCustomPrompt="1"/>
          </p:nvPr>
        </p:nvSpPr>
        <p:spPr>
          <a:xfrm>
            <a:off x="720000" y="612001"/>
            <a:ext cx="10813187" cy="1071657"/>
          </a:xfrm>
        </p:spPr>
        <p:txBody>
          <a:bodyPr lIns="0" tIns="0" rIns="0" bIns="0" anchor="t" anchorCtr="0">
            <a:noAutofit/>
          </a:bodyPr>
          <a:lstStyle>
            <a:lvl1pPr>
              <a:defRPr sz="1800" b="0">
                <a:latin typeface="WWKPolo66-Halbfett" panose="020B0800000000020000" pitchFamily="34" charset="0"/>
              </a:defRPr>
            </a:lvl1pPr>
          </a:lstStyle>
          <a:p>
            <a:r>
              <a:rPr lang="de-DE" dirty="0"/>
              <a:t>Untertext bearbeiten</a:t>
            </a:r>
          </a:p>
        </p:txBody>
      </p:sp>
      <p:sp>
        <p:nvSpPr>
          <p:cNvPr id="12" name="Inhaltsplatzhalter 11">
            <a:extLst>
              <a:ext uri="{FF2B5EF4-FFF2-40B4-BE49-F238E27FC236}">
                <a16:creationId xmlns:a16="http://schemas.microsoft.com/office/drawing/2014/main" id="{BF16A019-33AB-4AA9-9122-BD0547D684A0}"/>
              </a:ext>
            </a:extLst>
          </p:cNvPr>
          <p:cNvSpPr>
            <a:spLocks noGrp="1"/>
          </p:cNvSpPr>
          <p:nvPr>
            <p:ph sz="quarter" idx="10" hasCustomPrompt="1"/>
          </p:nvPr>
        </p:nvSpPr>
        <p:spPr>
          <a:xfrm>
            <a:off x="720000" y="324000"/>
            <a:ext cx="5400000" cy="277200"/>
          </a:xfrm>
        </p:spPr>
        <p:txBody>
          <a:bodyPr lIns="0" tIns="0" rIns="0" bIns="0">
            <a:normAutofit/>
          </a:bodyPr>
          <a:lstStyle>
            <a:lvl1pPr marL="0" marR="0" indent="0" algn="l" defTabSz="342900" rtl="0" eaLnBrk="1" fontAlgn="auto" latinLnBrk="0" hangingPunct="1">
              <a:lnSpc>
                <a:spcPct val="100000"/>
              </a:lnSpc>
              <a:spcBef>
                <a:spcPts val="0"/>
              </a:spcBef>
              <a:spcAft>
                <a:spcPts val="0"/>
              </a:spcAft>
              <a:buClrTx/>
              <a:buSzTx/>
              <a:buFontTx/>
              <a:buNone/>
              <a:tabLst/>
              <a:defRPr sz="2400">
                <a:solidFill>
                  <a:srgbClr val="EE7D00"/>
                </a:solidFill>
              </a:defRPr>
            </a:lvl1p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350" b="0" i="0" u="none" strike="noStrike" kern="1200" cap="none" spc="0" normalizeH="0" baseline="0" noProof="0" dirty="0">
                <a:ln>
                  <a:noFill/>
                </a:ln>
                <a:solidFill>
                  <a:srgbClr val="EE7D00"/>
                </a:solidFill>
                <a:effectLst/>
                <a:uLnTx/>
                <a:uFillTx/>
                <a:latin typeface="+mn-lt"/>
                <a:ea typeface="+mn-ea"/>
                <a:cs typeface="+mn-cs"/>
              </a:rPr>
              <a:t>Hier steht ein Folientitel</a:t>
            </a:r>
            <a:endParaRPr lang="de-DE" dirty="0"/>
          </a:p>
        </p:txBody>
      </p:sp>
      <p:sp>
        <p:nvSpPr>
          <p:cNvPr id="21" name="Rechteck 20">
            <a:extLst>
              <a:ext uri="{FF2B5EF4-FFF2-40B4-BE49-F238E27FC236}">
                <a16:creationId xmlns:a16="http://schemas.microsoft.com/office/drawing/2014/main" id="{A34728F6-113C-4FE6-AB11-20685A492392}"/>
              </a:ext>
            </a:extLst>
          </p:cNvPr>
          <p:cNvSpPr/>
          <p:nvPr userDrawn="1"/>
        </p:nvSpPr>
        <p:spPr>
          <a:xfrm>
            <a:off x="-1" y="6381750"/>
            <a:ext cx="10456333" cy="476250"/>
          </a:xfrm>
          <a:prstGeom prst="rect">
            <a:avLst/>
          </a:prstGeom>
          <a:solidFill>
            <a:srgbClr val="0083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23" name="Rechteck 22">
            <a:extLst>
              <a:ext uri="{FF2B5EF4-FFF2-40B4-BE49-F238E27FC236}">
                <a16:creationId xmlns:a16="http://schemas.microsoft.com/office/drawing/2014/main" id="{0F719EE1-F95B-4B75-87F8-DA79F14D3E64}"/>
              </a:ext>
            </a:extLst>
          </p:cNvPr>
          <p:cNvSpPr/>
          <p:nvPr userDrawn="1"/>
        </p:nvSpPr>
        <p:spPr>
          <a:xfrm>
            <a:off x="-2" y="6310802"/>
            <a:ext cx="10456332" cy="107952"/>
          </a:xfrm>
          <a:prstGeom prst="rect">
            <a:avLst/>
          </a:prstGeom>
          <a:solidFill>
            <a:srgbClr val="EE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24" name="Slide Number Placeholder 5">
            <a:extLst>
              <a:ext uri="{FF2B5EF4-FFF2-40B4-BE49-F238E27FC236}">
                <a16:creationId xmlns:a16="http://schemas.microsoft.com/office/drawing/2014/main" id="{FB066BA4-5499-44C7-8963-FF1C0CA4CF3C}"/>
              </a:ext>
            </a:extLst>
          </p:cNvPr>
          <p:cNvSpPr>
            <a:spLocks noGrp="1"/>
          </p:cNvSpPr>
          <p:nvPr>
            <p:ph type="sldNum" sz="quarter" idx="12"/>
          </p:nvPr>
        </p:nvSpPr>
        <p:spPr>
          <a:xfrm>
            <a:off x="156636" y="6418756"/>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25" name="Picture 7" descr="WWK-Logo-_Eine starke Gemeinschaft_CMYK">
            <a:hlinkClick r:id="" action="ppaction://noaction"/>
            <a:extLst>
              <a:ext uri="{FF2B5EF4-FFF2-40B4-BE49-F238E27FC236}">
                <a16:creationId xmlns:a16="http://schemas.microsoft.com/office/drawing/2014/main" id="{5DCD04E7-0B1A-43ED-9011-F1CE14DEBA6D}"/>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7" y="6381752"/>
            <a:ext cx="741363"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hteck 25">
            <a:extLst>
              <a:ext uri="{FF2B5EF4-FFF2-40B4-BE49-F238E27FC236}">
                <a16:creationId xmlns:a16="http://schemas.microsoft.com/office/drawing/2014/main" id="{CFB42B30-C3A0-42FC-A94C-E749B2ECA6DA}"/>
              </a:ext>
            </a:extLst>
          </p:cNvPr>
          <p:cNvSpPr/>
          <p:nvPr userDrawn="1"/>
        </p:nvSpPr>
        <p:spPr>
          <a:xfrm>
            <a:off x="11533188" y="6381750"/>
            <a:ext cx="658811" cy="476250"/>
          </a:xfrm>
          <a:prstGeom prst="rect">
            <a:avLst/>
          </a:prstGeom>
          <a:solidFill>
            <a:srgbClr val="0083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
        <p:nvSpPr>
          <p:cNvPr id="27" name="Rechteck 26">
            <a:extLst>
              <a:ext uri="{FF2B5EF4-FFF2-40B4-BE49-F238E27FC236}">
                <a16:creationId xmlns:a16="http://schemas.microsoft.com/office/drawing/2014/main" id="{9F59AB5E-9562-4E08-A8EA-79B136129F58}"/>
              </a:ext>
            </a:extLst>
          </p:cNvPr>
          <p:cNvSpPr/>
          <p:nvPr userDrawn="1"/>
        </p:nvSpPr>
        <p:spPr>
          <a:xfrm>
            <a:off x="11533188" y="6310802"/>
            <a:ext cx="658813" cy="107952"/>
          </a:xfrm>
          <a:prstGeom prst="rect">
            <a:avLst/>
          </a:prstGeom>
          <a:solidFill>
            <a:srgbClr val="EE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Tree>
    <p:extLst>
      <p:ext uri="{BB962C8B-B14F-4D97-AF65-F5344CB8AC3E}">
        <p14:creationId xmlns:p14="http://schemas.microsoft.com/office/powerpoint/2010/main" val="3401831156"/>
      </p:ext>
    </p:extLst>
  </p:cSld>
  <p:clrMapOvr>
    <a:masterClrMapping/>
  </p:clrMapOvr>
  <p:extLst mod="1">
    <p:ext uri="{DCECCB84-F9BA-43D5-87BE-67443E8EF086}">
      <p15:sldGuideLst xmlns:p15="http://schemas.microsoft.com/office/powerpoint/2012/main">
        <p15:guide id="1" pos="461">
          <p15:clr>
            <a:srgbClr val="FBAE40"/>
          </p15:clr>
        </p15:guide>
        <p15:guide id="3" orient="horz" pos="3952">
          <p15:clr>
            <a:srgbClr val="FBAE40"/>
          </p15:clr>
        </p15:guide>
        <p15:guide id="4" orient="horz" pos="4020">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799">
          <p15:clr>
            <a:srgbClr val="FBAE40"/>
          </p15:clr>
        </p15:guide>
        <p15:guide id="10" pos="5087">
          <p15:clr>
            <a:srgbClr val="FBAE40"/>
          </p15:clr>
        </p15:guide>
        <p15:guide id="11" orient="horz" pos="686">
          <p15:clr>
            <a:srgbClr val="FBAE40"/>
          </p15:clr>
        </p15:guide>
        <p15:guide id="12" orient="horz" pos="3861">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2_Inhalt 1 Spalte">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34D952A9-A4C6-425E-B9F9-1382EAD376C3}"/>
              </a:ext>
            </a:extLst>
          </p:cNvPr>
          <p:cNvSpPr>
            <a:spLocks noGrp="1"/>
          </p:cNvSpPr>
          <p:nvPr>
            <p:ph idx="1"/>
          </p:nvPr>
        </p:nvSpPr>
        <p:spPr>
          <a:xfrm>
            <a:off x="731838" y="1268414"/>
            <a:ext cx="10801351" cy="4860925"/>
          </a:xfrm>
        </p:spPr>
        <p:txBody>
          <a:bodyPr lIns="0" tIns="0" rIns="0" bIns="0">
            <a:normAutofit/>
          </a:bodyPr>
          <a:lstStyle>
            <a:lvl1pPr>
              <a:defRPr sz="1800"/>
            </a:lvl1pPr>
            <a:lvl2pPr>
              <a:defRPr sz="1500"/>
            </a:lvl2pPr>
            <a:lvl3pPr>
              <a:defRPr sz="1350"/>
            </a:lvl3pPr>
            <a:lvl4pPr>
              <a:defRPr sz="1200"/>
            </a:lvl4pPr>
            <a:lvl5pPr>
              <a:defRPr sz="12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22" name="Title 1">
            <a:extLst>
              <a:ext uri="{FF2B5EF4-FFF2-40B4-BE49-F238E27FC236}">
                <a16:creationId xmlns:a16="http://schemas.microsoft.com/office/drawing/2014/main" id="{C5DE1A6D-AB04-4166-8378-7D05202CC15E}"/>
              </a:ext>
            </a:extLst>
          </p:cNvPr>
          <p:cNvSpPr>
            <a:spLocks noGrp="1"/>
          </p:cNvSpPr>
          <p:nvPr>
            <p:ph type="title" hasCustomPrompt="1"/>
          </p:nvPr>
        </p:nvSpPr>
        <p:spPr>
          <a:xfrm>
            <a:off x="731838" y="499121"/>
            <a:ext cx="10801351" cy="589905"/>
          </a:xfrm>
        </p:spPr>
        <p:txBody>
          <a:bodyPr wrap="square" lIns="0" tIns="0" rIns="0" bIns="0" anchor="b">
            <a:spAutoFit/>
          </a:bodyPr>
          <a:lstStyle>
            <a:lvl1pPr>
              <a:lnSpc>
                <a:spcPts val="2250"/>
              </a:lnSpc>
              <a:defRPr sz="2550" b="0" cap="none" baseline="0">
                <a:solidFill>
                  <a:srgbClr val="008337"/>
                </a:solidFill>
                <a:latin typeface="WWKPolo66-Halbfett" panose="020B0800000000020000" pitchFamily="34" charset="0"/>
              </a:defRPr>
            </a:lvl1pPr>
          </a:lstStyle>
          <a:p>
            <a:r>
              <a:rPr lang="de-DE" dirty="0"/>
              <a:t>Hier steht ein Folientitel in</a:t>
            </a:r>
            <a:br>
              <a:rPr lang="de-DE" dirty="0"/>
            </a:br>
            <a:r>
              <a:rPr lang="de-DE" dirty="0"/>
              <a:t>einer oder zwei Zeilen</a:t>
            </a:r>
            <a:endParaRPr lang="en-US" dirty="0"/>
          </a:p>
        </p:txBody>
      </p:sp>
      <p:sp>
        <p:nvSpPr>
          <p:cNvPr id="10" name="Rechteck 9">
            <a:extLst>
              <a:ext uri="{FF2B5EF4-FFF2-40B4-BE49-F238E27FC236}">
                <a16:creationId xmlns:a16="http://schemas.microsoft.com/office/drawing/2014/main" id="{65056CEE-33EE-4187-A64E-5AF811CA2870}"/>
              </a:ext>
            </a:extLst>
          </p:cNvPr>
          <p:cNvSpPr/>
          <p:nvPr userDrawn="1"/>
        </p:nvSpPr>
        <p:spPr>
          <a:xfrm>
            <a:off x="-1" y="6381750"/>
            <a:ext cx="10456333" cy="476250"/>
          </a:xfrm>
          <a:prstGeom prst="rect">
            <a:avLst/>
          </a:prstGeom>
          <a:solidFill>
            <a:srgbClr val="0083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1" name="Rechteck 10">
            <a:extLst>
              <a:ext uri="{FF2B5EF4-FFF2-40B4-BE49-F238E27FC236}">
                <a16:creationId xmlns:a16="http://schemas.microsoft.com/office/drawing/2014/main" id="{5044979C-43C4-4824-8F3A-51250602EAFD}"/>
              </a:ext>
            </a:extLst>
          </p:cNvPr>
          <p:cNvSpPr/>
          <p:nvPr userDrawn="1"/>
        </p:nvSpPr>
        <p:spPr>
          <a:xfrm>
            <a:off x="-2" y="6310802"/>
            <a:ext cx="10456332" cy="107952"/>
          </a:xfrm>
          <a:prstGeom prst="rect">
            <a:avLst/>
          </a:prstGeom>
          <a:solidFill>
            <a:srgbClr val="EE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2" name="Slide Number Placeholder 5">
            <a:extLst>
              <a:ext uri="{FF2B5EF4-FFF2-40B4-BE49-F238E27FC236}">
                <a16:creationId xmlns:a16="http://schemas.microsoft.com/office/drawing/2014/main" id="{37E40E78-F1F0-4BF2-AF6E-58AB9696E3DE}"/>
              </a:ext>
            </a:extLst>
          </p:cNvPr>
          <p:cNvSpPr>
            <a:spLocks noGrp="1"/>
          </p:cNvSpPr>
          <p:nvPr>
            <p:ph type="sldNum" sz="quarter" idx="12"/>
          </p:nvPr>
        </p:nvSpPr>
        <p:spPr>
          <a:xfrm>
            <a:off x="156636" y="6418756"/>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4" name="Picture 7" descr="WWK-Logo-_Eine starke Gemeinschaft_CMYK">
            <a:hlinkClick r:id="" action="ppaction://noaction"/>
            <a:extLst>
              <a:ext uri="{FF2B5EF4-FFF2-40B4-BE49-F238E27FC236}">
                <a16:creationId xmlns:a16="http://schemas.microsoft.com/office/drawing/2014/main" id="{A1CD0780-B444-4721-B0EF-71D6B62EBFD3}"/>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7" y="6381752"/>
            <a:ext cx="741363"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hteck 20">
            <a:extLst>
              <a:ext uri="{FF2B5EF4-FFF2-40B4-BE49-F238E27FC236}">
                <a16:creationId xmlns:a16="http://schemas.microsoft.com/office/drawing/2014/main" id="{3C786993-2D4C-46D9-8BC6-751511C93E5A}"/>
              </a:ext>
            </a:extLst>
          </p:cNvPr>
          <p:cNvSpPr/>
          <p:nvPr userDrawn="1"/>
        </p:nvSpPr>
        <p:spPr>
          <a:xfrm>
            <a:off x="11533188" y="6381750"/>
            <a:ext cx="658811" cy="476250"/>
          </a:xfrm>
          <a:prstGeom prst="rect">
            <a:avLst/>
          </a:prstGeom>
          <a:solidFill>
            <a:srgbClr val="0083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
        <p:nvSpPr>
          <p:cNvPr id="23" name="Rechteck 22">
            <a:extLst>
              <a:ext uri="{FF2B5EF4-FFF2-40B4-BE49-F238E27FC236}">
                <a16:creationId xmlns:a16="http://schemas.microsoft.com/office/drawing/2014/main" id="{F1D7F28C-E9F6-4A45-B6FC-0049F373C7D2}"/>
              </a:ext>
            </a:extLst>
          </p:cNvPr>
          <p:cNvSpPr/>
          <p:nvPr userDrawn="1"/>
        </p:nvSpPr>
        <p:spPr>
          <a:xfrm>
            <a:off x="11533188" y="6310802"/>
            <a:ext cx="658813" cy="107952"/>
          </a:xfrm>
          <a:prstGeom prst="rect">
            <a:avLst/>
          </a:prstGeom>
          <a:solidFill>
            <a:srgbClr val="EE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
        <p:nvSpPr>
          <p:cNvPr id="15" name="Rechteck 14">
            <a:extLst>
              <a:ext uri="{FF2B5EF4-FFF2-40B4-BE49-F238E27FC236}">
                <a16:creationId xmlns:a16="http://schemas.microsoft.com/office/drawing/2014/main" id="{6229A203-A26C-46D1-898D-BC7B015472B2}"/>
              </a:ext>
            </a:extLst>
          </p:cNvPr>
          <p:cNvSpPr/>
          <p:nvPr userDrawn="1"/>
        </p:nvSpPr>
        <p:spPr>
          <a:xfrm>
            <a:off x="720000" y="1288773"/>
            <a:ext cx="10800000" cy="471605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Tree>
    <p:extLst>
      <p:ext uri="{BB962C8B-B14F-4D97-AF65-F5344CB8AC3E}">
        <p14:creationId xmlns:p14="http://schemas.microsoft.com/office/powerpoint/2010/main" val="3867633924"/>
      </p:ext>
    </p:extLst>
  </p:cSld>
  <p:clrMapOvr>
    <a:masterClrMapping/>
  </p:clrMapOvr>
  <p:extLst mod="1">
    <p:ext uri="{DCECCB84-F9BA-43D5-87BE-67443E8EF086}">
      <p15:sldGuideLst xmlns:p15="http://schemas.microsoft.com/office/powerpoint/2012/main">
        <p15:guide id="1" pos="461">
          <p15:clr>
            <a:srgbClr val="FBAE40"/>
          </p15:clr>
        </p15:guide>
        <p15:guide id="3" orient="horz" pos="3952">
          <p15:clr>
            <a:srgbClr val="FBAE40"/>
          </p15:clr>
        </p15:guide>
        <p15:guide id="4" orient="horz" pos="4020">
          <p15:clr>
            <a:srgbClr val="FBAE40"/>
          </p15:clr>
        </p15:guide>
        <p15:guide id="5" pos="7265">
          <p15:clr>
            <a:srgbClr val="FBAE40"/>
          </p15:clr>
        </p15:guide>
        <p15:guide id="6" pos="3863">
          <p15:clr>
            <a:srgbClr val="FBAE40"/>
          </p15:clr>
        </p15:guide>
        <p15:guide id="9" orient="horz" pos="799">
          <p15:clr>
            <a:srgbClr val="FBAE40"/>
          </p15:clr>
        </p15:guide>
        <p15:guide id="10" orient="horz" pos="3861">
          <p15:clr>
            <a:srgbClr val="FBAE40"/>
          </p15:clr>
        </p15:guide>
        <p15:guide id="11" orient="horz" pos="686">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1_Titel mit 1 Untertext">
    <p:spTree>
      <p:nvGrpSpPr>
        <p:cNvPr id="1" name=""/>
        <p:cNvGrpSpPr/>
        <p:nvPr/>
      </p:nvGrpSpPr>
      <p:grpSpPr>
        <a:xfrm>
          <a:off x="0" y="0"/>
          <a:ext cx="0" cy="0"/>
          <a:chOff x="0" y="0"/>
          <a:chExt cx="0" cy="0"/>
        </a:xfrm>
      </p:grpSpPr>
      <p:sp>
        <p:nvSpPr>
          <p:cNvPr id="13" name="Rechteck 12">
            <a:extLst>
              <a:ext uri="{FF2B5EF4-FFF2-40B4-BE49-F238E27FC236}">
                <a16:creationId xmlns:a16="http://schemas.microsoft.com/office/drawing/2014/main" id="{E3D713CB-5406-4EE8-AB7E-80457E4C6CB9}"/>
              </a:ext>
            </a:extLst>
          </p:cNvPr>
          <p:cNvSpPr/>
          <p:nvPr userDrawn="1"/>
        </p:nvSpPr>
        <p:spPr>
          <a:xfrm>
            <a:off x="4465916" y="1288773"/>
            <a:ext cx="7074089" cy="471605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4" name="Titel 3">
            <a:extLst>
              <a:ext uri="{FF2B5EF4-FFF2-40B4-BE49-F238E27FC236}">
                <a16:creationId xmlns:a16="http://schemas.microsoft.com/office/drawing/2014/main" id="{6453625E-25A9-437E-8AAD-9DE39F7AFFDC}"/>
              </a:ext>
            </a:extLst>
          </p:cNvPr>
          <p:cNvSpPr>
            <a:spLocks noGrp="1"/>
          </p:cNvSpPr>
          <p:nvPr>
            <p:ph type="title" hasCustomPrompt="1"/>
          </p:nvPr>
        </p:nvSpPr>
        <p:spPr>
          <a:xfrm>
            <a:off x="720000" y="612000"/>
            <a:ext cx="10800000" cy="370800"/>
          </a:xfrm>
        </p:spPr>
        <p:txBody>
          <a:bodyPr lIns="0" tIns="0" rIns="0" bIns="0" anchor="ctr" anchorCtr="0">
            <a:noAutofit/>
          </a:bodyPr>
          <a:lstStyle>
            <a:lvl1pPr algn="l">
              <a:defRPr sz="2550" b="0">
                <a:latin typeface="WWKPolo66-Halbfett" panose="020B0800000000020000" pitchFamily="34" charset="0"/>
              </a:defRPr>
            </a:lvl1pPr>
          </a:lstStyle>
          <a:p>
            <a:r>
              <a:rPr lang="de-DE" dirty="0"/>
              <a:t>Headline</a:t>
            </a:r>
          </a:p>
        </p:txBody>
      </p:sp>
      <p:sp>
        <p:nvSpPr>
          <p:cNvPr id="21" name="Rechteck 20">
            <a:extLst>
              <a:ext uri="{FF2B5EF4-FFF2-40B4-BE49-F238E27FC236}">
                <a16:creationId xmlns:a16="http://schemas.microsoft.com/office/drawing/2014/main" id="{A34728F6-113C-4FE6-AB11-20685A492392}"/>
              </a:ext>
            </a:extLst>
          </p:cNvPr>
          <p:cNvSpPr/>
          <p:nvPr userDrawn="1"/>
        </p:nvSpPr>
        <p:spPr>
          <a:xfrm>
            <a:off x="-1" y="6381750"/>
            <a:ext cx="10456333" cy="476250"/>
          </a:xfrm>
          <a:prstGeom prst="rect">
            <a:avLst/>
          </a:prstGeom>
          <a:solidFill>
            <a:srgbClr val="0083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23" name="Rechteck 22">
            <a:extLst>
              <a:ext uri="{FF2B5EF4-FFF2-40B4-BE49-F238E27FC236}">
                <a16:creationId xmlns:a16="http://schemas.microsoft.com/office/drawing/2014/main" id="{0F719EE1-F95B-4B75-87F8-DA79F14D3E64}"/>
              </a:ext>
            </a:extLst>
          </p:cNvPr>
          <p:cNvSpPr/>
          <p:nvPr userDrawn="1"/>
        </p:nvSpPr>
        <p:spPr>
          <a:xfrm>
            <a:off x="-2" y="6310802"/>
            <a:ext cx="10456332" cy="107952"/>
          </a:xfrm>
          <a:prstGeom prst="rect">
            <a:avLst/>
          </a:prstGeom>
          <a:solidFill>
            <a:srgbClr val="EE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24" name="Slide Number Placeholder 5">
            <a:extLst>
              <a:ext uri="{FF2B5EF4-FFF2-40B4-BE49-F238E27FC236}">
                <a16:creationId xmlns:a16="http://schemas.microsoft.com/office/drawing/2014/main" id="{FB066BA4-5499-44C7-8963-FF1C0CA4CF3C}"/>
              </a:ext>
            </a:extLst>
          </p:cNvPr>
          <p:cNvSpPr>
            <a:spLocks noGrp="1"/>
          </p:cNvSpPr>
          <p:nvPr>
            <p:ph type="sldNum" sz="quarter" idx="12"/>
          </p:nvPr>
        </p:nvSpPr>
        <p:spPr>
          <a:xfrm>
            <a:off x="156636" y="6418756"/>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25" name="Picture 7" descr="WWK-Logo-_Eine starke Gemeinschaft_CMYK">
            <a:hlinkClick r:id="" action="ppaction://noaction"/>
            <a:extLst>
              <a:ext uri="{FF2B5EF4-FFF2-40B4-BE49-F238E27FC236}">
                <a16:creationId xmlns:a16="http://schemas.microsoft.com/office/drawing/2014/main" id="{5DCD04E7-0B1A-43ED-9011-F1CE14DEBA6D}"/>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7" y="6381752"/>
            <a:ext cx="741363"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hteck 25">
            <a:extLst>
              <a:ext uri="{FF2B5EF4-FFF2-40B4-BE49-F238E27FC236}">
                <a16:creationId xmlns:a16="http://schemas.microsoft.com/office/drawing/2014/main" id="{CFB42B30-C3A0-42FC-A94C-E749B2ECA6DA}"/>
              </a:ext>
            </a:extLst>
          </p:cNvPr>
          <p:cNvSpPr/>
          <p:nvPr userDrawn="1"/>
        </p:nvSpPr>
        <p:spPr>
          <a:xfrm>
            <a:off x="11533188" y="6381750"/>
            <a:ext cx="658811" cy="476250"/>
          </a:xfrm>
          <a:prstGeom prst="rect">
            <a:avLst/>
          </a:prstGeom>
          <a:solidFill>
            <a:srgbClr val="0083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
        <p:nvSpPr>
          <p:cNvPr id="27" name="Rechteck 26">
            <a:extLst>
              <a:ext uri="{FF2B5EF4-FFF2-40B4-BE49-F238E27FC236}">
                <a16:creationId xmlns:a16="http://schemas.microsoft.com/office/drawing/2014/main" id="{9F59AB5E-9562-4E08-A8EA-79B136129F58}"/>
              </a:ext>
            </a:extLst>
          </p:cNvPr>
          <p:cNvSpPr/>
          <p:nvPr userDrawn="1"/>
        </p:nvSpPr>
        <p:spPr>
          <a:xfrm>
            <a:off x="11533188" y="6310802"/>
            <a:ext cx="658813" cy="107952"/>
          </a:xfrm>
          <a:prstGeom prst="rect">
            <a:avLst/>
          </a:prstGeom>
          <a:solidFill>
            <a:srgbClr val="EE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57175" indent="-257175" algn="ctr" defTabSz="342900" rtl="0" eaLnBrk="1" latinLnBrk="0" hangingPunct="1">
              <a:buFont typeface="+mj-lt"/>
              <a:buChar char="•"/>
            </a:pPr>
            <a:endParaRPr lang="de-DE" sz="1350"/>
          </a:p>
        </p:txBody>
      </p:sp>
      <p:sp>
        <p:nvSpPr>
          <p:cNvPr id="3" name="Textplatzhalter 2">
            <a:extLst>
              <a:ext uri="{FF2B5EF4-FFF2-40B4-BE49-F238E27FC236}">
                <a16:creationId xmlns:a16="http://schemas.microsoft.com/office/drawing/2014/main" id="{B7D81713-E14F-47F2-A1D7-5F00E039FA6C}"/>
              </a:ext>
            </a:extLst>
          </p:cNvPr>
          <p:cNvSpPr>
            <a:spLocks noGrp="1"/>
          </p:cNvSpPr>
          <p:nvPr>
            <p:ph type="body" sz="quarter" idx="13" hasCustomPrompt="1"/>
          </p:nvPr>
        </p:nvSpPr>
        <p:spPr>
          <a:xfrm>
            <a:off x="720725" y="1289050"/>
            <a:ext cx="2540000" cy="3378200"/>
          </a:xfrm>
        </p:spPr>
        <p:txBody>
          <a:bodyPr>
            <a:normAutofit/>
          </a:bodyPr>
          <a:lstStyle>
            <a:lvl1pPr marL="0" indent="0">
              <a:buNone/>
              <a:defRPr sz="1350">
                <a:solidFill>
                  <a:schemeClr val="bg2">
                    <a:lumMod val="10000"/>
                  </a:schemeClr>
                </a:solidFill>
                <a:latin typeface="WWKPolo66-Halbfett" panose="020B0800000000020000" pitchFamily="34" charset="0"/>
              </a:defRPr>
            </a:lvl1pPr>
          </a:lstStyle>
          <a:p>
            <a:pPr lvl="0"/>
            <a:r>
              <a:rPr lang="en-US" dirty="0" err="1"/>
              <a:t>Untertext</a:t>
            </a:r>
            <a:endParaRPr lang="de-DE" dirty="0"/>
          </a:p>
        </p:txBody>
      </p:sp>
    </p:spTree>
    <p:extLst>
      <p:ext uri="{BB962C8B-B14F-4D97-AF65-F5344CB8AC3E}">
        <p14:creationId xmlns:p14="http://schemas.microsoft.com/office/powerpoint/2010/main" val="2034939767"/>
      </p:ext>
    </p:extLst>
  </p:cSld>
  <p:clrMapOvr>
    <a:masterClrMapping/>
  </p:clrMapOvr>
  <p:extLst mod="1">
    <p:ext uri="{DCECCB84-F9BA-43D5-87BE-67443E8EF086}">
      <p15:sldGuideLst xmlns:p15="http://schemas.microsoft.com/office/powerpoint/2012/main">
        <p15:guide id="1" pos="461">
          <p15:clr>
            <a:srgbClr val="FBAE40"/>
          </p15:clr>
        </p15:guide>
        <p15:guide id="3" orient="horz" pos="3952">
          <p15:clr>
            <a:srgbClr val="FBAE40"/>
          </p15:clr>
        </p15:guide>
        <p15:guide id="4" orient="horz" pos="4020">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799">
          <p15:clr>
            <a:srgbClr val="FBAE40"/>
          </p15:clr>
        </p15:guide>
        <p15:guide id="10" pos="5087">
          <p15:clr>
            <a:srgbClr val="FBAE40"/>
          </p15:clr>
        </p15:guide>
        <p15:guide id="11" orient="horz" pos="686">
          <p15:clr>
            <a:srgbClr val="FBAE40"/>
          </p15:clr>
        </p15:guide>
        <p15:guide id="12" orient="horz" pos="3861">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oliennummernplatzhalter 3"/>
          <p:cNvSpPr>
            <a:spLocks noGrp="1"/>
          </p:cNvSpPr>
          <p:nvPr>
            <p:ph type="sldNum" sz="quarter" idx="10"/>
          </p:nvPr>
        </p:nvSpPr>
        <p:spPr/>
        <p:txBody>
          <a:bodyPr/>
          <a:lstStyle>
            <a:lvl1pPr>
              <a:defRPr/>
            </a:lvl1pPr>
          </a:lstStyle>
          <a:p>
            <a:fld id="{04316448-AD45-4708-8B83-D97F469C7F4A}" type="slidenum">
              <a:rPr lang="de-DE">
                <a:solidFill>
                  <a:srgbClr val="FFFFFF"/>
                </a:solidFill>
              </a:rPr>
              <a:pPr/>
              <a:t>‹Nr.›</a:t>
            </a:fld>
            <a:endParaRPr lang="de-DE" dirty="0">
              <a:solidFill>
                <a:srgbClr val="000000"/>
              </a:solidFill>
            </a:endParaRPr>
          </a:p>
        </p:txBody>
      </p:sp>
    </p:spTree>
    <p:extLst>
      <p:ext uri="{BB962C8B-B14F-4D97-AF65-F5344CB8AC3E}">
        <p14:creationId xmlns:p14="http://schemas.microsoft.com/office/powerpoint/2010/main" val="21216958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130427"/>
            <a:ext cx="10363200" cy="1470025"/>
          </a:xfrm>
        </p:spPr>
        <p:txBody>
          <a:bodyPr/>
          <a:lstStyle/>
          <a:p>
            <a:r>
              <a:rPr lang="de-DE" dirty="0"/>
              <a:t>Titelmasterformat durch Klicken bearbeiten</a:t>
            </a:r>
          </a:p>
        </p:txBody>
      </p:sp>
      <p:sp>
        <p:nvSpPr>
          <p:cNvPr id="3" name="Untertitel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303C940B-AEE2-4ACA-B9E7-B4AEE8716416}" type="datetime1">
              <a:rPr lang="de-DE" smtClean="0"/>
              <a:pPr/>
              <a:t>08.10.2019</a:t>
            </a:fld>
            <a:endParaRPr lang="de-DE"/>
          </a:p>
        </p:txBody>
      </p:sp>
      <p:sp>
        <p:nvSpPr>
          <p:cNvPr id="5" name="Fußzeilenplatzhalter 4"/>
          <p:cNvSpPr>
            <a:spLocks noGrp="1"/>
          </p:cNvSpPr>
          <p:nvPr>
            <p:ph type="ftr" sz="quarter" idx="11"/>
          </p:nvPr>
        </p:nvSpPr>
        <p:spPr/>
        <p:txBody>
          <a:bodyPr/>
          <a:lstStyle/>
          <a:p>
            <a:r>
              <a:rPr lang="de-DE"/>
              <a:t>Dr. Klaus Mühlbauer</a:t>
            </a:r>
          </a:p>
        </p:txBody>
      </p:sp>
      <p:sp>
        <p:nvSpPr>
          <p:cNvPr id="6" name="Foliennummernplatzhalter 5"/>
          <p:cNvSpPr>
            <a:spLocks noGrp="1"/>
          </p:cNvSpPr>
          <p:nvPr>
            <p:ph type="sldNum" sz="quarter" idx="12"/>
          </p:nvPr>
        </p:nvSpPr>
        <p:spPr/>
        <p:txBody>
          <a:bodyPr/>
          <a:lstStyle/>
          <a:p>
            <a:fld id="{60BA9EBD-79C3-4C07-9050-873418CF88E2}" type="slidenum">
              <a:rPr lang="de-DE" smtClean="0"/>
              <a:pPr/>
              <a:t>‹Nr.›</a:t>
            </a:fld>
            <a:endParaRPr lang="de-DE"/>
          </a:p>
        </p:txBody>
      </p:sp>
    </p:spTree>
    <p:extLst>
      <p:ext uri="{BB962C8B-B14F-4D97-AF65-F5344CB8AC3E}">
        <p14:creationId xmlns:p14="http://schemas.microsoft.com/office/powerpoint/2010/main" val="166108887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55D845E7-F8B9-4A09-85F4-E292180477CD}" type="datetime1">
              <a:rPr lang="de-DE" smtClean="0"/>
              <a:pPr/>
              <a:t>08.10.2019</a:t>
            </a:fld>
            <a:endParaRPr lang="de-DE"/>
          </a:p>
        </p:txBody>
      </p:sp>
      <p:sp>
        <p:nvSpPr>
          <p:cNvPr id="5" name="Fußzeilenplatzhalter 4"/>
          <p:cNvSpPr>
            <a:spLocks noGrp="1"/>
          </p:cNvSpPr>
          <p:nvPr>
            <p:ph type="ftr" sz="quarter" idx="11"/>
          </p:nvPr>
        </p:nvSpPr>
        <p:spPr/>
        <p:txBody>
          <a:bodyPr/>
          <a:lstStyle/>
          <a:p>
            <a:r>
              <a:rPr lang="de-DE"/>
              <a:t>Dr. Klaus Mühlbauer</a:t>
            </a:r>
          </a:p>
        </p:txBody>
      </p:sp>
      <p:sp>
        <p:nvSpPr>
          <p:cNvPr id="6" name="Foliennummernplatzhalter 5"/>
          <p:cNvSpPr>
            <a:spLocks noGrp="1"/>
          </p:cNvSpPr>
          <p:nvPr>
            <p:ph type="sldNum" sz="quarter" idx="12"/>
          </p:nvPr>
        </p:nvSpPr>
        <p:spPr/>
        <p:txBody>
          <a:bodyPr/>
          <a:lstStyle/>
          <a:p>
            <a:fld id="{60BA9EBD-79C3-4C07-9050-873418CF88E2}" type="slidenum">
              <a:rPr lang="de-DE" smtClean="0"/>
              <a:pPr/>
              <a:t>‹Nr.›</a:t>
            </a:fld>
            <a:endParaRPr lang="de-DE"/>
          </a:p>
        </p:txBody>
      </p:sp>
    </p:spTree>
    <p:extLst>
      <p:ext uri="{BB962C8B-B14F-4D97-AF65-F5344CB8AC3E}">
        <p14:creationId xmlns:p14="http://schemas.microsoft.com/office/powerpoint/2010/main" val="273515344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2"/>
            <a:ext cx="10363200" cy="1362075"/>
          </a:xfrm>
        </p:spPr>
        <p:txBody>
          <a:bodyPr anchor="t"/>
          <a:lstStyle>
            <a:lvl1pPr algn="l">
              <a:defRPr sz="4000" b="1" cap="all"/>
            </a:lvl1pPr>
          </a:lstStyle>
          <a:p>
            <a:r>
              <a:rPr lang="de-DE" dirty="0"/>
              <a:t>Titelmasterformat durch Klicken bearbeiten</a:t>
            </a:r>
          </a:p>
        </p:txBody>
      </p:sp>
      <p:sp>
        <p:nvSpPr>
          <p:cNvPr id="3" name="Textplatzhalt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Textmasterformate durch Klicken bearbeiten</a:t>
            </a:r>
          </a:p>
        </p:txBody>
      </p:sp>
      <p:sp>
        <p:nvSpPr>
          <p:cNvPr id="4" name="Datumsplatzhalter 3"/>
          <p:cNvSpPr>
            <a:spLocks noGrp="1"/>
          </p:cNvSpPr>
          <p:nvPr>
            <p:ph type="dt" sz="half" idx="10"/>
          </p:nvPr>
        </p:nvSpPr>
        <p:spPr/>
        <p:txBody>
          <a:bodyPr/>
          <a:lstStyle/>
          <a:p>
            <a:fld id="{CBDA10F4-A74E-4489-880A-7039EC3FB344}" type="datetime1">
              <a:rPr lang="de-DE" smtClean="0"/>
              <a:pPr/>
              <a:t>08.10.2019</a:t>
            </a:fld>
            <a:endParaRPr lang="de-DE"/>
          </a:p>
        </p:txBody>
      </p:sp>
      <p:sp>
        <p:nvSpPr>
          <p:cNvPr id="5" name="Fußzeilenplatzhalter 4"/>
          <p:cNvSpPr>
            <a:spLocks noGrp="1"/>
          </p:cNvSpPr>
          <p:nvPr>
            <p:ph type="ftr" sz="quarter" idx="11"/>
          </p:nvPr>
        </p:nvSpPr>
        <p:spPr/>
        <p:txBody>
          <a:bodyPr/>
          <a:lstStyle/>
          <a:p>
            <a:r>
              <a:rPr lang="de-DE"/>
              <a:t>Dr. Klaus Mühlbauer</a:t>
            </a:r>
          </a:p>
        </p:txBody>
      </p:sp>
      <p:sp>
        <p:nvSpPr>
          <p:cNvPr id="6" name="Foliennummernplatzhalter 5"/>
          <p:cNvSpPr>
            <a:spLocks noGrp="1"/>
          </p:cNvSpPr>
          <p:nvPr>
            <p:ph type="sldNum" sz="quarter" idx="12"/>
          </p:nvPr>
        </p:nvSpPr>
        <p:spPr/>
        <p:txBody>
          <a:bodyPr/>
          <a:lstStyle/>
          <a:p>
            <a:fld id="{60BA9EBD-79C3-4C07-9050-873418CF88E2}" type="slidenum">
              <a:rPr lang="de-DE" smtClean="0"/>
              <a:pPr/>
              <a:t>‹Nr.›</a:t>
            </a:fld>
            <a:endParaRPr lang="de-DE"/>
          </a:p>
        </p:txBody>
      </p:sp>
    </p:spTree>
    <p:extLst>
      <p:ext uri="{BB962C8B-B14F-4D97-AF65-F5344CB8AC3E}">
        <p14:creationId xmlns:p14="http://schemas.microsoft.com/office/powerpoint/2010/main" val="287157953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9132B5AB-60F7-4ACE-8A5D-9772732ADB8A}" type="datetime1">
              <a:rPr lang="de-DE" smtClean="0"/>
              <a:pPr/>
              <a:t>08.10.2019</a:t>
            </a:fld>
            <a:endParaRPr lang="de-DE"/>
          </a:p>
        </p:txBody>
      </p:sp>
      <p:sp>
        <p:nvSpPr>
          <p:cNvPr id="4" name="Fußzeilenplatzhalter 3"/>
          <p:cNvSpPr>
            <a:spLocks noGrp="1"/>
          </p:cNvSpPr>
          <p:nvPr>
            <p:ph type="ftr" sz="quarter" idx="11"/>
          </p:nvPr>
        </p:nvSpPr>
        <p:spPr/>
        <p:txBody>
          <a:bodyPr/>
          <a:lstStyle/>
          <a:p>
            <a:r>
              <a:rPr lang="de-DE"/>
              <a:t>Dr. Klaus Mühlbauer</a:t>
            </a:r>
          </a:p>
        </p:txBody>
      </p:sp>
      <p:sp>
        <p:nvSpPr>
          <p:cNvPr id="5" name="Foliennummernplatzhalter 4"/>
          <p:cNvSpPr>
            <a:spLocks noGrp="1"/>
          </p:cNvSpPr>
          <p:nvPr>
            <p:ph type="sldNum" sz="quarter" idx="12"/>
          </p:nvPr>
        </p:nvSpPr>
        <p:spPr/>
        <p:txBody>
          <a:bodyPr/>
          <a:lstStyle/>
          <a:p>
            <a:fld id="{60BA9EBD-79C3-4C07-9050-873418CF88E2}" type="slidenum">
              <a:rPr lang="de-DE" smtClean="0"/>
              <a:pPr/>
              <a:t>‹Nr.›</a:t>
            </a:fld>
            <a:endParaRPr lang="de-DE"/>
          </a:p>
        </p:txBody>
      </p:sp>
    </p:spTree>
    <p:extLst>
      <p:ext uri="{BB962C8B-B14F-4D97-AF65-F5344CB8AC3E}">
        <p14:creationId xmlns:p14="http://schemas.microsoft.com/office/powerpoint/2010/main" val="369047534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794FEEBC-031C-4E91-AEC9-D4EA9A3C76A2}" type="datetime1">
              <a:rPr lang="de-DE" smtClean="0"/>
              <a:pPr/>
              <a:t>08.10.2019</a:t>
            </a:fld>
            <a:endParaRPr lang="de-DE"/>
          </a:p>
        </p:txBody>
      </p:sp>
      <p:sp>
        <p:nvSpPr>
          <p:cNvPr id="6" name="Fußzeilenplatzhalter 5"/>
          <p:cNvSpPr>
            <a:spLocks noGrp="1"/>
          </p:cNvSpPr>
          <p:nvPr>
            <p:ph type="ftr" sz="quarter" idx="11"/>
          </p:nvPr>
        </p:nvSpPr>
        <p:spPr/>
        <p:txBody>
          <a:bodyPr/>
          <a:lstStyle/>
          <a:p>
            <a:r>
              <a:rPr lang="de-DE"/>
              <a:t>Dr. Klaus Mühlbauer</a:t>
            </a:r>
          </a:p>
        </p:txBody>
      </p:sp>
      <p:sp>
        <p:nvSpPr>
          <p:cNvPr id="7" name="Foliennummernplatzhalter 6"/>
          <p:cNvSpPr>
            <a:spLocks noGrp="1"/>
          </p:cNvSpPr>
          <p:nvPr>
            <p:ph type="sldNum" sz="quarter" idx="12"/>
          </p:nvPr>
        </p:nvSpPr>
        <p:spPr/>
        <p:txBody>
          <a:bodyPr/>
          <a:lstStyle/>
          <a:p>
            <a:fld id="{60BA9EBD-79C3-4C07-9050-873418CF88E2}" type="slidenum">
              <a:rPr lang="de-DE" smtClean="0"/>
              <a:pPr/>
              <a:t>‹Nr.›</a:t>
            </a:fld>
            <a:endParaRPr lang="de-DE"/>
          </a:p>
        </p:txBody>
      </p:sp>
    </p:spTree>
    <p:extLst>
      <p:ext uri="{BB962C8B-B14F-4D97-AF65-F5344CB8AC3E}">
        <p14:creationId xmlns:p14="http://schemas.microsoft.com/office/powerpoint/2010/main" val="398572543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609600" y="1535114"/>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4" name="Inhaltsplatzhalt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93370" y="1535114"/>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6" name="Inhaltsplatzhalt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4583D1A9-6EF6-4CA2-9372-121FA8BC4E2F}" type="datetime1">
              <a:rPr lang="de-DE" smtClean="0"/>
              <a:pPr/>
              <a:t>08.10.2019</a:t>
            </a:fld>
            <a:endParaRPr lang="de-DE"/>
          </a:p>
        </p:txBody>
      </p:sp>
      <p:sp>
        <p:nvSpPr>
          <p:cNvPr id="8" name="Fußzeilenplatzhalter 7"/>
          <p:cNvSpPr>
            <a:spLocks noGrp="1"/>
          </p:cNvSpPr>
          <p:nvPr>
            <p:ph type="ftr" sz="quarter" idx="11"/>
          </p:nvPr>
        </p:nvSpPr>
        <p:spPr/>
        <p:txBody>
          <a:bodyPr/>
          <a:lstStyle/>
          <a:p>
            <a:r>
              <a:rPr lang="de-DE"/>
              <a:t>Dr. Klaus Mühlbauer</a:t>
            </a:r>
          </a:p>
        </p:txBody>
      </p:sp>
      <p:sp>
        <p:nvSpPr>
          <p:cNvPr id="9" name="Foliennummernplatzhalter 8"/>
          <p:cNvSpPr>
            <a:spLocks noGrp="1"/>
          </p:cNvSpPr>
          <p:nvPr>
            <p:ph type="sldNum" sz="quarter" idx="12"/>
          </p:nvPr>
        </p:nvSpPr>
        <p:spPr/>
        <p:txBody>
          <a:bodyPr/>
          <a:lstStyle/>
          <a:p>
            <a:fld id="{60BA9EBD-79C3-4C07-9050-873418CF88E2}" type="slidenum">
              <a:rPr lang="de-DE" smtClean="0"/>
              <a:pPr/>
              <a:t>‹Nr.›</a:t>
            </a:fld>
            <a:endParaRPr lang="de-DE"/>
          </a:p>
        </p:txBody>
      </p:sp>
    </p:spTree>
    <p:extLst>
      <p:ext uri="{BB962C8B-B14F-4D97-AF65-F5344CB8AC3E}">
        <p14:creationId xmlns:p14="http://schemas.microsoft.com/office/powerpoint/2010/main" val="310804464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59BFFA6D-DF88-49FB-AB72-9402DD09BE26}" type="datetime1">
              <a:rPr lang="de-DE" smtClean="0"/>
              <a:pPr/>
              <a:t>08.10.2019</a:t>
            </a:fld>
            <a:endParaRPr lang="de-DE"/>
          </a:p>
        </p:txBody>
      </p:sp>
      <p:sp>
        <p:nvSpPr>
          <p:cNvPr id="4" name="Fußzeilenplatzhalter 3"/>
          <p:cNvSpPr>
            <a:spLocks noGrp="1"/>
          </p:cNvSpPr>
          <p:nvPr>
            <p:ph type="ftr" sz="quarter" idx="11"/>
          </p:nvPr>
        </p:nvSpPr>
        <p:spPr/>
        <p:txBody>
          <a:bodyPr/>
          <a:lstStyle/>
          <a:p>
            <a:r>
              <a:rPr lang="de-DE"/>
              <a:t>Dr. Klaus Mühlbauer</a:t>
            </a:r>
          </a:p>
        </p:txBody>
      </p:sp>
      <p:sp>
        <p:nvSpPr>
          <p:cNvPr id="5" name="Foliennummernplatzhalter 4"/>
          <p:cNvSpPr>
            <a:spLocks noGrp="1"/>
          </p:cNvSpPr>
          <p:nvPr>
            <p:ph type="sldNum" sz="quarter" idx="12"/>
          </p:nvPr>
        </p:nvSpPr>
        <p:spPr/>
        <p:txBody>
          <a:bodyPr/>
          <a:lstStyle/>
          <a:p>
            <a:fld id="{60BA9EBD-79C3-4C07-9050-873418CF88E2}" type="slidenum">
              <a:rPr lang="de-DE" smtClean="0"/>
              <a:pPr/>
              <a:t>‹Nr.›</a:t>
            </a:fld>
            <a:endParaRPr lang="de-DE"/>
          </a:p>
        </p:txBody>
      </p:sp>
    </p:spTree>
    <p:extLst>
      <p:ext uri="{BB962C8B-B14F-4D97-AF65-F5344CB8AC3E}">
        <p14:creationId xmlns:p14="http://schemas.microsoft.com/office/powerpoint/2010/main" val="102840705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9132B5AB-60F7-4ACE-8A5D-9772732ADB8A}" type="datetime1">
              <a:rPr lang="de-DE" smtClean="0"/>
              <a:pPr/>
              <a:t>08.10.2019</a:t>
            </a:fld>
            <a:endParaRPr lang="de-DE"/>
          </a:p>
        </p:txBody>
      </p:sp>
      <p:sp>
        <p:nvSpPr>
          <p:cNvPr id="4" name="Fußzeilenplatzhalter 3"/>
          <p:cNvSpPr>
            <a:spLocks noGrp="1"/>
          </p:cNvSpPr>
          <p:nvPr>
            <p:ph type="ftr" sz="quarter" idx="11"/>
          </p:nvPr>
        </p:nvSpPr>
        <p:spPr/>
        <p:txBody>
          <a:bodyPr/>
          <a:lstStyle/>
          <a:p>
            <a:r>
              <a:rPr lang="de-DE"/>
              <a:t>Dr. Klaus Mühlbauer</a:t>
            </a:r>
          </a:p>
        </p:txBody>
      </p:sp>
      <p:sp>
        <p:nvSpPr>
          <p:cNvPr id="5" name="Foliennummernplatzhalter 4"/>
          <p:cNvSpPr>
            <a:spLocks noGrp="1"/>
          </p:cNvSpPr>
          <p:nvPr>
            <p:ph type="sldNum" sz="quarter" idx="12"/>
          </p:nvPr>
        </p:nvSpPr>
        <p:spPr/>
        <p:txBody>
          <a:bodyPr/>
          <a:lstStyle/>
          <a:p>
            <a:fld id="{60BA9EBD-79C3-4C07-9050-873418CF88E2}" type="slidenum">
              <a:rPr lang="de-DE" smtClean="0"/>
              <a:pPr/>
              <a:t>‹Nr.›</a:t>
            </a:fld>
            <a:endParaRPr lang="de-DE"/>
          </a:p>
        </p:txBody>
      </p:sp>
    </p:spTree>
    <p:extLst>
      <p:ext uri="{BB962C8B-B14F-4D97-AF65-F5344CB8AC3E}">
        <p14:creationId xmlns:p14="http://schemas.microsoft.com/office/powerpoint/2010/main" val="60308098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32FBA131-3D1C-47D0-ADB1-2779D6CBF204}" type="datetime1">
              <a:rPr lang="de-DE" smtClean="0"/>
              <a:pPr/>
              <a:t>08.10.2019</a:t>
            </a:fld>
            <a:endParaRPr lang="de-DE"/>
          </a:p>
        </p:txBody>
      </p:sp>
      <p:sp>
        <p:nvSpPr>
          <p:cNvPr id="3" name="Fußzeilenplatzhalter 2"/>
          <p:cNvSpPr>
            <a:spLocks noGrp="1"/>
          </p:cNvSpPr>
          <p:nvPr>
            <p:ph type="ftr" sz="quarter" idx="11"/>
          </p:nvPr>
        </p:nvSpPr>
        <p:spPr/>
        <p:txBody>
          <a:bodyPr/>
          <a:lstStyle/>
          <a:p>
            <a:r>
              <a:rPr lang="de-DE"/>
              <a:t>Dr. Klaus Mühlbauer</a:t>
            </a:r>
          </a:p>
        </p:txBody>
      </p:sp>
      <p:sp>
        <p:nvSpPr>
          <p:cNvPr id="4" name="Foliennummernplatzhalter 3"/>
          <p:cNvSpPr>
            <a:spLocks noGrp="1"/>
          </p:cNvSpPr>
          <p:nvPr>
            <p:ph type="sldNum" sz="quarter" idx="12"/>
          </p:nvPr>
        </p:nvSpPr>
        <p:spPr/>
        <p:txBody>
          <a:bodyPr/>
          <a:lstStyle/>
          <a:p>
            <a:fld id="{60BA9EBD-79C3-4C07-9050-873418CF88E2}" type="slidenum">
              <a:rPr lang="de-DE" smtClean="0"/>
              <a:pPr/>
              <a:t>‹Nr.›</a:t>
            </a:fld>
            <a:endParaRPr lang="de-DE"/>
          </a:p>
        </p:txBody>
      </p:sp>
    </p:spTree>
    <p:extLst>
      <p:ext uri="{BB962C8B-B14F-4D97-AF65-F5344CB8AC3E}">
        <p14:creationId xmlns:p14="http://schemas.microsoft.com/office/powerpoint/2010/main" val="49450702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3" y="273050"/>
            <a:ext cx="4011084" cy="1162051"/>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Datumsplatzhalter 4"/>
          <p:cNvSpPr>
            <a:spLocks noGrp="1"/>
          </p:cNvSpPr>
          <p:nvPr>
            <p:ph type="dt" sz="half" idx="10"/>
          </p:nvPr>
        </p:nvSpPr>
        <p:spPr/>
        <p:txBody>
          <a:bodyPr/>
          <a:lstStyle/>
          <a:p>
            <a:fld id="{A2156132-64B4-4930-91EF-6334B90DCDB9}" type="datetime1">
              <a:rPr lang="de-DE" smtClean="0"/>
              <a:pPr/>
              <a:t>08.10.2019</a:t>
            </a:fld>
            <a:endParaRPr lang="de-DE"/>
          </a:p>
        </p:txBody>
      </p:sp>
      <p:sp>
        <p:nvSpPr>
          <p:cNvPr id="6" name="Fußzeilenplatzhalter 5"/>
          <p:cNvSpPr>
            <a:spLocks noGrp="1"/>
          </p:cNvSpPr>
          <p:nvPr>
            <p:ph type="ftr" sz="quarter" idx="11"/>
          </p:nvPr>
        </p:nvSpPr>
        <p:spPr/>
        <p:txBody>
          <a:bodyPr/>
          <a:lstStyle/>
          <a:p>
            <a:r>
              <a:rPr lang="de-DE"/>
              <a:t>Dr. Klaus Mühlbauer</a:t>
            </a:r>
          </a:p>
        </p:txBody>
      </p:sp>
      <p:sp>
        <p:nvSpPr>
          <p:cNvPr id="7" name="Foliennummernplatzhalter 6"/>
          <p:cNvSpPr>
            <a:spLocks noGrp="1"/>
          </p:cNvSpPr>
          <p:nvPr>
            <p:ph type="sldNum" sz="quarter" idx="12"/>
          </p:nvPr>
        </p:nvSpPr>
        <p:spPr/>
        <p:txBody>
          <a:bodyPr/>
          <a:lstStyle/>
          <a:p>
            <a:fld id="{60BA9EBD-79C3-4C07-9050-873418CF88E2}" type="slidenum">
              <a:rPr lang="de-DE" smtClean="0"/>
              <a:pPr/>
              <a:t>‹Nr.›</a:t>
            </a:fld>
            <a:endParaRPr lang="de-DE"/>
          </a:p>
        </p:txBody>
      </p:sp>
    </p:spTree>
    <p:extLst>
      <p:ext uri="{BB962C8B-B14F-4D97-AF65-F5344CB8AC3E}">
        <p14:creationId xmlns:p14="http://schemas.microsoft.com/office/powerpoint/2010/main" val="88029056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1"/>
            <a:ext cx="7315200" cy="566739"/>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2389717" y="5367339"/>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Datumsplatzhalter 4"/>
          <p:cNvSpPr>
            <a:spLocks noGrp="1"/>
          </p:cNvSpPr>
          <p:nvPr>
            <p:ph type="dt" sz="half" idx="10"/>
          </p:nvPr>
        </p:nvSpPr>
        <p:spPr/>
        <p:txBody>
          <a:bodyPr/>
          <a:lstStyle/>
          <a:p>
            <a:fld id="{0578F223-31C1-4DB1-BD0B-5977227239A0}" type="datetime1">
              <a:rPr lang="de-DE" smtClean="0"/>
              <a:pPr/>
              <a:t>08.10.2019</a:t>
            </a:fld>
            <a:endParaRPr lang="de-DE"/>
          </a:p>
        </p:txBody>
      </p:sp>
      <p:sp>
        <p:nvSpPr>
          <p:cNvPr id="6" name="Fußzeilenplatzhalter 5"/>
          <p:cNvSpPr>
            <a:spLocks noGrp="1"/>
          </p:cNvSpPr>
          <p:nvPr>
            <p:ph type="ftr" sz="quarter" idx="11"/>
          </p:nvPr>
        </p:nvSpPr>
        <p:spPr/>
        <p:txBody>
          <a:bodyPr/>
          <a:lstStyle/>
          <a:p>
            <a:r>
              <a:rPr lang="de-DE"/>
              <a:t>Dr. Klaus Mühlbauer</a:t>
            </a:r>
          </a:p>
        </p:txBody>
      </p:sp>
      <p:sp>
        <p:nvSpPr>
          <p:cNvPr id="7" name="Foliennummernplatzhalter 6"/>
          <p:cNvSpPr>
            <a:spLocks noGrp="1"/>
          </p:cNvSpPr>
          <p:nvPr>
            <p:ph type="sldNum" sz="quarter" idx="12"/>
          </p:nvPr>
        </p:nvSpPr>
        <p:spPr/>
        <p:txBody>
          <a:bodyPr/>
          <a:lstStyle/>
          <a:p>
            <a:fld id="{60BA9EBD-79C3-4C07-9050-873418CF88E2}" type="slidenum">
              <a:rPr lang="de-DE" smtClean="0"/>
              <a:pPr/>
              <a:t>‹Nr.›</a:t>
            </a:fld>
            <a:endParaRPr lang="de-DE"/>
          </a:p>
        </p:txBody>
      </p:sp>
    </p:spTree>
    <p:extLst>
      <p:ext uri="{BB962C8B-B14F-4D97-AF65-F5344CB8AC3E}">
        <p14:creationId xmlns:p14="http://schemas.microsoft.com/office/powerpoint/2010/main" val="23079132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520459F1-E8AE-472C-A140-81F7A8F0D8C0}" type="datetime1">
              <a:rPr lang="de-DE" smtClean="0"/>
              <a:pPr/>
              <a:t>08.10.2019</a:t>
            </a:fld>
            <a:endParaRPr lang="de-DE"/>
          </a:p>
        </p:txBody>
      </p:sp>
      <p:sp>
        <p:nvSpPr>
          <p:cNvPr id="5" name="Fußzeilenplatzhalter 4"/>
          <p:cNvSpPr>
            <a:spLocks noGrp="1"/>
          </p:cNvSpPr>
          <p:nvPr>
            <p:ph type="ftr" sz="quarter" idx="11"/>
          </p:nvPr>
        </p:nvSpPr>
        <p:spPr/>
        <p:txBody>
          <a:bodyPr/>
          <a:lstStyle/>
          <a:p>
            <a:r>
              <a:rPr lang="de-DE"/>
              <a:t>Dr. Klaus Mühlbauer</a:t>
            </a:r>
          </a:p>
        </p:txBody>
      </p:sp>
      <p:sp>
        <p:nvSpPr>
          <p:cNvPr id="6" name="Foliennummernplatzhalter 5"/>
          <p:cNvSpPr>
            <a:spLocks noGrp="1"/>
          </p:cNvSpPr>
          <p:nvPr>
            <p:ph type="sldNum" sz="quarter" idx="12"/>
          </p:nvPr>
        </p:nvSpPr>
        <p:spPr/>
        <p:txBody>
          <a:bodyPr/>
          <a:lstStyle/>
          <a:p>
            <a:fld id="{60BA9EBD-79C3-4C07-9050-873418CF88E2}" type="slidenum">
              <a:rPr lang="de-DE" smtClean="0"/>
              <a:pPr/>
              <a:t>‹Nr.›</a:t>
            </a:fld>
            <a:endParaRPr lang="de-DE"/>
          </a:p>
        </p:txBody>
      </p:sp>
    </p:spTree>
    <p:extLst>
      <p:ext uri="{BB962C8B-B14F-4D97-AF65-F5344CB8AC3E}">
        <p14:creationId xmlns:p14="http://schemas.microsoft.com/office/powerpoint/2010/main" val="285907106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839200" y="274640"/>
            <a:ext cx="2743200" cy="58515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609600" y="274640"/>
            <a:ext cx="8026400" cy="5851525"/>
          </a:xfr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529C10E9-8598-4E88-89BC-12E0C3AD8834}" type="datetime1">
              <a:rPr lang="de-DE" smtClean="0"/>
              <a:pPr/>
              <a:t>08.10.2019</a:t>
            </a:fld>
            <a:endParaRPr lang="de-DE"/>
          </a:p>
        </p:txBody>
      </p:sp>
      <p:sp>
        <p:nvSpPr>
          <p:cNvPr id="5" name="Fußzeilenplatzhalter 4"/>
          <p:cNvSpPr>
            <a:spLocks noGrp="1"/>
          </p:cNvSpPr>
          <p:nvPr>
            <p:ph type="ftr" sz="quarter" idx="11"/>
          </p:nvPr>
        </p:nvSpPr>
        <p:spPr/>
        <p:txBody>
          <a:bodyPr/>
          <a:lstStyle/>
          <a:p>
            <a:r>
              <a:rPr lang="de-DE"/>
              <a:t>Dr. Klaus Mühlbauer</a:t>
            </a:r>
          </a:p>
        </p:txBody>
      </p:sp>
      <p:sp>
        <p:nvSpPr>
          <p:cNvPr id="6" name="Foliennummernplatzhalter 5"/>
          <p:cNvSpPr>
            <a:spLocks noGrp="1"/>
          </p:cNvSpPr>
          <p:nvPr>
            <p:ph type="sldNum" sz="quarter" idx="12"/>
          </p:nvPr>
        </p:nvSpPr>
        <p:spPr/>
        <p:txBody>
          <a:bodyPr/>
          <a:lstStyle/>
          <a:p>
            <a:fld id="{60BA9EBD-79C3-4C07-9050-873418CF88E2}" type="slidenum">
              <a:rPr lang="de-DE" smtClean="0"/>
              <a:pPr/>
              <a:t>‹Nr.›</a:t>
            </a:fld>
            <a:endParaRPr lang="de-DE"/>
          </a:p>
        </p:txBody>
      </p:sp>
    </p:spTree>
    <p:extLst>
      <p:ext uri="{BB962C8B-B14F-4D97-AF65-F5344CB8AC3E}">
        <p14:creationId xmlns:p14="http://schemas.microsoft.com/office/powerpoint/2010/main" val="113890175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pic>
        <p:nvPicPr>
          <p:cNvPr id="4" name="Picture 16" descr="Streifen"/>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1" y="4764"/>
            <a:ext cx="563033"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p:cNvSpPr>
            <a:spLocks noChangeArrowheads="1"/>
          </p:cNvSpPr>
          <p:nvPr userDrawn="1"/>
        </p:nvSpPr>
        <p:spPr bwMode="auto">
          <a:xfrm>
            <a:off x="486833" y="1416050"/>
            <a:ext cx="11703051" cy="5441950"/>
          </a:xfrm>
          <a:prstGeom prst="rect">
            <a:avLst/>
          </a:prstGeom>
          <a:solidFill>
            <a:srgbClr val="DEEAC6"/>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eaLnBrk="0" fontAlgn="base" hangingPunct="0">
              <a:spcBef>
                <a:spcPct val="0"/>
              </a:spcBef>
              <a:spcAft>
                <a:spcPct val="0"/>
              </a:spcAft>
            </a:pPr>
            <a:endParaRPr lang="de-DE" sz="1800" dirty="0">
              <a:solidFill>
                <a:prstClr val="black"/>
              </a:solidFill>
              <a:ea typeface="ヒラギノ角ゴ Pro W3"/>
              <a:cs typeface="ヒラギノ角ゴ Pro W3"/>
            </a:endParaRPr>
          </a:p>
        </p:txBody>
      </p:sp>
      <p:sp>
        <p:nvSpPr>
          <p:cNvPr id="2" name="Titel 1"/>
          <p:cNvSpPr>
            <a:spLocks noGrp="1"/>
          </p:cNvSpPr>
          <p:nvPr>
            <p:ph type="title"/>
          </p:nvPr>
        </p:nvSpPr>
        <p:spPr>
          <a:xfrm>
            <a:off x="7104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10" name="Inhaltsplatzhalter 2"/>
          <p:cNvSpPr>
            <a:spLocks noGrp="1"/>
          </p:cNvSpPr>
          <p:nvPr>
            <p:ph idx="1"/>
          </p:nvPr>
        </p:nvSpPr>
        <p:spPr>
          <a:xfrm>
            <a:off x="710400" y="1531381"/>
            <a:ext cx="11024400" cy="4834800"/>
          </a:xfrm>
        </p:spPr>
        <p:txBody>
          <a:bodyPr lIns="0" tIns="0" rIns="0" bIns="0"/>
          <a:lstStyle>
            <a:lvl1pPr marL="269875" indent="-269875">
              <a:buSzPct val="105000"/>
              <a:buFontTx/>
              <a:buBlip>
                <a:blip r:embed="rId3"/>
              </a:buBlip>
              <a:tabLst/>
              <a:defRPr sz="2000"/>
            </a:lvl1pPr>
            <a:lvl2pPr marL="528638" indent="-242888">
              <a:buFontTx/>
              <a:buBlip>
                <a:blip r:embed="rId3"/>
              </a:buBlip>
              <a:defRPr sz="1800"/>
            </a:lvl2pPr>
            <a:lvl3pPr marL="542925" indent="246063">
              <a:buFontTx/>
              <a:buBlip>
                <a:blip r:embed="rId3"/>
              </a:buBlip>
              <a:tabLst>
                <a:tab pos="639763" algn="l"/>
              </a:tabLst>
              <a:defRPr sz="1800"/>
            </a:lvl3pPr>
            <a:lvl4pPr marL="804863" indent="242888">
              <a:buFontTx/>
              <a:buBlip>
                <a:blip r:embed="rId3"/>
              </a:buBlip>
              <a:tabLst/>
              <a:defRPr sz="1800"/>
            </a:lvl4pPr>
            <a:lvl5pPr marL="1174750" indent="0">
              <a:buFontTx/>
              <a:buNone/>
              <a:defRPr sz="18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p:txBody>
      </p:sp>
      <p:sp>
        <p:nvSpPr>
          <p:cNvPr id="6" name="Datumsplatzhalter 3"/>
          <p:cNvSpPr>
            <a:spLocks noGrp="1"/>
          </p:cNvSpPr>
          <p:nvPr>
            <p:ph type="dt" sz="half" idx="10"/>
          </p:nvPr>
        </p:nvSpPr>
        <p:spPr/>
        <p:txBody>
          <a:bodyPr/>
          <a:lstStyle>
            <a:lvl1pPr>
              <a:defRPr/>
            </a:lvl1pPr>
          </a:lstStyle>
          <a:p>
            <a:pPr>
              <a:defRPr/>
            </a:pPr>
            <a:endParaRPr lang="de-DE" dirty="0">
              <a:solidFill>
                <a:prstClr val="black">
                  <a:tint val="75000"/>
                </a:prstClr>
              </a:solidFill>
            </a:endParaRPr>
          </a:p>
        </p:txBody>
      </p:sp>
      <p:sp>
        <p:nvSpPr>
          <p:cNvPr id="7" name="Fußzeilenplatzhalter 4"/>
          <p:cNvSpPr>
            <a:spLocks noGrp="1"/>
          </p:cNvSpPr>
          <p:nvPr>
            <p:ph type="ftr" sz="quarter" idx="11"/>
          </p:nvPr>
        </p:nvSpPr>
        <p:spPr/>
        <p:txBody>
          <a:bodyPr/>
          <a:lstStyle>
            <a:lvl1pPr>
              <a:defRPr/>
            </a:lvl1pPr>
          </a:lstStyle>
          <a:p>
            <a:pPr>
              <a:defRPr/>
            </a:pPr>
            <a:endParaRPr lang="de-DE" dirty="0">
              <a:solidFill>
                <a:prstClr val="black">
                  <a:tint val="75000"/>
                </a:prstClr>
              </a:solidFill>
            </a:endParaRPr>
          </a:p>
        </p:txBody>
      </p:sp>
      <p:sp>
        <p:nvSpPr>
          <p:cNvPr id="8" name="Foliennummernplatzhalter 5"/>
          <p:cNvSpPr>
            <a:spLocks noGrp="1"/>
          </p:cNvSpPr>
          <p:nvPr>
            <p:ph type="sldNum" sz="quarter" idx="12"/>
          </p:nvPr>
        </p:nvSpPr>
        <p:spPr/>
        <p:txBody>
          <a:bodyPr/>
          <a:lstStyle>
            <a:lvl1pPr>
              <a:defRPr/>
            </a:lvl1pPr>
          </a:lstStyle>
          <a:p>
            <a:pPr>
              <a:defRPr/>
            </a:pPr>
            <a:fld id="{644D5B6B-E900-4039-BFB8-90AAA83C5A6E}" type="slidenum">
              <a:rPr lang="de-DE">
                <a:solidFill>
                  <a:prstClr val="white"/>
                </a:solidFill>
              </a:rPr>
              <a:pPr>
                <a:defRPr/>
              </a:pPr>
              <a:t>‹Nr.›</a:t>
            </a:fld>
            <a:endParaRPr lang="de-DE" dirty="0">
              <a:solidFill>
                <a:prstClr val="white"/>
              </a:solidFill>
            </a:endParaRPr>
          </a:p>
        </p:txBody>
      </p:sp>
    </p:spTree>
    <p:extLst>
      <p:ext uri="{BB962C8B-B14F-4D97-AF65-F5344CB8AC3E}">
        <p14:creationId xmlns:p14="http://schemas.microsoft.com/office/powerpoint/2010/main" val="2136337293"/>
      </p:ext>
    </p:extLst>
  </p:cSld>
  <p:clrMapOvr>
    <a:masterClrMapping/>
  </p:clrMapOvr>
  <p:timing>
    <p:tnLst>
      <p:par>
        <p:cT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el - Text">
    <p:spTree>
      <p:nvGrpSpPr>
        <p:cNvPr id="1" name=""/>
        <p:cNvGrpSpPr/>
        <p:nvPr/>
      </p:nvGrpSpPr>
      <p:grpSpPr>
        <a:xfrm>
          <a:off x="0" y="0"/>
          <a:ext cx="0" cy="0"/>
          <a:chOff x="0" y="0"/>
          <a:chExt cx="0" cy="0"/>
        </a:xfrm>
      </p:grpSpPr>
      <p:pic>
        <p:nvPicPr>
          <p:cNvPr id="4" name="Picture 16" descr="Streifen"/>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1" y="4764"/>
            <a:ext cx="563033"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a:xfrm>
            <a:off x="7104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3" name="Inhaltsplatzhalter 2"/>
          <p:cNvSpPr>
            <a:spLocks noGrp="1"/>
          </p:cNvSpPr>
          <p:nvPr>
            <p:ph idx="1"/>
          </p:nvPr>
        </p:nvSpPr>
        <p:spPr>
          <a:xfrm>
            <a:off x="710400" y="1353109"/>
            <a:ext cx="11024400" cy="4836051"/>
          </a:xfrm>
        </p:spPr>
        <p:txBody>
          <a:bodyPr lIns="0" tIns="0" rIns="0" bIns="0"/>
          <a:lstStyle>
            <a:lvl1pPr marL="269875" indent="-269875">
              <a:buSzPct val="105000"/>
              <a:buFontTx/>
              <a:buBlip>
                <a:blip r:embed="rId3"/>
              </a:buBlip>
              <a:tabLst/>
              <a:defRPr sz="2000"/>
            </a:lvl1pPr>
            <a:lvl2pPr marL="528638" indent="-242888">
              <a:buFontTx/>
              <a:buBlip>
                <a:blip r:embed="rId3"/>
              </a:buBlip>
              <a:defRPr sz="1800"/>
            </a:lvl2pPr>
            <a:lvl3pPr marL="542925" indent="246063">
              <a:buFontTx/>
              <a:buBlip>
                <a:blip r:embed="rId3"/>
              </a:buBlip>
              <a:tabLst>
                <a:tab pos="639763" algn="l"/>
              </a:tabLst>
              <a:defRPr sz="1800"/>
            </a:lvl3pPr>
            <a:lvl4pPr marL="804863" indent="242888">
              <a:buFontTx/>
              <a:buBlip>
                <a:blip r:embed="rId3"/>
              </a:buBlip>
              <a:tabLst/>
              <a:defRPr sz="1800"/>
            </a:lvl4pPr>
            <a:lvl5pPr marL="1174750" indent="0">
              <a:buFontTx/>
              <a:buNone/>
              <a:defRPr sz="18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p:txBody>
      </p:sp>
      <p:sp>
        <p:nvSpPr>
          <p:cNvPr id="5" name="Datumsplatzhalter 3"/>
          <p:cNvSpPr>
            <a:spLocks noGrp="1"/>
          </p:cNvSpPr>
          <p:nvPr>
            <p:ph type="dt" sz="half" idx="10"/>
          </p:nvPr>
        </p:nvSpPr>
        <p:spPr/>
        <p:txBody>
          <a:bodyPr/>
          <a:lstStyle>
            <a:lvl1pPr>
              <a:defRPr/>
            </a:lvl1pPr>
          </a:lstStyle>
          <a:p>
            <a:pPr>
              <a:defRPr/>
            </a:pPr>
            <a:endParaRPr lang="de-DE" dirty="0">
              <a:solidFill>
                <a:prstClr val="black">
                  <a:tint val="75000"/>
                </a:prstClr>
              </a:solidFill>
            </a:endParaRPr>
          </a:p>
        </p:txBody>
      </p:sp>
      <p:sp>
        <p:nvSpPr>
          <p:cNvPr id="6" name="Fußzeilenplatzhalter 4"/>
          <p:cNvSpPr>
            <a:spLocks noGrp="1"/>
          </p:cNvSpPr>
          <p:nvPr>
            <p:ph type="ftr" sz="quarter" idx="11"/>
          </p:nvPr>
        </p:nvSpPr>
        <p:spPr/>
        <p:txBody>
          <a:bodyPr/>
          <a:lstStyle>
            <a:lvl1pPr>
              <a:defRPr/>
            </a:lvl1pPr>
          </a:lstStyle>
          <a:p>
            <a:pPr>
              <a:defRPr/>
            </a:pPr>
            <a:endParaRPr lang="de-DE" dirty="0">
              <a:solidFill>
                <a:prstClr val="black">
                  <a:tint val="75000"/>
                </a:prstClr>
              </a:solidFill>
            </a:endParaRPr>
          </a:p>
        </p:txBody>
      </p:sp>
      <p:sp>
        <p:nvSpPr>
          <p:cNvPr id="7" name="Foliennummernplatzhalter 5"/>
          <p:cNvSpPr>
            <a:spLocks noGrp="1"/>
          </p:cNvSpPr>
          <p:nvPr>
            <p:ph type="sldNum" sz="quarter" idx="12"/>
          </p:nvPr>
        </p:nvSpPr>
        <p:spPr/>
        <p:txBody>
          <a:bodyPr/>
          <a:lstStyle>
            <a:lvl1pPr>
              <a:defRPr/>
            </a:lvl1pPr>
          </a:lstStyle>
          <a:p>
            <a:pPr>
              <a:defRPr/>
            </a:pPr>
            <a:fld id="{BDA963E4-FEA0-44F0-841F-0BD4881A9807}" type="slidenum">
              <a:rPr lang="de-DE">
                <a:solidFill>
                  <a:prstClr val="white"/>
                </a:solidFill>
              </a:rPr>
              <a:pPr>
                <a:defRPr/>
              </a:pPr>
              <a:t>‹Nr.›</a:t>
            </a:fld>
            <a:endParaRPr lang="de-DE" dirty="0">
              <a:solidFill>
                <a:prstClr val="white"/>
              </a:solidFill>
            </a:endParaRPr>
          </a:p>
        </p:txBody>
      </p:sp>
    </p:spTree>
    <p:extLst>
      <p:ext uri="{BB962C8B-B14F-4D97-AF65-F5344CB8AC3E}">
        <p14:creationId xmlns:p14="http://schemas.microsoft.com/office/powerpoint/2010/main" val="2545119684"/>
      </p:ext>
    </p:extLst>
  </p:cSld>
  <p:clrMapOvr>
    <a:masterClrMapping/>
  </p:clrMapOvr>
  <p:timing>
    <p:tnLst>
      <p:par>
        <p:cT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itel - Text - Bild">
    <p:spTree>
      <p:nvGrpSpPr>
        <p:cNvPr id="1" name=""/>
        <p:cNvGrpSpPr/>
        <p:nvPr/>
      </p:nvGrpSpPr>
      <p:grpSpPr>
        <a:xfrm>
          <a:off x="0" y="0"/>
          <a:ext cx="0" cy="0"/>
          <a:chOff x="0" y="0"/>
          <a:chExt cx="0" cy="0"/>
        </a:xfrm>
      </p:grpSpPr>
      <p:pic>
        <p:nvPicPr>
          <p:cNvPr id="5" name="Picture 16" descr="Streifen"/>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1" y="4764"/>
            <a:ext cx="563033"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a:xfrm>
            <a:off x="7104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9" name="Bildplatzhalter 8"/>
          <p:cNvSpPr>
            <a:spLocks noGrp="1"/>
          </p:cNvSpPr>
          <p:nvPr>
            <p:ph type="pic" sz="quarter" idx="13"/>
          </p:nvPr>
        </p:nvSpPr>
        <p:spPr>
          <a:xfrm>
            <a:off x="8183034" y="2709515"/>
            <a:ext cx="3551767" cy="2879725"/>
          </a:xfrm>
        </p:spPr>
        <p:txBody>
          <a:bodyPr rtlCol="0">
            <a:normAutofit/>
          </a:bodyPr>
          <a:lstStyle>
            <a:lvl1pPr>
              <a:defRPr sz="2000"/>
            </a:lvl1pPr>
          </a:lstStyle>
          <a:p>
            <a:pPr lvl="0"/>
            <a:r>
              <a:rPr lang="de-DE" noProof="0" dirty="0" smtClean="0"/>
              <a:t>Bild durch Klicken auf Symbol hinzufügen</a:t>
            </a:r>
            <a:endParaRPr lang="de-DE" noProof="0" dirty="0"/>
          </a:p>
        </p:txBody>
      </p:sp>
      <p:sp>
        <p:nvSpPr>
          <p:cNvPr id="10" name="Inhaltsplatzhalter 2"/>
          <p:cNvSpPr>
            <a:spLocks noGrp="1"/>
          </p:cNvSpPr>
          <p:nvPr>
            <p:ph idx="1"/>
          </p:nvPr>
        </p:nvSpPr>
        <p:spPr>
          <a:xfrm>
            <a:off x="710401" y="1353109"/>
            <a:ext cx="6832263" cy="4836051"/>
          </a:xfrm>
        </p:spPr>
        <p:txBody>
          <a:bodyPr lIns="0" tIns="0" rIns="0" bIns="0"/>
          <a:lstStyle>
            <a:lvl1pPr marL="269875" indent="-269875">
              <a:buSzPct val="105000"/>
              <a:buFontTx/>
              <a:buBlip>
                <a:blip r:embed="rId3"/>
              </a:buBlip>
              <a:tabLst/>
              <a:defRPr sz="2000"/>
            </a:lvl1pPr>
            <a:lvl2pPr marL="528638" indent="-242888">
              <a:buFontTx/>
              <a:buBlip>
                <a:blip r:embed="rId3"/>
              </a:buBlip>
              <a:defRPr sz="1800"/>
            </a:lvl2pPr>
            <a:lvl3pPr marL="542925" indent="246063">
              <a:buFontTx/>
              <a:buBlip>
                <a:blip r:embed="rId3"/>
              </a:buBlip>
              <a:tabLst>
                <a:tab pos="639763" algn="l"/>
              </a:tabLst>
              <a:defRPr sz="1800"/>
            </a:lvl3pPr>
            <a:lvl4pPr marL="804863" indent="242888">
              <a:buFontTx/>
              <a:buBlip>
                <a:blip r:embed="rId3"/>
              </a:buBlip>
              <a:tabLst/>
              <a:defRPr sz="1800"/>
            </a:lvl4pPr>
            <a:lvl5pPr marL="1174750" indent="0">
              <a:buFontTx/>
              <a:buNone/>
              <a:defRPr sz="18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p:txBody>
      </p:sp>
      <p:sp>
        <p:nvSpPr>
          <p:cNvPr id="6" name="Datumsplatzhalter 3"/>
          <p:cNvSpPr>
            <a:spLocks noGrp="1"/>
          </p:cNvSpPr>
          <p:nvPr>
            <p:ph type="dt" sz="half" idx="14"/>
          </p:nvPr>
        </p:nvSpPr>
        <p:spPr/>
        <p:txBody>
          <a:bodyPr/>
          <a:lstStyle>
            <a:lvl1pPr>
              <a:defRPr/>
            </a:lvl1pPr>
          </a:lstStyle>
          <a:p>
            <a:pPr>
              <a:defRPr/>
            </a:pPr>
            <a:endParaRPr lang="de-DE" dirty="0">
              <a:solidFill>
                <a:prstClr val="black">
                  <a:tint val="75000"/>
                </a:prstClr>
              </a:solidFill>
            </a:endParaRPr>
          </a:p>
        </p:txBody>
      </p:sp>
      <p:sp>
        <p:nvSpPr>
          <p:cNvPr id="7" name="Fußzeilenplatzhalter 4"/>
          <p:cNvSpPr>
            <a:spLocks noGrp="1"/>
          </p:cNvSpPr>
          <p:nvPr>
            <p:ph type="ftr" sz="quarter" idx="15"/>
          </p:nvPr>
        </p:nvSpPr>
        <p:spPr/>
        <p:txBody>
          <a:bodyPr/>
          <a:lstStyle>
            <a:lvl1pPr>
              <a:defRPr/>
            </a:lvl1pPr>
          </a:lstStyle>
          <a:p>
            <a:pPr>
              <a:defRPr/>
            </a:pPr>
            <a:endParaRPr lang="de-DE" dirty="0">
              <a:solidFill>
                <a:prstClr val="black">
                  <a:tint val="75000"/>
                </a:prstClr>
              </a:solidFill>
            </a:endParaRPr>
          </a:p>
        </p:txBody>
      </p:sp>
      <p:sp>
        <p:nvSpPr>
          <p:cNvPr id="8" name="Foliennummernplatzhalter 5"/>
          <p:cNvSpPr>
            <a:spLocks noGrp="1"/>
          </p:cNvSpPr>
          <p:nvPr>
            <p:ph type="sldNum" sz="quarter" idx="16"/>
          </p:nvPr>
        </p:nvSpPr>
        <p:spPr/>
        <p:txBody>
          <a:bodyPr/>
          <a:lstStyle>
            <a:lvl1pPr>
              <a:defRPr/>
            </a:lvl1pPr>
          </a:lstStyle>
          <a:p>
            <a:pPr>
              <a:defRPr/>
            </a:pPr>
            <a:fld id="{543A8677-98EE-4491-A94C-462D3112D7EC}" type="slidenum">
              <a:rPr lang="de-DE">
                <a:solidFill>
                  <a:prstClr val="white"/>
                </a:solidFill>
              </a:rPr>
              <a:pPr>
                <a:defRPr/>
              </a:pPr>
              <a:t>‹Nr.›</a:t>
            </a:fld>
            <a:endParaRPr lang="de-DE" dirty="0">
              <a:solidFill>
                <a:prstClr val="white"/>
              </a:solidFill>
            </a:endParaRPr>
          </a:p>
        </p:txBody>
      </p:sp>
    </p:spTree>
    <p:extLst>
      <p:ext uri="{BB962C8B-B14F-4D97-AF65-F5344CB8AC3E}">
        <p14:creationId xmlns:p14="http://schemas.microsoft.com/office/powerpoint/2010/main" val="3851668867"/>
      </p:ext>
    </p:extLst>
  </p:cSld>
  <p:clrMapOvr>
    <a:masterClrMapping/>
  </p:clrMapOvr>
  <p:timing>
    <p:tnLst>
      <p:par>
        <p:cT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el 2 Texte">
    <p:spTree>
      <p:nvGrpSpPr>
        <p:cNvPr id="1" name=""/>
        <p:cNvGrpSpPr/>
        <p:nvPr/>
      </p:nvGrpSpPr>
      <p:grpSpPr>
        <a:xfrm>
          <a:off x="0" y="0"/>
          <a:ext cx="0" cy="0"/>
          <a:chOff x="0" y="0"/>
          <a:chExt cx="0" cy="0"/>
        </a:xfrm>
      </p:grpSpPr>
      <p:pic>
        <p:nvPicPr>
          <p:cNvPr id="7" name="Picture 16" descr="Streifen"/>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1" y="4764"/>
            <a:ext cx="563033"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platzhalter 2"/>
          <p:cNvSpPr>
            <a:spLocks noGrp="1"/>
          </p:cNvSpPr>
          <p:nvPr>
            <p:ph type="body" idx="1"/>
          </p:nvPr>
        </p:nvSpPr>
        <p:spPr>
          <a:xfrm>
            <a:off x="710400" y="1299825"/>
            <a:ext cx="5006347" cy="402059"/>
          </a:xfrm>
        </p:spPr>
        <p:txBody>
          <a:bodyPr lIns="0"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5" name="Textplatzhalter 4"/>
          <p:cNvSpPr>
            <a:spLocks noGrp="1"/>
          </p:cNvSpPr>
          <p:nvPr>
            <p:ph type="body" sz="quarter" idx="3"/>
          </p:nvPr>
        </p:nvSpPr>
        <p:spPr>
          <a:xfrm>
            <a:off x="6768075" y="1299825"/>
            <a:ext cx="4895188" cy="402059"/>
          </a:xfrm>
        </p:spPr>
        <p:txBody>
          <a:bodyPr lIns="0"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11" name="Titel 1"/>
          <p:cNvSpPr>
            <a:spLocks noGrp="1"/>
          </p:cNvSpPr>
          <p:nvPr>
            <p:ph type="title"/>
          </p:nvPr>
        </p:nvSpPr>
        <p:spPr>
          <a:xfrm>
            <a:off x="7104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12" name="Inhaltsplatzhalter 2"/>
          <p:cNvSpPr>
            <a:spLocks noGrp="1"/>
          </p:cNvSpPr>
          <p:nvPr>
            <p:ph idx="19"/>
          </p:nvPr>
        </p:nvSpPr>
        <p:spPr>
          <a:xfrm>
            <a:off x="710400" y="1876182"/>
            <a:ext cx="5149039" cy="2791353"/>
          </a:xfrm>
        </p:spPr>
        <p:txBody>
          <a:bodyPr lIns="0" tIns="0" rIns="0" bIns="0"/>
          <a:lstStyle>
            <a:lvl1pPr marL="269875" indent="-269875">
              <a:buSzPct val="105000"/>
              <a:buFontTx/>
              <a:buBlip>
                <a:blip r:embed="rId3"/>
              </a:buBlip>
              <a:tabLst/>
              <a:defRPr sz="2000"/>
            </a:lvl1pPr>
            <a:lvl2pPr marL="528638" indent="-242888">
              <a:buFontTx/>
              <a:buBlip>
                <a:blip r:embed="rId3"/>
              </a:buBlip>
              <a:defRPr sz="1800"/>
            </a:lvl2pPr>
            <a:lvl3pPr marL="542925" indent="246063">
              <a:buFontTx/>
              <a:buBlip>
                <a:blip r:embed="rId3"/>
              </a:buBlip>
              <a:tabLst>
                <a:tab pos="639763" algn="l"/>
              </a:tabLst>
              <a:defRPr sz="1800"/>
            </a:lvl3pPr>
            <a:lvl4pPr marL="804863" indent="242888">
              <a:buFontTx/>
              <a:buBlip>
                <a:blip r:embed="rId3"/>
              </a:buBlip>
              <a:tabLst/>
              <a:defRPr sz="1800"/>
            </a:lvl4pPr>
            <a:lvl5pPr marL="1174750" indent="0">
              <a:buFontTx/>
              <a:buNone/>
              <a:defRPr sz="18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p:txBody>
      </p:sp>
      <p:sp>
        <p:nvSpPr>
          <p:cNvPr id="13" name="Inhaltsplatzhalter 2"/>
          <p:cNvSpPr>
            <a:spLocks noGrp="1"/>
          </p:cNvSpPr>
          <p:nvPr>
            <p:ph idx="20"/>
          </p:nvPr>
        </p:nvSpPr>
        <p:spPr>
          <a:xfrm>
            <a:off x="6768075" y="1876182"/>
            <a:ext cx="5149039" cy="2791353"/>
          </a:xfrm>
        </p:spPr>
        <p:txBody>
          <a:bodyPr lIns="0" tIns="0" rIns="0" bIns="0"/>
          <a:lstStyle>
            <a:lvl1pPr marL="269875" indent="-269875">
              <a:buSzPct val="105000"/>
              <a:buFontTx/>
              <a:buBlip>
                <a:blip r:embed="rId3"/>
              </a:buBlip>
              <a:tabLst/>
              <a:defRPr sz="2000"/>
            </a:lvl1pPr>
            <a:lvl2pPr marL="528638" indent="-242888">
              <a:buFontTx/>
              <a:buBlip>
                <a:blip r:embed="rId3"/>
              </a:buBlip>
              <a:defRPr sz="1800"/>
            </a:lvl2pPr>
            <a:lvl3pPr marL="542925" indent="246063">
              <a:buFontTx/>
              <a:buBlip>
                <a:blip r:embed="rId3"/>
              </a:buBlip>
              <a:tabLst>
                <a:tab pos="639763" algn="l"/>
              </a:tabLst>
              <a:defRPr sz="1800"/>
            </a:lvl3pPr>
            <a:lvl4pPr marL="804863" indent="242888">
              <a:buFontTx/>
              <a:buBlip>
                <a:blip r:embed="rId3"/>
              </a:buBlip>
              <a:tabLst/>
              <a:defRPr sz="1800"/>
            </a:lvl4pPr>
            <a:lvl5pPr marL="1174750" indent="0">
              <a:buFontTx/>
              <a:buNone/>
              <a:defRPr sz="18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p:txBody>
      </p:sp>
      <p:sp>
        <p:nvSpPr>
          <p:cNvPr id="8" name="Datumsplatzhalter 6"/>
          <p:cNvSpPr>
            <a:spLocks noGrp="1"/>
          </p:cNvSpPr>
          <p:nvPr>
            <p:ph type="dt" sz="half" idx="21"/>
          </p:nvPr>
        </p:nvSpPr>
        <p:spPr/>
        <p:txBody>
          <a:bodyPr/>
          <a:lstStyle>
            <a:lvl1pPr>
              <a:defRPr/>
            </a:lvl1pPr>
          </a:lstStyle>
          <a:p>
            <a:pPr>
              <a:defRPr/>
            </a:pPr>
            <a:endParaRPr lang="de-DE" dirty="0">
              <a:solidFill>
                <a:prstClr val="black">
                  <a:tint val="75000"/>
                </a:prstClr>
              </a:solidFill>
            </a:endParaRPr>
          </a:p>
        </p:txBody>
      </p:sp>
      <p:sp>
        <p:nvSpPr>
          <p:cNvPr id="9" name="Fußzeilenplatzhalter 7"/>
          <p:cNvSpPr>
            <a:spLocks noGrp="1"/>
          </p:cNvSpPr>
          <p:nvPr>
            <p:ph type="ftr" sz="quarter" idx="22"/>
          </p:nvPr>
        </p:nvSpPr>
        <p:spPr/>
        <p:txBody>
          <a:bodyPr/>
          <a:lstStyle>
            <a:lvl1pPr>
              <a:defRPr/>
            </a:lvl1pPr>
          </a:lstStyle>
          <a:p>
            <a:pPr>
              <a:defRPr/>
            </a:pPr>
            <a:endParaRPr lang="de-DE" dirty="0">
              <a:solidFill>
                <a:prstClr val="black">
                  <a:tint val="75000"/>
                </a:prstClr>
              </a:solidFill>
            </a:endParaRPr>
          </a:p>
        </p:txBody>
      </p:sp>
      <p:sp>
        <p:nvSpPr>
          <p:cNvPr id="10" name="Foliennummernplatzhalter 8"/>
          <p:cNvSpPr>
            <a:spLocks noGrp="1"/>
          </p:cNvSpPr>
          <p:nvPr>
            <p:ph type="sldNum" sz="quarter" idx="23"/>
          </p:nvPr>
        </p:nvSpPr>
        <p:spPr/>
        <p:txBody>
          <a:bodyPr/>
          <a:lstStyle>
            <a:lvl1pPr>
              <a:defRPr/>
            </a:lvl1pPr>
          </a:lstStyle>
          <a:p>
            <a:pPr>
              <a:defRPr/>
            </a:pPr>
            <a:fld id="{4B2E883C-4C22-4898-BBB8-3CE445289A99}" type="slidenum">
              <a:rPr lang="de-DE">
                <a:solidFill>
                  <a:prstClr val="white"/>
                </a:solidFill>
              </a:rPr>
              <a:pPr>
                <a:defRPr/>
              </a:pPr>
              <a:t>‹Nr.›</a:t>
            </a:fld>
            <a:endParaRPr lang="de-DE" dirty="0">
              <a:solidFill>
                <a:prstClr val="white"/>
              </a:solidFill>
            </a:endParaRPr>
          </a:p>
        </p:txBody>
      </p:sp>
    </p:spTree>
    <p:extLst>
      <p:ext uri="{BB962C8B-B14F-4D97-AF65-F5344CB8AC3E}">
        <p14:creationId xmlns:p14="http://schemas.microsoft.com/office/powerpoint/2010/main" val="78853490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itel Medien">
    <p:spTree>
      <p:nvGrpSpPr>
        <p:cNvPr id="1" name=""/>
        <p:cNvGrpSpPr/>
        <p:nvPr/>
      </p:nvGrpSpPr>
      <p:grpSpPr>
        <a:xfrm>
          <a:off x="0" y="0"/>
          <a:ext cx="0" cy="0"/>
          <a:chOff x="0" y="0"/>
          <a:chExt cx="0" cy="0"/>
        </a:xfrm>
      </p:grpSpPr>
      <p:pic>
        <p:nvPicPr>
          <p:cNvPr id="4" name="Picture 16" descr="Streifen"/>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1" y="4764"/>
            <a:ext cx="563033"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el 1"/>
          <p:cNvSpPr>
            <a:spLocks noGrp="1"/>
          </p:cNvSpPr>
          <p:nvPr>
            <p:ph type="title"/>
          </p:nvPr>
        </p:nvSpPr>
        <p:spPr>
          <a:xfrm>
            <a:off x="7200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8" name="Inhaltsplatzhalter 7"/>
          <p:cNvSpPr>
            <a:spLocks noGrp="1"/>
          </p:cNvSpPr>
          <p:nvPr>
            <p:ph sz="quarter" idx="13"/>
          </p:nvPr>
        </p:nvSpPr>
        <p:spPr>
          <a:xfrm>
            <a:off x="1389338" y="1421188"/>
            <a:ext cx="9413357" cy="3895061"/>
          </a:xfrm>
        </p:spPr>
        <p:txBody>
          <a:bodyPr>
            <a:normAutofit/>
          </a:bodyPr>
          <a:lstStyle>
            <a:lvl1pPr>
              <a:defRPr sz="1600"/>
            </a:lvl1pPr>
            <a:lvl2pPr>
              <a:defRPr sz="1600"/>
            </a:lvl2pPr>
            <a:lvl3pPr>
              <a:defRPr sz="1600"/>
            </a:lvl3pPr>
            <a:lvl4pPr>
              <a:defRPr sz="1600"/>
            </a:lvl4pPr>
            <a:lvl5pPr>
              <a:defRPr sz="1600"/>
            </a:lvl5pPr>
          </a:lstStyle>
          <a:p>
            <a:pPr lvl="0"/>
            <a:r>
              <a:rPr lang="de-DE" smtClean="0"/>
              <a:t>Textmasterformat bearbeiten</a:t>
            </a:r>
          </a:p>
        </p:txBody>
      </p:sp>
      <p:sp>
        <p:nvSpPr>
          <p:cNvPr id="5" name="Datumsplatzhalter 2"/>
          <p:cNvSpPr>
            <a:spLocks noGrp="1"/>
          </p:cNvSpPr>
          <p:nvPr>
            <p:ph type="dt" sz="half" idx="14"/>
          </p:nvPr>
        </p:nvSpPr>
        <p:spPr/>
        <p:txBody>
          <a:bodyPr/>
          <a:lstStyle>
            <a:lvl1pPr>
              <a:defRPr/>
            </a:lvl1pPr>
          </a:lstStyle>
          <a:p>
            <a:pPr>
              <a:defRPr/>
            </a:pPr>
            <a:endParaRPr lang="de-DE" dirty="0">
              <a:solidFill>
                <a:prstClr val="black">
                  <a:tint val="75000"/>
                </a:prstClr>
              </a:solidFill>
            </a:endParaRPr>
          </a:p>
        </p:txBody>
      </p:sp>
      <p:sp>
        <p:nvSpPr>
          <p:cNvPr id="6" name="Fußzeilenplatzhalter 3"/>
          <p:cNvSpPr>
            <a:spLocks noGrp="1"/>
          </p:cNvSpPr>
          <p:nvPr>
            <p:ph type="ftr" sz="quarter" idx="15"/>
          </p:nvPr>
        </p:nvSpPr>
        <p:spPr/>
        <p:txBody>
          <a:bodyPr/>
          <a:lstStyle>
            <a:lvl1pPr>
              <a:defRPr/>
            </a:lvl1pPr>
          </a:lstStyle>
          <a:p>
            <a:pPr>
              <a:defRPr/>
            </a:pPr>
            <a:endParaRPr lang="de-DE" dirty="0">
              <a:solidFill>
                <a:prstClr val="black">
                  <a:tint val="75000"/>
                </a:prstClr>
              </a:solidFill>
            </a:endParaRPr>
          </a:p>
        </p:txBody>
      </p:sp>
      <p:sp>
        <p:nvSpPr>
          <p:cNvPr id="9" name="Foliennummernplatzhalter 4"/>
          <p:cNvSpPr>
            <a:spLocks noGrp="1"/>
          </p:cNvSpPr>
          <p:nvPr>
            <p:ph type="sldNum" sz="quarter" idx="16"/>
          </p:nvPr>
        </p:nvSpPr>
        <p:spPr/>
        <p:txBody>
          <a:bodyPr/>
          <a:lstStyle>
            <a:lvl1pPr>
              <a:defRPr/>
            </a:lvl1pPr>
          </a:lstStyle>
          <a:p>
            <a:pPr>
              <a:defRPr/>
            </a:pPr>
            <a:fld id="{743AA8B5-1B51-4662-806D-D911E4FAB26D}" type="slidenum">
              <a:rPr lang="de-DE">
                <a:solidFill>
                  <a:prstClr val="white"/>
                </a:solidFill>
              </a:rPr>
              <a:pPr>
                <a:defRPr/>
              </a:pPr>
              <a:t>‹Nr.›</a:t>
            </a:fld>
            <a:endParaRPr lang="de-DE" dirty="0">
              <a:solidFill>
                <a:prstClr val="white"/>
              </a:solidFill>
            </a:endParaRPr>
          </a:p>
        </p:txBody>
      </p:sp>
    </p:spTree>
    <p:extLst>
      <p:ext uri="{BB962C8B-B14F-4D97-AF65-F5344CB8AC3E}">
        <p14:creationId xmlns:p14="http://schemas.microsoft.com/office/powerpoint/2010/main" val="30784218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pic>
        <p:nvPicPr>
          <p:cNvPr id="3" name="Picture 16" descr="Streifen"/>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1" y="4764"/>
            <a:ext cx="563033"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el 1"/>
          <p:cNvSpPr>
            <a:spLocks noGrp="1"/>
          </p:cNvSpPr>
          <p:nvPr>
            <p:ph type="title"/>
          </p:nvPr>
        </p:nvSpPr>
        <p:spPr>
          <a:xfrm>
            <a:off x="7200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4" name="Datumsplatzhalter 2"/>
          <p:cNvSpPr>
            <a:spLocks noGrp="1"/>
          </p:cNvSpPr>
          <p:nvPr>
            <p:ph type="dt" sz="half" idx="10"/>
          </p:nvPr>
        </p:nvSpPr>
        <p:spPr/>
        <p:txBody>
          <a:bodyPr/>
          <a:lstStyle>
            <a:lvl1pPr>
              <a:defRPr/>
            </a:lvl1pPr>
          </a:lstStyle>
          <a:p>
            <a:pPr>
              <a:defRPr/>
            </a:pPr>
            <a:endParaRPr lang="de-DE" dirty="0">
              <a:solidFill>
                <a:prstClr val="black">
                  <a:tint val="75000"/>
                </a:prstClr>
              </a:solidFill>
            </a:endParaRPr>
          </a:p>
        </p:txBody>
      </p:sp>
      <p:sp>
        <p:nvSpPr>
          <p:cNvPr id="5" name="Fußzeilenplatzhalter 3"/>
          <p:cNvSpPr>
            <a:spLocks noGrp="1"/>
          </p:cNvSpPr>
          <p:nvPr>
            <p:ph type="ftr" sz="quarter" idx="11"/>
          </p:nvPr>
        </p:nvSpPr>
        <p:spPr/>
        <p:txBody>
          <a:bodyPr/>
          <a:lstStyle>
            <a:lvl1pPr>
              <a:defRPr/>
            </a:lvl1pPr>
          </a:lstStyle>
          <a:p>
            <a:pPr>
              <a:defRPr/>
            </a:pPr>
            <a:endParaRPr lang="de-DE" dirty="0">
              <a:solidFill>
                <a:prstClr val="black">
                  <a:tint val="75000"/>
                </a:prstClr>
              </a:solidFill>
            </a:endParaRPr>
          </a:p>
        </p:txBody>
      </p:sp>
      <p:sp>
        <p:nvSpPr>
          <p:cNvPr id="6" name="Foliennummernplatzhalter 4"/>
          <p:cNvSpPr>
            <a:spLocks noGrp="1"/>
          </p:cNvSpPr>
          <p:nvPr>
            <p:ph type="sldNum" sz="quarter" idx="12"/>
          </p:nvPr>
        </p:nvSpPr>
        <p:spPr/>
        <p:txBody>
          <a:bodyPr/>
          <a:lstStyle>
            <a:lvl1pPr>
              <a:defRPr/>
            </a:lvl1pPr>
          </a:lstStyle>
          <a:p>
            <a:pPr>
              <a:defRPr/>
            </a:pPr>
            <a:fld id="{751AFB5E-12B3-427E-AE38-1C2CC576DC08}" type="slidenum">
              <a:rPr lang="de-DE">
                <a:solidFill>
                  <a:prstClr val="white"/>
                </a:solidFill>
              </a:rPr>
              <a:pPr>
                <a:defRPr/>
              </a:pPr>
              <a:t>‹Nr.›</a:t>
            </a:fld>
            <a:endParaRPr lang="de-DE" dirty="0">
              <a:solidFill>
                <a:prstClr val="white"/>
              </a:solidFill>
            </a:endParaRPr>
          </a:p>
        </p:txBody>
      </p:sp>
    </p:spTree>
    <p:extLst>
      <p:ext uri="{BB962C8B-B14F-4D97-AF65-F5344CB8AC3E}">
        <p14:creationId xmlns:p14="http://schemas.microsoft.com/office/powerpoint/2010/main" val="362906576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el - Diagramm">
    <p:spTree>
      <p:nvGrpSpPr>
        <p:cNvPr id="1" name=""/>
        <p:cNvGrpSpPr/>
        <p:nvPr/>
      </p:nvGrpSpPr>
      <p:grpSpPr>
        <a:xfrm>
          <a:off x="0" y="0"/>
          <a:ext cx="0" cy="0"/>
          <a:chOff x="0" y="0"/>
          <a:chExt cx="0" cy="0"/>
        </a:xfrm>
      </p:grpSpPr>
      <p:pic>
        <p:nvPicPr>
          <p:cNvPr id="4" name="Picture 16" descr="Streifen"/>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1" y="4764"/>
            <a:ext cx="563033"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el 1"/>
          <p:cNvSpPr>
            <a:spLocks noGrp="1"/>
          </p:cNvSpPr>
          <p:nvPr>
            <p:ph type="title"/>
          </p:nvPr>
        </p:nvSpPr>
        <p:spPr>
          <a:xfrm>
            <a:off x="7200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10" name="Diagrammplatzhalter 9"/>
          <p:cNvSpPr>
            <a:spLocks noGrp="1"/>
          </p:cNvSpPr>
          <p:nvPr>
            <p:ph type="chart" sz="quarter" idx="13"/>
          </p:nvPr>
        </p:nvSpPr>
        <p:spPr>
          <a:xfrm>
            <a:off x="2831637" y="1422266"/>
            <a:ext cx="6527800" cy="3529012"/>
          </a:xfrm>
        </p:spPr>
        <p:txBody>
          <a:bodyPr rtlCol="0">
            <a:normAutofit/>
          </a:bodyPr>
          <a:lstStyle>
            <a:lvl1pPr>
              <a:defRPr sz="2000"/>
            </a:lvl1pPr>
          </a:lstStyle>
          <a:p>
            <a:pPr lvl="0"/>
            <a:r>
              <a:rPr lang="de-DE" noProof="0" dirty="0" smtClean="0"/>
              <a:t>Diagramm durch Klicken auf Symbol hinzufügen</a:t>
            </a:r>
            <a:endParaRPr lang="de-DE" noProof="0" dirty="0"/>
          </a:p>
        </p:txBody>
      </p:sp>
      <p:sp>
        <p:nvSpPr>
          <p:cNvPr id="5" name="Datumsplatzhalter 2"/>
          <p:cNvSpPr>
            <a:spLocks noGrp="1"/>
          </p:cNvSpPr>
          <p:nvPr>
            <p:ph type="dt" sz="half" idx="14"/>
          </p:nvPr>
        </p:nvSpPr>
        <p:spPr/>
        <p:txBody>
          <a:bodyPr/>
          <a:lstStyle>
            <a:lvl1pPr>
              <a:defRPr/>
            </a:lvl1pPr>
          </a:lstStyle>
          <a:p>
            <a:pPr>
              <a:defRPr/>
            </a:pPr>
            <a:endParaRPr lang="de-DE" dirty="0">
              <a:solidFill>
                <a:prstClr val="black">
                  <a:tint val="75000"/>
                </a:prstClr>
              </a:solidFill>
            </a:endParaRPr>
          </a:p>
        </p:txBody>
      </p:sp>
      <p:sp>
        <p:nvSpPr>
          <p:cNvPr id="6" name="Fußzeilenplatzhalter 3"/>
          <p:cNvSpPr>
            <a:spLocks noGrp="1"/>
          </p:cNvSpPr>
          <p:nvPr>
            <p:ph type="ftr" sz="quarter" idx="15"/>
          </p:nvPr>
        </p:nvSpPr>
        <p:spPr/>
        <p:txBody>
          <a:bodyPr/>
          <a:lstStyle>
            <a:lvl1pPr>
              <a:defRPr/>
            </a:lvl1pPr>
          </a:lstStyle>
          <a:p>
            <a:pPr>
              <a:defRPr/>
            </a:pPr>
            <a:endParaRPr lang="de-DE" dirty="0">
              <a:solidFill>
                <a:prstClr val="black">
                  <a:tint val="75000"/>
                </a:prstClr>
              </a:solidFill>
            </a:endParaRPr>
          </a:p>
        </p:txBody>
      </p:sp>
      <p:sp>
        <p:nvSpPr>
          <p:cNvPr id="8" name="Foliennummernplatzhalter 4"/>
          <p:cNvSpPr>
            <a:spLocks noGrp="1"/>
          </p:cNvSpPr>
          <p:nvPr>
            <p:ph type="sldNum" sz="quarter" idx="16"/>
          </p:nvPr>
        </p:nvSpPr>
        <p:spPr/>
        <p:txBody>
          <a:bodyPr/>
          <a:lstStyle>
            <a:lvl1pPr>
              <a:defRPr/>
            </a:lvl1pPr>
          </a:lstStyle>
          <a:p>
            <a:pPr>
              <a:defRPr/>
            </a:pPr>
            <a:fld id="{A2531D98-0F33-4682-B32B-99DD6D6F299D}" type="slidenum">
              <a:rPr lang="de-DE">
                <a:solidFill>
                  <a:prstClr val="white"/>
                </a:solidFill>
              </a:rPr>
              <a:pPr>
                <a:defRPr/>
              </a:pPr>
              <a:t>‹Nr.›</a:t>
            </a:fld>
            <a:endParaRPr lang="de-DE" dirty="0">
              <a:solidFill>
                <a:prstClr val="white"/>
              </a:solidFill>
            </a:endParaRPr>
          </a:p>
        </p:txBody>
      </p:sp>
    </p:spTree>
    <p:extLst>
      <p:ext uri="{BB962C8B-B14F-4D97-AF65-F5344CB8AC3E}">
        <p14:creationId xmlns:p14="http://schemas.microsoft.com/office/powerpoint/2010/main" val="37310096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itel SmartArt">
    <p:spTree>
      <p:nvGrpSpPr>
        <p:cNvPr id="1" name=""/>
        <p:cNvGrpSpPr/>
        <p:nvPr/>
      </p:nvGrpSpPr>
      <p:grpSpPr>
        <a:xfrm>
          <a:off x="0" y="0"/>
          <a:ext cx="0" cy="0"/>
          <a:chOff x="0" y="0"/>
          <a:chExt cx="0" cy="0"/>
        </a:xfrm>
      </p:grpSpPr>
      <p:pic>
        <p:nvPicPr>
          <p:cNvPr id="4" name="Picture 16" descr="Streifen"/>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1" y="4764"/>
            <a:ext cx="563033"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el 1"/>
          <p:cNvSpPr>
            <a:spLocks noGrp="1"/>
          </p:cNvSpPr>
          <p:nvPr>
            <p:ph type="title"/>
          </p:nvPr>
        </p:nvSpPr>
        <p:spPr>
          <a:xfrm>
            <a:off x="7200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8" name="SmartArt-Platzhalter 7"/>
          <p:cNvSpPr>
            <a:spLocks noGrp="1"/>
          </p:cNvSpPr>
          <p:nvPr>
            <p:ph type="dgm" sz="quarter" idx="13"/>
          </p:nvPr>
        </p:nvSpPr>
        <p:spPr>
          <a:xfrm>
            <a:off x="3444921" y="1422122"/>
            <a:ext cx="5295900" cy="3781425"/>
          </a:xfrm>
        </p:spPr>
        <p:txBody>
          <a:bodyPr rtlCol="0">
            <a:normAutofit/>
          </a:bodyPr>
          <a:lstStyle>
            <a:lvl1pPr>
              <a:defRPr sz="2000"/>
            </a:lvl1pPr>
          </a:lstStyle>
          <a:p>
            <a:pPr lvl="0"/>
            <a:r>
              <a:rPr lang="de-DE" noProof="0" dirty="0" smtClean="0"/>
              <a:t>Klicken Sie auf das Symbol, um die SmartArt-Grafik hinzuzufügen</a:t>
            </a:r>
            <a:endParaRPr lang="de-DE" noProof="0" dirty="0"/>
          </a:p>
        </p:txBody>
      </p:sp>
      <p:sp>
        <p:nvSpPr>
          <p:cNvPr id="5" name="Datumsplatzhalter 2"/>
          <p:cNvSpPr>
            <a:spLocks noGrp="1"/>
          </p:cNvSpPr>
          <p:nvPr>
            <p:ph type="dt" sz="half" idx="14"/>
          </p:nvPr>
        </p:nvSpPr>
        <p:spPr/>
        <p:txBody>
          <a:bodyPr/>
          <a:lstStyle>
            <a:lvl1pPr>
              <a:defRPr/>
            </a:lvl1pPr>
          </a:lstStyle>
          <a:p>
            <a:pPr>
              <a:defRPr/>
            </a:pPr>
            <a:endParaRPr lang="de-DE" dirty="0">
              <a:solidFill>
                <a:prstClr val="black">
                  <a:tint val="75000"/>
                </a:prstClr>
              </a:solidFill>
            </a:endParaRPr>
          </a:p>
        </p:txBody>
      </p:sp>
      <p:sp>
        <p:nvSpPr>
          <p:cNvPr id="6" name="Fußzeilenplatzhalter 3"/>
          <p:cNvSpPr>
            <a:spLocks noGrp="1"/>
          </p:cNvSpPr>
          <p:nvPr>
            <p:ph type="ftr" sz="quarter" idx="15"/>
          </p:nvPr>
        </p:nvSpPr>
        <p:spPr/>
        <p:txBody>
          <a:bodyPr/>
          <a:lstStyle>
            <a:lvl1pPr>
              <a:defRPr/>
            </a:lvl1pPr>
          </a:lstStyle>
          <a:p>
            <a:pPr>
              <a:defRPr/>
            </a:pPr>
            <a:endParaRPr lang="de-DE" dirty="0">
              <a:solidFill>
                <a:prstClr val="black">
                  <a:tint val="75000"/>
                </a:prstClr>
              </a:solidFill>
            </a:endParaRPr>
          </a:p>
        </p:txBody>
      </p:sp>
      <p:sp>
        <p:nvSpPr>
          <p:cNvPr id="9" name="Foliennummernplatzhalter 4"/>
          <p:cNvSpPr>
            <a:spLocks noGrp="1"/>
          </p:cNvSpPr>
          <p:nvPr>
            <p:ph type="sldNum" sz="quarter" idx="16"/>
          </p:nvPr>
        </p:nvSpPr>
        <p:spPr/>
        <p:txBody>
          <a:bodyPr/>
          <a:lstStyle>
            <a:lvl1pPr>
              <a:defRPr/>
            </a:lvl1pPr>
          </a:lstStyle>
          <a:p>
            <a:pPr>
              <a:defRPr/>
            </a:pPr>
            <a:fld id="{24B8A858-FC6B-4C82-AD14-AA8EDA7BAAB4}" type="slidenum">
              <a:rPr lang="de-DE">
                <a:solidFill>
                  <a:prstClr val="white"/>
                </a:solidFill>
              </a:rPr>
              <a:pPr>
                <a:defRPr/>
              </a:pPr>
              <a:t>‹Nr.›</a:t>
            </a:fld>
            <a:endParaRPr lang="de-DE" dirty="0">
              <a:solidFill>
                <a:prstClr val="white"/>
              </a:solidFill>
            </a:endParaRPr>
          </a:p>
        </p:txBody>
      </p:sp>
    </p:spTree>
    <p:extLst>
      <p:ext uri="{BB962C8B-B14F-4D97-AF65-F5344CB8AC3E}">
        <p14:creationId xmlns:p14="http://schemas.microsoft.com/office/powerpoint/2010/main" val="247586821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itel und Tabelle">
    <p:spTree>
      <p:nvGrpSpPr>
        <p:cNvPr id="1" name=""/>
        <p:cNvGrpSpPr/>
        <p:nvPr/>
      </p:nvGrpSpPr>
      <p:grpSpPr>
        <a:xfrm>
          <a:off x="0" y="0"/>
          <a:ext cx="0" cy="0"/>
          <a:chOff x="0" y="0"/>
          <a:chExt cx="0" cy="0"/>
        </a:xfrm>
      </p:grpSpPr>
      <p:pic>
        <p:nvPicPr>
          <p:cNvPr id="4" name="Picture 16" descr="Streifen"/>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1" y="4764"/>
            <a:ext cx="563033"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el 1"/>
          <p:cNvSpPr>
            <a:spLocks noGrp="1"/>
          </p:cNvSpPr>
          <p:nvPr>
            <p:ph type="title"/>
          </p:nvPr>
        </p:nvSpPr>
        <p:spPr>
          <a:xfrm>
            <a:off x="7200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8" name="Tabellenplatzhalter 7"/>
          <p:cNvSpPr>
            <a:spLocks noGrp="1"/>
          </p:cNvSpPr>
          <p:nvPr>
            <p:ph type="tbl" sz="quarter" idx="13"/>
          </p:nvPr>
        </p:nvSpPr>
        <p:spPr>
          <a:xfrm>
            <a:off x="2159000" y="1419601"/>
            <a:ext cx="7874000" cy="3744913"/>
          </a:xfrm>
        </p:spPr>
        <p:txBody>
          <a:bodyPr rtlCol="0">
            <a:normAutofit/>
          </a:bodyPr>
          <a:lstStyle>
            <a:lvl1pPr>
              <a:defRPr sz="2000"/>
            </a:lvl1pPr>
          </a:lstStyle>
          <a:p>
            <a:pPr lvl="0"/>
            <a:r>
              <a:rPr lang="de-DE" noProof="0" dirty="0" smtClean="0"/>
              <a:t>Tabelle durch Klicken auf Symbol hinzufügen</a:t>
            </a:r>
            <a:endParaRPr lang="de-DE" noProof="0" dirty="0"/>
          </a:p>
        </p:txBody>
      </p:sp>
      <p:sp>
        <p:nvSpPr>
          <p:cNvPr id="5" name="Datumsplatzhalter 2"/>
          <p:cNvSpPr>
            <a:spLocks noGrp="1"/>
          </p:cNvSpPr>
          <p:nvPr>
            <p:ph type="dt" sz="half" idx="14"/>
          </p:nvPr>
        </p:nvSpPr>
        <p:spPr/>
        <p:txBody>
          <a:bodyPr/>
          <a:lstStyle>
            <a:lvl1pPr>
              <a:defRPr/>
            </a:lvl1pPr>
          </a:lstStyle>
          <a:p>
            <a:pPr>
              <a:defRPr/>
            </a:pPr>
            <a:endParaRPr lang="de-DE" dirty="0">
              <a:solidFill>
                <a:prstClr val="black">
                  <a:tint val="75000"/>
                </a:prstClr>
              </a:solidFill>
            </a:endParaRPr>
          </a:p>
        </p:txBody>
      </p:sp>
      <p:sp>
        <p:nvSpPr>
          <p:cNvPr id="6" name="Fußzeilenplatzhalter 3"/>
          <p:cNvSpPr>
            <a:spLocks noGrp="1"/>
          </p:cNvSpPr>
          <p:nvPr>
            <p:ph type="ftr" sz="quarter" idx="15"/>
          </p:nvPr>
        </p:nvSpPr>
        <p:spPr/>
        <p:txBody>
          <a:bodyPr/>
          <a:lstStyle>
            <a:lvl1pPr>
              <a:defRPr/>
            </a:lvl1pPr>
          </a:lstStyle>
          <a:p>
            <a:pPr>
              <a:defRPr/>
            </a:pPr>
            <a:endParaRPr lang="de-DE" dirty="0">
              <a:solidFill>
                <a:prstClr val="black">
                  <a:tint val="75000"/>
                </a:prstClr>
              </a:solidFill>
            </a:endParaRPr>
          </a:p>
        </p:txBody>
      </p:sp>
      <p:sp>
        <p:nvSpPr>
          <p:cNvPr id="9" name="Foliennummernplatzhalter 4"/>
          <p:cNvSpPr>
            <a:spLocks noGrp="1"/>
          </p:cNvSpPr>
          <p:nvPr>
            <p:ph type="sldNum" sz="quarter" idx="16"/>
          </p:nvPr>
        </p:nvSpPr>
        <p:spPr/>
        <p:txBody>
          <a:bodyPr/>
          <a:lstStyle>
            <a:lvl1pPr>
              <a:defRPr/>
            </a:lvl1pPr>
          </a:lstStyle>
          <a:p>
            <a:pPr>
              <a:defRPr/>
            </a:pPr>
            <a:fld id="{C1D678E0-C185-492E-A916-84758169A9BB}" type="slidenum">
              <a:rPr lang="de-DE">
                <a:solidFill>
                  <a:prstClr val="white"/>
                </a:solidFill>
              </a:rPr>
              <a:pPr>
                <a:defRPr/>
              </a:pPr>
              <a:t>‹Nr.›</a:t>
            </a:fld>
            <a:endParaRPr lang="de-DE" dirty="0">
              <a:solidFill>
                <a:prstClr val="white"/>
              </a:solidFill>
            </a:endParaRPr>
          </a:p>
        </p:txBody>
      </p:sp>
    </p:spTree>
    <p:extLst>
      <p:ext uri="{BB962C8B-B14F-4D97-AF65-F5344CB8AC3E}">
        <p14:creationId xmlns:p14="http://schemas.microsoft.com/office/powerpoint/2010/main" val="261414351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itel - Medien">
    <p:spTree>
      <p:nvGrpSpPr>
        <p:cNvPr id="1" name=""/>
        <p:cNvGrpSpPr/>
        <p:nvPr/>
      </p:nvGrpSpPr>
      <p:grpSpPr>
        <a:xfrm>
          <a:off x="0" y="0"/>
          <a:ext cx="0" cy="0"/>
          <a:chOff x="0" y="0"/>
          <a:chExt cx="0" cy="0"/>
        </a:xfrm>
      </p:grpSpPr>
      <p:pic>
        <p:nvPicPr>
          <p:cNvPr id="4" name="Picture 16" descr="Streifen"/>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1" y="4764"/>
            <a:ext cx="563033"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el 1"/>
          <p:cNvSpPr>
            <a:spLocks noGrp="1"/>
          </p:cNvSpPr>
          <p:nvPr>
            <p:ph type="title"/>
          </p:nvPr>
        </p:nvSpPr>
        <p:spPr>
          <a:xfrm>
            <a:off x="7200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9" name="Medienplatzhalter 8"/>
          <p:cNvSpPr>
            <a:spLocks noGrp="1"/>
          </p:cNvSpPr>
          <p:nvPr>
            <p:ph type="media" sz="quarter" idx="13"/>
          </p:nvPr>
        </p:nvSpPr>
        <p:spPr>
          <a:xfrm>
            <a:off x="3364205" y="1430123"/>
            <a:ext cx="5473700" cy="3024187"/>
          </a:xfrm>
        </p:spPr>
        <p:txBody>
          <a:bodyPr rtlCol="0">
            <a:normAutofit/>
          </a:bodyPr>
          <a:lstStyle>
            <a:lvl1pPr>
              <a:defRPr sz="2000"/>
            </a:lvl1pPr>
          </a:lstStyle>
          <a:p>
            <a:pPr lvl="0"/>
            <a:r>
              <a:rPr lang="de-DE" noProof="0" dirty="0" smtClean="0"/>
              <a:t>Mediaclip durch Klicken auf Symbol hinzufügen</a:t>
            </a:r>
            <a:endParaRPr lang="de-DE" noProof="0" dirty="0"/>
          </a:p>
        </p:txBody>
      </p:sp>
      <p:sp>
        <p:nvSpPr>
          <p:cNvPr id="5" name="Datumsplatzhalter 2"/>
          <p:cNvSpPr>
            <a:spLocks noGrp="1"/>
          </p:cNvSpPr>
          <p:nvPr>
            <p:ph type="dt" sz="half" idx="14"/>
          </p:nvPr>
        </p:nvSpPr>
        <p:spPr/>
        <p:txBody>
          <a:bodyPr/>
          <a:lstStyle>
            <a:lvl1pPr>
              <a:defRPr/>
            </a:lvl1pPr>
          </a:lstStyle>
          <a:p>
            <a:pPr>
              <a:defRPr/>
            </a:pPr>
            <a:endParaRPr lang="de-DE" dirty="0">
              <a:solidFill>
                <a:prstClr val="black">
                  <a:tint val="75000"/>
                </a:prstClr>
              </a:solidFill>
            </a:endParaRPr>
          </a:p>
        </p:txBody>
      </p:sp>
      <p:sp>
        <p:nvSpPr>
          <p:cNvPr id="6" name="Fußzeilenplatzhalter 3"/>
          <p:cNvSpPr>
            <a:spLocks noGrp="1"/>
          </p:cNvSpPr>
          <p:nvPr>
            <p:ph type="ftr" sz="quarter" idx="15"/>
          </p:nvPr>
        </p:nvSpPr>
        <p:spPr/>
        <p:txBody>
          <a:bodyPr/>
          <a:lstStyle>
            <a:lvl1pPr>
              <a:defRPr/>
            </a:lvl1pPr>
          </a:lstStyle>
          <a:p>
            <a:pPr>
              <a:defRPr/>
            </a:pPr>
            <a:endParaRPr lang="de-DE" dirty="0">
              <a:solidFill>
                <a:prstClr val="black">
                  <a:tint val="75000"/>
                </a:prstClr>
              </a:solidFill>
            </a:endParaRPr>
          </a:p>
        </p:txBody>
      </p:sp>
      <p:sp>
        <p:nvSpPr>
          <p:cNvPr id="8" name="Foliennummernplatzhalter 4"/>
          <p:cNvSpPr>
            <a:spLocks noGrp="1"/>
          </p:cNvSpPr>
          <p:nvPr>
            <p:ph type="sldNum" sz="quarter" idx="16"/>
          </p:nvPr>
        </p:nvSpPr>
        <p:spPr/>
        <p:txBody>
          <a:bodyPr/>
          <a:lstStyle>
            <a:lvl1pPr>
              <a:defRPr/>
            </a:lvl1pPr>
          </a:lstStyle>
          <a:p>
            <a:pPr>
              <a:defRPr/>
            </a:pPr>
            <a:fld id="{C8CBE74C-AC29-4701-8BAB-E8482888179B}" type="slidenum">
              <a:rPr lang="de-DE">
                <a:solidFill>
                  <a:prstClr val="white"/>
                </a:solidFill>
              </a:rPr>
              <a:pPr>
                <a:defRPr/>
              </a:pPr>
              <a:t>‹Nr.›</a:t>
            </a:fld>
            <a:endParaRPr lang="de-DE" dirty="0">
              <a:solidFill>
                <a:prstClr val="white"/>
              </a:solidFill>
            </a:endParaRPr>
          </a:p>
        </p:txBody>
      </p:sp>
    </p:spTree>
    <p:extLst>
      <p:ext uri="{BB962C8B-B14F-4D97-AF65-F5344CB8AC3E}">
        <p14:creationId xmlns:p14="http://schemas.microsoft.com/office/powerpoint/2010/main" val="152336059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pic>
        <p:nvPicPr>
          <p:cNvPr id="2" name="Picture 16" descr="Streifen"/>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1" y="4764"/>
            <a:ext cx="563033"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umsplatzhalter 1"/>
          <p:cNvSpPr>
            <a:spLocks noGrp="1"/>
          </p:cNvSpPr>
          <p:nvPr>
            <p:ph type="dt" sz="half" idx="10"/>
          </p:nvPr>
        </p:nvSpPr>
        <p:spPr/>
        <p:txBody>
          <a:bodyPr/>
          <a:lstStyle>
            <a:lvl1pPr>
              <a:defRPr/>
            </a:lvl1pPr>
          </a:lstStyle>
          <a:p>
            <a:pPr>
              <a:defRPr/>
            </a:pPr>
            <a:endParaRPr lang="de-DE" dirty="0">
              <a:solidFill>
                <a:prstClr val="black">
                  <a:tint val="75000"/>
                </a:prstClr>
              </a:solidFill>
            </a:endParaRPr>
          </a:p>
        </p:txBody>
      </p:sp>
      <p:sp>
        <p:nvSpPr>
          <p:cNvPr id="4" name="Fußzeilenplatzhalter 2"/>
          <p:cNvSpPr>
            <a:spLocks noGrp="1"/>
          </p:cNvSpPr>
          <p:nvPr>
            <p:ph type="ftr" sz="quarter" idx="11"/>
          </p:nvPr>
        </p:nvSpPr>
        <p:spPr/>
        <p:txBody>
          <a:bodyPr/>
          <a:lstStyle>
            <a:lvl1pPr>
              <a:defRPr/>
            </a:lvl1pPr>
          </a:lstStyle>
          <a:p>
            <a:pPr>
              <a:defRPr/>
            </a:pPr>
            <a:endParaRPr lang="de-DE" dirty="0">
              <a:solidFill>
                <a:prstClr val="black">
                  <a:tint val="75000"/>
                </a:prstClr>
              </a:solidFill>
            </a:endParaRPr>
          </a:p>
        </p:txBody>
      </p:sp>
      <p:sp>
        <p:nvSpPr>
          <p:cNvPr id="5" name="Foliennummernplatzhalter 3"/>
          <p:cNvSpPr>
            <a:spLocks noGrp="1"/>
          </p:cNvSpPr>
          <p:nvPr>
            <p:ph type="sldNum" sz="quarter" idx="12"/>
          </p:nvPr>
        </p:nvSpPr>
        <p:spPr/>
        <p:txBody>
          <a:bodyPr/>
          <a:lstStyle>
            <a:lvl1pPr>
              <a:defRPr/>
            </a:lvl1pPr>
          </a:lstStyle>
          <a:p>
            <a:pPr>
              <a:defRPr/>
            </a:pPr>
            <a:fld id="{C6894C26-5EEE-4CDE-9893-71B65CF59F9C}" type="slidenum">
              <a:rPr lang="de-DE">
                <a:solidFill>
                  <a:prstClr val="white"/>
                </a:solidFill>
              </a:rPr>
              <a:pPr>
                <a:defRPr/>
              </a:pPr>
              <a:t>‹Nr.›</a:t>
            </a:fld>
            <a:endParaRPr lang="de-DE" dirty="0">
              <a:solidFill>
                <a:prstClr val="white"/>
              </a:solidFill>
            </a:endParaRPr>
          </a:p>
        </p:txBody>
      </p:sp>
    </p:spTree>
    <p:extLst>
      <p:ext uri="{BB962C8B-B14F-4D97-AF65-F5344CB8AC3E}">
        <p14:creationId xmlns:p14="http://schemas.microsoft.com/office/powerpoint/2010/main" val="251382992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4" name="Picture 13" descr="interne klein"/>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12202584"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descr="WWK-Logo-_Eine starke Gemeinschaft_CMYK"/>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9596967" y="279401"/>
            <a:ext cx="21590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Untertitel 2"/>
          <p:cNvSpPr>
            <a:spLocks noGrp="1"/>
          </p:cNvSpPr>
          <p:nvPr>
            <p:ph type="subTitle" idx="1"/>
          </p:nvPr>
        </p:nvSpPr>
        <p:spPr>
          <a:xfrm>
            <a:off x="336000" y="3430800"/>
            <a:ext cx="6724800" cy="1224000"/>
          </a:xfrm>
        </p:spPr>
        <p:txBody>
          <a:bodyPr anchor="b"/>
          <a:lstStyle>
            <a:lvl1pPr marL="0" indent="0" algn="l">
              <a:buNone/>
              <a:defRPr b="1">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noProof="0" smtClean="0"/>
              <a:t>Formatvorlage des Untertitelmasters durch Klicken bearbeiten</a:t>
            </a:r>
            <a:endParaRPr lang="de-DE" dirty="0"/>
          </a:p>
        </p:txBody>
      </p:sp>
      <p:sp>
        <p:nvSpPr>
          <p:cNvPr id="7" name="Textplatzhalter 6"/>
          <p:cNvSpPr>
            <a:spLocks noGrp="1"/>
          </p:cNvSpPr>
          <p:nvPr>
            <p:ph type="body" sz="quarter" idx="13"/>
          </p:nvPr>
        </p:nvSpPr>
        <p:spPr>
          <a:xfrm>
            <a:off x="336000" y="4572001"/>
            <a:ext cx="6725200" cy="596602"/>
          </a:xfrm>
        </p:spPr>
        <p:txBody>
          <a:bodyPr anchor="ctr">
            <a:noAutofit/>
          </a:bodyPr>
          <a:lstStyle>
            <a:lvl1pPr marL="0" indent="0">
              <a:buNone/>
              <a:defRPr sz="2800">
                <a:solidFill>
                  <a:schemeClr val="bg1"/>
                </a:solidFill>
              </a:defRPr>
            </a:lvl1pPr>
            <a:lvl2pPr>
              <a:defRPr sz="3200">
                <a:solidFill>
                  <a:schemeClr val="bg1"/>
                </a:solidFill>
              </a:defRPr>
            </a:lvl2pPr>
            <a:lvl3pPr>
              <a:defRPr sz="3200">
                <a:solidFill>
                  <a:schemeClr val="bg1"/>
                </a:solidFill>
              </a:defRPr>
            </a:lvl3pPr>
            <a:lvl4pPr>
              <a:defRPr sz="3200">
                <a:solidFill>
                  <a:schemeClr val="bg1"/>
                </a:solidFill>
              </a:defRPr>
            </a:lvl4pPr>
            <a:lvl5pPr>
              <a:defRPr sz="3200">
                <a:solidFill>
                  <a:schemeClr val="bg1"/>
                </a:solidFill>
              </a:defRPr>
            </a:lvl5pPr>
          </a:lstStyle>
          <a:p>
            <a:pPr lvl="0"/>
            <a:r>
              <a:rPr lang="de-DE" smtClean="0"/>
              <a:t>Textmasterformat bearbeiten</a:t>
            </a:r>
          </a:p>
        </p:txBody>
      </p:sp>
    </p:spTree>
    <p:extLst>
      <p:ext uri="{BB962C8B-B14F-4D97-AF65-F5344CB8AC3E}">
        <p14:creationId xmlns:p14="http://schemas.microsoft.com/office/powerpoint/2010/main" val="328857197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pic>
        <p:nvPicPr>
          <p:cNvPr id="4" name="Picture 16" descr="Streifen"/>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 y="4764"/>
            <a:ext cx="563033"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p:cNvSpPr>
            <a:spLocks noChangeArrowheads="1"/>
          </p:cNvSpPr>
          <p:nvPr userDrawn="1"/>
        </p:nvSpPr>
        <p:spPr bwMode="auto">
          <a:xfrm>
            <a:off x="486833" y="1416050"/>
            <a:ext cx="11703051" cy="5441950"/>
          </a:xfrm>
          <a:prstGeom prst="rect">
            <a:avLst/>
          </a:prstGeom>
          <a:solidFill>
            <a:srgbClr val="DEEAC6"/>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0" fontAlgn="base" hangingPunct="0">
              <a:spcBef>
                <a:spcPct val="0"/>
              </a:spcBef>
              <a:spcAft>
                <a:spcPct val="0"/>
              </a:spcAft>
              <a:defRPr/>
            </a:pPr>
            <a:endParaRPr lang="de-DE" altLang="de-DE" sz="1800" smtClean="0">
              <a:solidFill>
                <a:srgbClr val="000000"/>
              </a:solidFill>
              <a:latin typeface="Arial" pitchFamily="34" charset="0"/>
              <a:ea typeface="ヒラギノ角ゴ Pro W3"/>
              <a:cs typeface="ヒラギノ角ゴ Pro W3"/>
            </a:endParaRPr>
          </a:p>
        </p:txBody>
      </p:sp>
      <p:sp>
        <p:nvSpPr>
          <p:cNvPr id="2" name="Titel 1"/>
          <p:cNvSpPr>
            <a:spLocks noGrp="1"/>
          </p:cNvSpPr>
          <p:nvPr>
            <p:ph type="title"/>
          </p:nvPr>
        </p:nvSpPr>
        <p:spPr>
          <a:xfrm>
            <a:off x="7104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10" name="Inhaltsplatzhalter 2"/>
          <p:cNvSpPr>
            <a:spLocks noGrp="1"/>
          </p:cNvSpPr>
          <p:nvPr>
            <p:ph idx="1"/>
          </p:nvPr>
        </p:nvSpPr>
        <p:spPr>
          <a:xfrm>
            <a:off x="710400" y="1531381"/>
            <a:ext cx="11024400" cy="4834800"/>
          </a:xfrm>
        </p:spPr>
        <p:txBody>
          <a:bodyPr lIns="0" tIns="0" rIns="0" bIns="0"/>
          <a:lstStyle>
            <a:lvl1pPr marL="269875" indent="-269875">
              <a:buSzPct val="105000"/>
              <a:buFontTx/>
              <a:buBlip>
                <a:blip r:embed="rId3"/>
              </a:buBlip>
              <a:tabLst/>
              <a:defRPr sz="2000"/>
            </a:lvl1pPr>
            <a:lvl2pPr marL="528638" indent="-242888">
              <a:buFontTx/>
              <a:buBlip>
                <a:blip r:embed="rId3"/>
              </a:buBlip>
              <a:defRPr sz="1800"/>
            </a:lvl2pPr>
            <a:lvl3pPr marL="542925" indent="246063">
              <a:buFontTx/>
              <a:buBlip>
                <a:blip r:embed="rId3"/>
              </a:buBlip>
              <a:tabLst>
                <a:tab pos="639763" algn="l"/>
              </a:tabLst>
              <a:defRPr sz="1800"/>
            </a:lvl3pPr>
            <a:lvl4pPr marL="804863" indent="242888">
              <a:buFontTx/>
              <a:buBlip>
                <a:blip r:embed="rId3"/>
              </a:buBlip>
              <a:tabLst/>
              <a:defRPr sz="1800"/>
            </a:lvl4pPr>
            <a:lvl5pPr marL="1174750" indent="0">
              <a:buFontTx/>
              <a:buNone/>
              <a:defRPr sz="18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p:txBody>
      </p:sp>
      <p:sp>
        <p:nvSpPr>
          <p:cNvPr id="6" name="Datumsplatzhalter 3"/>
          <p:cNvSpPr>
            <a:spLocks noGrp="1"/>
          </p:cNvSpPr>
          <p:nvPr>
            <p:ph type="dt" sz="half" idx="10"/>
          </p:nvPr>
        </p:nvSpPr>
        <p:spPr/>
        <p:txBody>
          <a:bodyPr/>
          <a:lstStyle>
            <a:lvl1pPr>
              <a:defRPr/>
            </a:lvl1pPr>
          </a:lstStyle>
          <a:p>
            <a:pPr>
              <a:defRPr/>
            </a:pPr>
            <a:fld id="{2B4B4216-73A1-4DA0-92AA-142BAE65D6CC}" type="datetime1">
              <a:rPr lang="de-DE"/>
              <a:pPr>
                <a:defRPr/>
              </a:pPr>
              <a:t>08.10.2019</a:t>
            </a:fld>
            <a:endParaRPr lang="de-DE"/>
          </a:p>
        </p:txBody>
      </p:sp>
      <p:sp>
        <p:nvSpPr>
          <p:cNvPr id="7" name="Fußzeilenplatzhalter 4"/>
          <p:cNvSpPr>
            <a:spLocks noGrp="1"/>
          </p:cNvSpPr>
          <p:nvPr>
            <p:ph type="ftr" sz="quarter" idx="11"/>
          </p:nvPr>
        </p:nvSpPr>
        <p:spPr/>
        <p:txBody>
          <a:bodyPr/>
          <a:lstStyle>
            <a:lvl1pPr>
              <a:defRPr/>
            </a:lvl1pPr>
          </a:lstStyle>
          <a:p>
            <a:pPr>
              <a:defRPr/>
            </a:pPr>
            <a:endParaRPr lang="de-DE"/>
          </a:p>
        </p:txBody>
      </p:sp>
      <p:sp>
        <p:nvSpPr>
          <p:cNvPr id="8" name="Foliennummernplatzhalter 5"/>
          <p:cNvSpPr>
            <a:spLocks noGrp="1"/>
          </p:cNvSpPr>
          <p:nvPr>
            <p:ph type="sldNum" sz="quarter" idx="12"/>
          </p:nvPr>
        </p:nvSpPr>
        <p:spPr/>
        <p:txBody>
          <a:bodyPr/>
          <a:lstStyle>
            <a:lvl1pPr>
              <a:defRPr/>
            </a:lvl1pPr>
          </a:lstStyle>
          <a:p>
            <a:pPr>
              <a:defRPr/>
            </a:pPr>
            <a:fld id="{59E13D5A-90DB-457F-ABCD-5FE2BBF2F80A}" type="slidenum">
              <a:rPr lang="de-DE"/>
              <a:pPr>
                <a:defRPr/>
              </a:pPr>
              <a:t>‹Nr.›</a:t>
            </a:fld>
            <a:endParaRPr lang="de-DE" dirty="0"/>
          </a:p>
        </p:txBody>
      </p:sp>
    </p:spTree>
    <p:extLst>
      <p:ext uri="{BB962C8B-B14F-4D97-AF65-F5344CB8AC3E}">
        <p14:creationId xmlns:p14="http://schemas.microsoft.com/office/powerpoint/2010/main" val="287974986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el - Text">
    <p:spTree>
      <p:nvGrpSpPr>
        <p:cNvPr id="1" name=""/>
        <p:cNvGrpSpPr/>
        <p:nvPr/>
      </p:nvGrpSpPr>
      <p:grpSpPr>
        <a:xfrm>
          <a:off x="0" y="0"/>
          <a:ext cx="0" cy="0"/>
          <a:chOff x="0" y="0"/>
          <a:chExt cx="0" cy="0"/>
        </a:xfrm>
      </p:grpSpPr>
      <p:pic>
        <p:nvPicPr>
          <p:cNvPr id="4" name="Picture 16" descr="Streifen"/>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 y="4764"/>
            <a:ext cx="563033"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a:xfrm>
            <a:off x="7104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3" name="Inhaltsplatzhalter 2"/>
          <p:cNvSpPr>
            <a:spLocks noGrp="1"/>
          </p:cNvSpPr>
          <p:nvPr>
            <p:ph idx="1"/>
          </p:nvPr>
        </p:nvSpPr>
        <p:spPr>
          <a:xfrm>
            <a:off x="710400" y="1353109"/>
            <a:ext cx="11024400" cy="4836051"/>
          </a:xfrm>
        </p:spPr>
        <p:txBody>
          <a:bodyPr lIns="0" tIns="0" rIns="0" bIns="0"/>
          <a:lstStyle>
            <a:lvl1pPr marL="269875" indent="-269875">
              <a:buSzPct val="105000"/>
              <a:buFontTx/>
              <a:buBlip>
                <a:blip r:embed="rId3"/>
              </a:buBlip>
              <a:tabLst/>
              <a:defRPr sz="2000"/>
            </a:lvl1pPr>
            <a:lvl2pPr marL="528638" indent="-242888">
              <a:buFontTx/>
              <a:buBlip>
                <a:blip r:embed="rId3"/>
              </a:buBlip>
              <a:defRPr sz="1800"/>
            </a:lvl2pPr>
            <a:lvl3pPr marL="542925" indent="246063">
              <a:buFontTx/>
              <a:buBlip>
                <a:blip r:embed="rId3"/>
              </a:buBlip>
              <a:tabLst>
                <a:tab pos="639763" algn="l"/>
              </a:tabLst>
              <a:defRPr sz="1800"/>
            </a:lvl3pPr>
            <a:lvl4pPr marL="804863" indent="242888">
              <a:buFontTx/>
              <a:buBlip>
                <a:blip r:embed="rId3"/>
              </a:buBlip>
              <a:tabLst/>
              <a:defRPr sz="1800"/>
            </a:lvl4pPr>
            <a:lvl5pPr marL="1174750" indent="0">
              <a:buFontTx/>
              <a:buNone/>
              <a:defRPr sz="18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p:txBody>
      </p:sp>
      <p:sp>
        <p:nvSpPr>
          <p:cNvPr id="5" name="Datumsplatzhalter 3"/>
          <p:cNvSpPr>
            <a:spLocks noGrp="1"/>
          </p:cNvSpPr>
          <p:nvPr>
            <p:ph type="dt" sz="half" idx="10"/>
          </p:nvPr>
        </p:nvSpPr>
        <p:spPr/>
        <p:txBody>
          <a:bodyPr/>
          <a:lstStyle>
            <a:lvl1pPr>
              <a:defRPr/>
            </a:lvl1pPr>
          </a:lstStyle>
          <a:p>
            <a:pPr>
              <a:defRPr/>
            </a:pPr>
            <a:fld id="{2B4B4216-73A1-4DA0-92AA-142BAE65D6CC}" type="datetime1">
              <a:rPr lang="de-DE"/>
              <a:pPr>
                <a:defRPr/>
              </a:pPr>
              <a:t>08.10.2019</a:t>
            </a:fld>
            <a:endParaRPr lang="de-DE"/>
          </a:p>
        </p:txBody>
      </p:sp>
      <p:sp>
        <p:nvSpPr>
          <p:cNvPr id="6" name="Fußzeilenplatzhalter 4"/>
          <p:cNvSpPr>
            <a:spLocks noGrp="1"/>
          </p:cNvSpPr>
          <p:nvPr>
            <p:ph type="ftr" sz="quarter" idx="11"/>
          </p:nvPr>
        </p:nvSpPr>
        <p:spPr/>
        <p:txBody>
          <a:bodyPr/>
          <a:lstStyle>
            <a:lvl1pPr>
              <a:defRPr/>
            </a:lvl1pPr>
          </a:lstStyle>
          <a:p>
            <a:pPr>
              <a:defRPr/>
            </a:pPr>
            <a:endParaRPr lang="de-DE"/>
          </a:p>
        </p:txBody>
      </p:sp>
      <p:sp>
        <p:nvSpPr>
          <p:cNvPr id="7" name="Foliennummernplatzhalter 5"/>
          <p:cNvSpPr>
            <a:spLocks noGrp="1"/>
          </p:cNvSpPr>
          <p:nvPr>
            <p:ph type="sldNum" sz="quarter" idx="12"/>
          </p:nvPr>
        </p:nvSpPr>
        <p:spPr/>
        <p:txBody>
          <a:bodyPr/>
          <a:lstStyle>
            <a:lvl1pPr>
              <a:defRPr/>
            </a:lvl1pPr>
          </a:lstStyle>
          <a:p>
            <a:pPr>
              <a:defRPr/>
            </a:pPr>
            <a:fld id="{4DD7A2DF-74AC-4C5D-A874-909DAA76E10B}" type="slidenum">
              <a:rPr lang="de-DE"/>
              <a:pPr>
                <a:defRPr/>
              </a:pPr>
              <a:t>‹Nr.›</a:t>
            </a:fld>
            <a:endParaRPr lang="de-DE"/>
          </a:p>
        </p:txBody>
      </p:sp>
    </p:spTree>
    <p:extLst>
      <p:ext uri="{BB962C8B-B14F-4D97-AF65-F5344CB8AC3E}">
        <p14:creationId xmlns:p14="http://schemas.microsoft.com/office/powerpoint/2010/main" val="566038593"/>
      </p:ext>
    </p:extLst>
  </p:cSld>
  <p:clrMapOvr>
    <a:masterClrMapping/>
  </p:clrMapOvr>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itel - Text - Bild">
    <p:spTree>
      <p:nvGrpSpPr>
        <p:cNvPr id="1" name=""/>
        <p:cNvGrpSpPr/>
        <p:nvPr/>
      </p:nvGrpSpPr>
      <p:grpSpPr>
        <a:xfrm>
          <a:off x="0" y="0"/>
          <a:ext cx="0" cy="0"/>
          <a:chOff x="0" y="0"/>
          <a:chExt cx="0" cy="0"/>
        </a:xfrm>
      </p:grpSpPr>
      <p:pic>
        <p:nvPicPr>
          <p:cNvPr id="5" name="Picture 16" descr="Streifen"/>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 y="4764"/>
            <a:ext cx="563033"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a:xfrm>
            <a:off x="7104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9" name="Bildplatzhalter 8"/>
          <p:cNvSpPr>
            <a:spLocks noGrp="1"/>
          </p:cNvSpPr>
          <p:nvPr>
            <p:ph type="pic" sz="quarter" idx="13"/>
          </p:nvPr>
        </p:nvSpPr>
        <p:spPr>
          <a:xfrm>
            <a:off x="8183034" y="2709515"/>
            <a:ext cx="3551767" cy="2879725"/>
          </a:xfrm>
        </p:spPr>
        <p:txBody>
          <a:bodyPr rtlCol="0">
            <a:normAutofit/>
          </a:bodyPr>
          <a:lstStyle>
            <a:lvl1pPr>
              <a:defRPr sz="2000"/>
            </a:lvl1pPr>
          </a:lstStyle>
          <a:p>
            <a:pPr lvl="0"/>
            <a:r>
              <a:rPr lang="de-DE" noProof="0" smtClean="0"/>
              <a:t>Bild durch Klicken auf Symbol hinzufügen</a:t>
            </a:r>
            <a:endParaRPr lang="de-DE" noProof="0" dirty="0"/>
          </a:p>
        </p:txBody>
      </p:sp>
      <p:sp>
        <p:nvSpPr>
          <p:cNvPr id="10" name="Inhaltsplatzhalter 2"/>
          <p:cNvSpPr>
            <a:spLocks noGrp="1"/>
          </p:cNvSpPr>
          <p:nvPr>
            <p:ph idx="1"/>
          </p:nvPr>
        </p:nvSpPr>
        <p:spPr>
          <a:xfrm>
            <a:off x="710401" y="1353109"/>
            <a:ext cx="6832263" cy="4836051"/>
          </a:xfrm>
        </p:spPr>
        <p:txBody>
          <a:bodyPr lIns="0" tIns="0" rIns="0" bIns="0"/>
          <a:lstStyle>
            <a:lvl1pPr marL="269875" indent="-269875">
              <a:buSzPct val="105000"/>
              <a:buFontTx/>
              <a:buBlip>
                <a:blip r:embed="rId3"/>
              </a:buBlip>
              <a:tabLst/>
              <a:defRPr sz="2000"/>
            </a:lvl1pPr>
            <a:lvl2pPr marL="528638" indent="-242888">
              <a:buFontTx/>
              <a:buBlip>
                <a:blip r:embed="rId3"/>
              </a:buBlip>
              <a:defRPr sz="1800"/>
            </a:lvl2pPr>
            <a:lvl3pPr marL="542925" indent="246063">
              <a:buFontTx/>
              <a:buBlip>
                <a:blip r:embed="rId3"/>
              </a:buBlip>
              <a:tabLst>
                <a:tab pos="639763" algn="l"/>
              </a:tabLst>
              <a:defRPr sz="1800"/>
            </a:lvl3pPr>
            <a:lvl4pPr marL="804863" indent="242888">
              <a:buFontTx/>
              <a:buBlip>
                <a:blip r:embed="rId3"/>
              </a:buBlip>
              <a:tabLst/>
              <a:defRPr sz="1800"/>
            </a:lvl4pPr>
            <a:lvl5pPr marL="1174750" indent="0">
              <a:buFontTx/>
              <a:buNone/>
              <a:defRPr sz="18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p:txBody>
      </p:sp>
      <p:sp>
        <p:nvSpPr>
          <p:cNvPr id="6" name="Datumsplatzhalter 3"/>
          <p:cNvSpPr>
            <a:spLocks noGrp="1"/>
          </p:cNvSpPr>
          <p:nvPr>
            <p:ph type="dt" sz="half" idx="14"/>
          </p:nvPr>
        </p:nvSpPr>
        <p:spPr/>
        <p:txBody>
          <a:bodyPr/>
          <a:lstStyle>
            <a:lvl1pPr>
              <a:defRPr/>
            </a:lvl1pPr>
          </a:lstStyle>
          <a:p>
            <a:pPr>
              <a:defRPr/>
            </a:pPr>
            <a:fld id="{2B4B4216-73A1-4DA0-92AA-142BAE65D6CC}" type="datetime1">
              <a:rPr lang="de-DE"/>
              <a:pPr>
                <a:defRPr/>
              </a:pPr>
              <a:t>08.10.2019</a:t>
            </a:fld>
            <a:endParaRPr lang="de-DE"/>
          </a:p>
        </p:txBody>
      </p:sp>
      <p:sp>
        <p:nvSpPr>
          <p:cNvPr id="7" name="Fußzeilenplatzhalter 4"/>
          <p:cNvSpPr>
            <a:spLocks noGrp="1"/>
          </p:cNvSpPr>
          <p:nvPr>
            <p:ph type="ftr" sz="quarter" idx="15"/>
          </p:nvPr>
        </p:nvSpPr>
        <p:spPr/>
        <p:txBody>
          <a:bodyPr/>
          <a:lstStyle>
            <a:lvl1pPr>
              <a:defRPr/>
            </a:lvl1pPr>
          </a:lstStyle>
          <a:p>
            <a:pPr>
              <a:defRPr/>
            </a:pPr>
            <a:endParaRPr lang="de-DE"/>
          </a:p>
        </p:txBody>
      </p:sp>
      <p:sp>
        <p:nvSpPr>
          <p:cNvPr id="8" name="Foliennummernplatzhalter 5"/>
          <p:cNvSpPr>
            <a:spLocks noGrp="1"/>
          </p:cNvSpPr>
          <p:nvPr>
            <p:ph type="sldNum" sz="quarter" idx="16"/>
          </p:nvPr>
        </p:nvSpPr>
        <p:spPr/>
        <p:txBody>
          <a:bodyPr/>
          <a:lstStyle>
            <a:lvl1pPr>
              <a:defRPr/>
            </a:lvl1pPr>
          </a:lstStyle>
          <a:p>
            <a:pPr>
              <a:defRPr/>
            </a:pPr>
            <a:fld id="{CE77F952-1CFF-410E-96BE-6C916CBBF24E}" type="slidenum">
              <a:rPr lang="de-DE"/>
              <a:pPr>
                <a:defRPr/>
              </a:pPr>
              <a:t>‹Nr.›</a:t>
            </a:fld>
            <a:endParaRPr lang="de-DE"/>
          </a:p>
        </p:txBody>
      </p:sp>
    </p:spTree>
    <p:extLst>
      <p:ext uri="{BB962C8B-B14F-4D97-AF65-F5344CB8AC3E}">
        <p14:creationId xmlns:p14="http://schemas.microsoft.com/office/powerpoint/2010/main" val="49335748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itel 2 Texte">
    <p:spTree>
      <p:nvGrpSpPr>
        <p:cNvPr id="1" name=""/>
        <p:cNvGrpSpPr/>
        <p:nvPr/>
      </p:nvGrpSpPr>
      <p:grpSpPr>
        <a:xfrm>
          <a:off x="0" y="0"/>
          <a:ext cx="0" cy="0"/>
          <a:chOff x="0" y="0"/>
          <a:chExt cx="0" cy="0"/>
        </a:xfrm>
      </p:grpSpPr>
      <p:pic>
        <p:nvPicPr>
          <p:cNvPr id="7" name="Picture 16" descr="Streifen"/>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 y="4764"/>
            <a:ext cx="563033"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platzhalter 2"/>
          <p:cNvSpPr>
            <a:spLocks noGrp="1"/>
          </p:cNvSpPr>
          <p:nvPr>
            <p:ph type="body" idx="1"/>
          </p:nvPr>
        </p:nvSpPr>
        <p:spPr>
          <a:xfrm>
            <a:off x="710400" y="1299825"/>
            <a:ext cx="5006347" cy="402059"/>
          </a:xfrm>
        </p:spPr>
        <p:txBody>
          <a:bodyPr lIns="0"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5" name="Textplatzhalter 4"/>
          <p:cNvSpPr>
            <a:spLocks noGrp="1"/>
          </p:cNvSpPr>
          <p:nvPr>
            <p:ph type="body" sz="quarter" idx="3"/>
          </p:nvPr>
        </p:nvSpPr>
        <p:spPr>
          <a:xfrm>
            <a:off x="6768075" y="1299825"/>
            <a:ext cx="4895188" cy="402059"/>
          </a:xfrm>
        </p:spPr>
        <p:txBody>
          <a:bodyPr lIns="0"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11" name="Titel 1"/>
          <p:cNvSpPr>
            <a:spLocks noGrp="1"/>
          </p:cNvSpPr>
          <p:nvPr>
            <p:ph type="title"/>
          </p:nvPr>
        </p:nvSpPr>
        <p:spPr>
          <a:xfrm>
            <a:off x="7104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12" name="Inhaltsplatzhalter 2"/>
          <p:cNvSpPr>
            <a:spLocks noGrp="1"/>
          </p:cNvSpPr>
          <p:nvPr>
            <p:ph idx="19"/>
          </p:nvPr>
        </p:nvSpPr>
        <p:spPr>
          <a:xfrm>
            <a:off x="710400" y="1876182"/>
            <a:ext cx="5149039" cy="2791353"/>
          </a:xfrm>
        </p:spPr>
        <p:txBody>
          <a:bodyPr lIns="0" tIns="0" rIns="0" bIns="0"/>
          <a:lstStyle>
            <a:lvl1pPr marL="269875" indent="-269875">
              <a:buSzPct val="105000"/>
              <a:buFontTx/>
              <a:buBlip>
                <a:blip r:embed="rId3"/>
              </a:buBlip>
              <a:tabLst/>
              <a:defRPr sz="2000"/>
            </a:lvl1pPr>
            <a:lvl2pPr marL="528638" indent="-242888">
              <a:buFontTx/>
              <a:buBlip>
                <a:blip r:embed="rId3"/>
              </a:buBlip>
              <a:defRPr sz="1800"/>
            </a:lvl2pPr>
            <a:lvl3pPr marL="542925" indent="246063">
              <a:buFontTx/>
              <a:buBlip>
                <a:blip r:embed="rId3"/>
              </a:buBlip>
              <a:tabLst>
                <a:tab pos="639763" algn="l"/>
              </a:tabLst>
              <a:defRPr sz="1800"/>
            </a:lvl3pPr>
            <a:lvl4pPr marL="804863" indent="242888">
              <a:buFontTx/>
              <a:buBlip>
                <a:blip r:embed="rId3"/>
              </a:buBlip>
              <a:tabLst/>
              <a:defRPr sz="1800"/>
            </a:lvl4pPr>
            <a:lvl5pPr marL="1174750" indent="0">
              <a:buFontTx/>
              <a:buNone/>
              <a:defRPr sz="18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p:txBody>
      </p:sp>
      <p:sp>
        <p:nvSpPr>
          <p:cNvPr id="13" name="Inhaltsplatzhalter 2"/>
          <p:cNvSpPr>
            <a:spLocks noGrp="1"/>
          </p:cNvSpPr>
          <p:nvPr>
            <p:ph idx="20"/>
          </p:nvPr>
        </p:nvSpPr>
        <p:spPr>
          <a:xfrm>
            <a:off x="6768075" y="1876182"/>
            <a:ext cx="5149039" cy="2791353"/>
          </a:xfrm>
        </p:spPr>
        <p:txBody>
          <a:bodyPr lIns="0" tIns="0" rIns="0" bIns="0"/>
          <a:lstStyle>
            <a:lvl1pPr marL="269875" indent="-269875">
              <a:buSzPct val="105000"/>
              <a:buFontTx/>
              <a:buBlip>
                <a:blip r:embed="rId3"/>
              </a:buBlip>
              <a:tabLst/>
              <a:defRPr sz="2000"/>
            </a:lvl1pPr>
            <a:lvl2pPr marL="528638" indent="-242888">
              <a:buFontTx/>
              <a:buBlip>
                <a:blip r:embed="rId3"/>
              </a:buBlip>
              <a:defRPr sz="1800"/>
            </a:lvl2pPr>
            <a:lvl3pPr marL="542925" indent="246063">
              <a:buFontTx/>
              <a:buBlip>
                <a:blip r:embed="rId3"/>
              </a:buBlip>
              <a:tabLst>
                <a:tab pos="639763" algn="l"/>
              </a:tabLst>
              <a:defRPr sz="1800"/>
            </a:lvl3pPr>
            <a:lvl4pPr marL="804863" indent="242888">
              <a:buFontTx/>
              <a:buBlip>
                <a:blip r:embed="rId3"/>
              </a:buBlip>
              <a:tabLst/>
              <a:defRPr sz="1800"/>
            </a:lvl4pPr>
            <a:lvl5pPr marL="1174750" indent="0">
              <a:buFontTx/>
              <a:buNone/>
              <a:defRPr sz="18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p:txBody>
      </p:sp>
      <p:sp>
        <p:nvSpPr>
          <p:cNvPr id="8" name="Datumsplatzhalter 6"/>
          <p:cNvSpPr>
            <a:spLocks noGrp="1"/>
          </p:cNvSpPr>
          <p:nvPr>
            <p:ph type="dt" sz="half" idx="21"/>
          </p:nvPr>
        </p:nvSpPr>
        <p:spPr/>
        <p:txBody>
          <a:bodyPr/>
          <a:lstStyle>
            <a:lvl1pPr>
              <a:defRPr/>
            </a:lvl1pPr>
          </a:lstStyle>
          <a:p>
            <a:pPr>
              <a:defRPr/>
            </a:pPr>
            <a:fld id="{7B193EF6-DD7A-4C0F-A203-F12A09A1E045}" type="datetime1">
              <a:rPr lang="de-DE"/>
              <a:pPr>
                <a:defRPr/>
              </a:pPr>
              <a:t>08.10.2019</a:t>
            </a:fld>
            <a:endParaRPr lang="de-DE"/>
          </a:p>
        </p:txBody>
      </p:sp>
      <p:sp>
        <p:nvSpPr>
          <p:cNvPr id="9" name="Fußzeilenplatzhalter 7"/>
          <p:cNvSpPr>
            <a:spLocks noGrp="1"/>
          </p:cNvSpPr>
          <p:nvPr>
            <p:ph type="ftr" sz="quarter" idx="22"/>
          </p:nvPr>
        </p:nvSpPr>
        <p:spPr/>
        <p:txBody>
          <a:bodyPr/>
          <a:lstStyle>
            <a:lvl1pPr>
              <a:defRPr/>
            </a:lvl1pPr>
          </a:lstStyle>
          <a:p>
            <a:pPr>
              <a:defRPr/>
            </a:pPr>
            <a:endParaRPr lang="de-DE"/>
          </a:p>
        </p:txBody>
      </p:sp>
      <p:sp>
        <p:nvSpPr>
          <p:cNvPr id="10" name="Foliennummernplatzhalter 8"/>
          <p:cNvSpPr>
            <a:spLocks noGrp="1"/>
          </p:cNvSpPr>
          <p:nvPr>
            <p:ph type="sldNum" sz="quarter" idx="23"/>
          </p:nvPr>
        </p:nvSpPr>
        <p:spPr/>
        <p:txBody>
          <a:bodyPr/>
          <a:lstStyle>
            <a:lvl1pPr>
              <a:defRPr/>
            </a:lvl1pPr>
          </a:lstStyle>
          <a:p>
            <a:pPr>
              <a:defRPr/>
            </a:pPr>
            <a:fld id="{C1E51BCD-7D33-4BF9-B800-7A64B2A9E016}" type="slidenum">
              <a:rPr lang="de-DE"/>
              <a:pPr>
                <a:defRPr/>
              </a:pPr>
              <a:t>‹Nr.›</a:t>
            </a:fld>
            <a:endParaRPr lang="de-DE"/>
          </a:p>
        </p:txBody>
      </p:sp>
    </p:spTree>
    <p:extLst>
      <p:ext uri="{BB962C8B-B14F-4D97-AF65-F5344CB8AC3E}">
        <p14:creationId xmlns:p14="http://schemas.microsoft.com/office/powerpoint/2010/main" val="15759638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itel Medien">
    <p:spTree>
      <p:nvGrpSpPr>
        <p:cNvPr id="1" name=""/>
        <p:cNvGrpSpPr/>
        <p:nvPr/>
      </p:nvGrpSpPr>
      <p:grpSpPr>
        <a:xfrm>
          <a:off x="0" y="0"/>
          <a:ext cx="0" cy="0"/>
          <a:chOff x="0" y="0"/>
          <a:chExt cx="0" cy="0"/>
        </a:xfrm>
      </p:grpSpPr>
      <p:pic>
        <p:nvPicPr>
          <p:cNvPr id="4" name="Picture 16" descr="Streifen"/>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 y="4764"/>
            <a:ext cx="563033"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el 1"/>
          <p:cNvSpPr>
            <a:spLocks noGrp="1"/>
          </p:cNvSpPr>
          <p:nvPr>
            <p:ph type="title"/>
          </p:nvPr>
        </p:nvSpPr>
        <p:spPr>
          <a:xfrm>
            <a:off x="7200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8" name="Inhaltsplatzhalter 7"/>
          <p:cNvSpPr>
            <a:spLocks noGrp="1"/>
          </p:cNvSpPr>
          <p:nvPr>
            <p:ph sz="quarter" idx="13"/>
          </p:nvPr>
        </p:nvSpPr>
        <p:spPr>
          <a:xfrm>
            <a:off x="1389338" y="1421188"/>
            <a:ext cx="9413357" cy="3895061"/>
          </a:xfrm>
        </p:spPr>
        <p:txBody>
          <a:bodyPr>
            <a:normAutofit/>
          </a:bodyPr>
          <a:lstStyle>
            <a:lvl1pPr>
              <a:defRPr sz="1600"/>
            </a:lvl1pPr>
            <a:lvl2pPr>
              <a:defRPr sz="1600"/>
            </a:lvl2pPr>
            <a:lvl3pPr>
              <a:defRPr sz="1600"/>
            </a:lvl3pPr>
            <a:lvl4pPr>
              <a:defRPr sz="1600"/>
            </a:lvl4pPr>
            <a:lvl5pPr>
              <a:defRPr sz="1600"/>
            </a:lvl5pPr>
          </a:lstStyle>
          <a:p>
            <a:pPr lvl="0"/>
            <a:r>
              <a:rPr lang="de-DE" smtClean="0"/>
              <a:t>Textmasterformat bearbeiten</a:t>
            </a:r>
          </a:p>
        </p:txBody>
      </p:sp>
      <p:sp>
        <p:nvSpPr>
          <p:cNvPr id="5" name="Datumsplatzhalter 2"/>
          <p:cNvSpPr>
            <a:spLocks noGrp="1"/>
          </p:cNvSpPr>
          <p:nvPr>
            <p:ph type="dt" sz="half" idx="14"/>
          </p:nvPr>
        </p:nvSpPr>
        <p:spPr/>
        <p:txBody>
          <a:bodyPr/>
          <a:lstStyle>
            <a:lvl1pPr>
              <a:defRPr/>
            </a:lvl1pPr>
          </a:lstStyle>
          <a:p>
            <a:pPr>
              <a:defRPr/>
            </a:pPr>
            <a:fld id="{BB7092C9-EE02-4E71-A64A-F79B68D21869}" type="datetime1">
              <a:rPr lang="de-DE"/>
              <a:pPr>
                <a:defRPr/>
              </a:pPr>
              <a:t>08.10.2019</a:t>
            </a:fld>
            <a:endParaRPr lang="de-DE"/>
          </a:p>
        </p:txBody>
      </p:sp>
      <p:sp>
        <p:nvSpPr>
          <p:cNvPr id="6" name="Fußzeilenplatzhalter 3"/>
          <p:cNvSpPr>
            <a:spLocks noGrp="1"/>
          </p:cNvSpPr>
          <p:nvPr>
            <p:ph type="ftr" sz="quarter" idx="15"/>
          </p:nvPr>
        </p:nvSpPr>
        <p:spPr/>
        <p:txBody>
          <a:bodyPr/>
          <a:lstStyle>
            <a:lvl1pPr>
              <a:defRPr/>
            </a:lvl1pPr>
          </a:lstStyle>
          <a:p>
            <a:pPr>
              <a:defRPr/>
            </a:pPr>
            <a:endParaRPr lang="de-DE"/>
          </a:p>
        </p:txBody>
      </p:sp>
      <p:sp>
        <p:nvSpPr>
          <p:cNvPr id="9" name="Foliennummernplatzhalter 4"/>
          <p:cNvSpPr>
            <a:spLocks noGrp="1"/>
          </p:cNvSpPr>
          <p:nvPr>
            <p:ph type="sldNum" sz="quarter" idx="16"/>
          </p:nvPr>
        </p:nvSpPr>
        <p:spPr/>
        <p:txBody>
          <a:bodyPr/>
          <a:lstStyle>
            <a:lvl1pPr>
              <a:defRPr/>
            </a:lvl1pPr>
          </a:lstStyle>
          <a:p>
            <a:pPr>
              <a:defRPr/>
            </a:pPr>
            <a:fld id="{D1D35347-9828-4656-8C58-FE8116838966}" type="slidenum">
              <a:rPr lang="de-DE"/>
              <a:pPr>
                <a:defRPr/>
              </a:pPr>
              <a:t>‹Nr.›</a:t>
            </a:fld>
            <a:endParaRPr lang="de-DE"/>
          </a:p>
        </p:txBody>
      </p:sp>
    </p:spTree>
    <p:extLst>
      <p:ext uri="{BB962C8B-B14F-4D97-AF65-F5344CB8AC3E}">
        <p14:creationId xmlns:p14="http://schemas.microsoft.com/office/powerpoint/2010/main" val="278929708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pic>
        <p:nvPicPr>
          <p:cNvPr id="3" name="Picture 16" descr="Streifen"/>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 y="4764"/>
            <a:ext cx="563033"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el 1"/>
          <p:cNvSpPr>
            <a:spLocks noGrp="1"/>
          </p:cNvSpPr>
          <p:nvPr>
            <p:ph type="title"/>
          </p:nvPr>
        </p:nvSpPr>
        <p:spPr>
          <a:xfrm>
            <a:off x="7200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4" name="Datumsplatzhalter 2"/>
          <p:cNvSpPr>
            <a:spLocks noGrp="1"/>
          </p:cNvSpPr>
          <p:nvPr>
            <p:ph type="dt" sz="half" idx="10"/>
          </p:nvPr>
        </p:nvSpPr>
        <p:spPr/>
        <p:txBody>
          <a:bodyPr/>
          <a:lstStyle>
            <a:lvl1pPr>
              <a:defRPr/>
            </a:lvl1pPr>
          </a:lstStyle>
          <a:p>
            <a:pPr>
              <a:defRPr/>
            </a:pPr>
            <a:fld id="{BB7092C9-EE02-4E71-A64A-F79B68D21869}" type="datetime1">
              <a:rPr lang="de-DE"/>
              <a:pPr>
                <a:defRPr/>
              </a:pPr>
              <a:t>08.10.2019</a:t>
            </a:fld>
            <a:endParaRPr lang="de-DE"/>
          </a:p>
        </p:txBody>
      </p:sp>
      <p:sp>
        <p:nvSpPr>
          <p:cNvPr id="5" name="Fußzeilenplatzhalter 3"/>
          <p:cNvSpPr>
            <a:spLocks noGrp="1"/>
          </p:cNvSpPr>
          <p:nvPr>
            <p:ph type="ftr" sz="quarter" idx="11"/>
          </p:nvPr>
        </p:nvSpPr>
        <p:spPr/>
        <p:txBody>
          <a:bodyPr/>
          <a:lstStyle>
            <a:lvl1pPr>
              <a:defRPr/>
            </a:lvl1pPr>
          </a:lstStyle>
          <a:p>
            <a:pPr>
              <a:defRPr/>
            </a:pPr>
            <a:endParaRPr lang="de-DE"/>
          </a:p>
        </p:txBody>
      </p:sp>
      <p:sp>
        <p:nvSpPr>
          <p:cNvPr id="6" name="Foliennummernplatzhalter 4"/>
          <p:cNvSpPr>
            <a:spLocks noGrp="1"/>
          </p:cNvSpPr>
          <p:nvPr>
            <p:ph type="sldNum" sz="quarter" idx="12"/>
          </p:nvPr>
        </p:nvSpPr>
        <p:spPr/>
        <p:txBody>
          <a:bodyPr/>
          <a:lstStyle>
            <a:lvl1pPr>
              <a:defRPr/>
            </a:lvl1pPr>
          </a:lstStyle>
          <a:p>
            <a:pPr>
              <a:defRPr/>
            </a:pPr>
            <a:fld id="{2F8CFD3F-715B-43BC-9BCE-D2F9F20F42ED}" type="slidenum">
              <a:rPr lang="de-DE"/>
              <a:pPr>
                <a:defRPr/>
              </a:pPr>
              <a:t>‹Nr.›</a:t>
            </a:fld>
            <a:endParaRPr lang="de-DE"/>
          </a:p>
        </p:txBody>
      </p:sp>
    </p:spTree>
    <p:extLst>
      <p:ext uri="{BB962C8B-B14F-4D97-AF65-F5344CB8AC3E}">
        <p14:creationId xmlns:p14="http://schemas.microsoft.com/office/powerpoint/2010/main" val="29664878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itel - Diagramm">
    <p:spTree>
      <p:nvGrpSpPr>
        <p:cNvPr id="1" name=""/>
        <p:cNvGrpSpPr/>
        <p:nvPr/>
      </p:nvGrpSpPr>
      <p:grpSpPr>
        <a:xfrm>
          <a:off x="0" y="0"/>
          <a:ext cx="0" cy="0"/>
          <a:chOff x="0" y="0"/>
          <a:chExt cx="0" cy="0"/>
        </a:xfrm>
      </p:grpSpPr>
      <p:pic>
        <p:nvPicPr>
          <p:cNvPr id="4" name="Picture 16" descr="Streifen"/>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 y="4764"/>
            <a:ext cx="563033"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el 1"/>
          <p:cNvSpPr>
            <a:spLocks noGrp="1"/>
          </p:cNvSpPr>
          <p:nvPr>
            <p:ph type="title"/>
          </p:nvPr>
        </p:nvSpPr>
        <p:spPr>
          <a:xfrm>
            <a:off x="7200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10" name="Diagrammplatzhalter 9"/>
          <p:cNvSpPr>
            <a:spLocks noGrp="1"/>
          </p:cNvSpPr>
          <p:nvPr>
            <p:ph type="chart" sz="quarter" idx="13"/>
          </p:nvPr>
        </p:nvSpPr>
        <p:spPr>
          <a:xfrm>
            <a:off x="2831637" y="1422266"/>
            <a:ext cx="6527800" cy="3529012"/>
          </a:xfrm>
        </p:spPr>
        <p:txBody>
          <a:bodyPr rtlCol="0">
            <a:normAutofit/>
          </a:bodyPr>
          <a:lstStyle>
            <a:lvl1pPr>
              <a:defRPr sz="2000"/>
            </a:lvl1pPr>
          </a:lstStyle>
          <a:p>
            <a:pPr lvl="0"/>
            <a:r>
              <a:rPr lang="de-DE" noProof="0" smtClean="0"/>
              <a:t>Diagramm durch Klicken auf Symbol hinzufügen</a:t>
            </a:r>
            <a:endParaRPr lang="de-DE" noProof="0" dirty="0"/>
          </a:p>
        </p:txBody>
      </p:sp>
      <p:sp>
        <p:nvSpPr>
          <p:cNvPr id="5" name="Datumsplatzhalter 2"/>
          <p:cNvSpPr>
            <a:spLocks noGrp="1"/>
          </p:cNvSpPr>
          <p:nvPr>
            <p:ph type="dt" sz="half" idx="14"/>
          </p:nvPr>
        </p:nvSpPr>
        <p:spPr/>
        <p:txBody>
          <a:bodyPr/>
          <a:lstStyle>
            <a:lvl1pPr>
              <a:defRPr/>
            </a:lvl1pPr>
          </a:lstStyle>
          <a:p>
            <a:pPr>
              <a:defRPr/>
            </a:pPr>
            <a:fld id="{BB7092C9-EE02-4E71-A64A-F79B68D21869}" type="datetime1">
              <a:rPr lang="de-DE"/>
              <a:pPr>
                <a:defRPr/>
              </a:pPr>
              <a:t>08.10.2019</a:t>
            </a:fld>
            <a:endParaRPr lang="de-DE"/>
          </a:p>
        </p:txBody>
      </p:sp>
      <p:sp>
        <p:nvSpPr>
          <p:cNvPr id="6" name="Fußzeilenplatzhalter 3"/>
          <p:cNvSpPr>
            <a:spLocks noGrp="1"/>
          </p:cNvSpPr>
          <p:nvPr>
            <p:ph type="ftr" sz="quarter" idx="15"/>
          </p:nvPr>
        </p:nvSpPr>
        <p:spPr/>
        <p:txBody>
          <a:bodyPr/>
          <a:lstStyle>
            <a:lvl1pPr>
              <a:defRPr/>
            </a:lvl1pPr>
          </a:lstStyle>
          <a:p>
            <a:pPr>
              <a:defRPr/>
            </a:pPr>
            <a:endParaRPr lang="de-DE"/>
          </a:p>
        </p:txBody>
      </p:sp>
      <p:sp>
        <p:nvSpPr>
          <p:cNvPr id="8" name="Foliennummernplatzhalter 4"/>
          <p:cNvSpPr>
            <a:spLocks noGrp="1"/>
          </p:cNvSpPr>
          <p:nvPr>
            <p:ph type="sldNum" sz="quarter" idx="16"/>
          </p:nvPr>
        </p:nvSpPr>
        <p:spPr/>
        <p:txBody>
          <a:bodyPr/>
          <a:lstStyle>
            <a:lvl1pPr>
              <a:defRPr/>
            </a:lvl1pPr>
          </a:lstStyle>
          <a:p>
            <a:pPr>
              <a:defRPr/>
            </a:pPr>
            <a:fld id="{159B25BD-5804-4BD3-A89F-185C9B8E1A0D}" type="slidenum">
              <a:rPr lang="de-DE"/>
              <a:pPr>
                <a:defRPr/>
              </a:pPr>
              <a:t>‹Nr.›</a:t>
            </a:fld>
            <a:endParaRPr lang="de-DE"/>
          </a:p>
        </p:txBody>
      </p:sp>
    </p:spTree>
    <p:extLst>
      <p:ext uri="{BB962C8B-B14F-4D97-AF65-F5344CB8AC3E}">
        <p14:creationId xmlns:p14="http://schemas.microsoft.com/office/powerpoint/2010/main" val="305845908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itel SmartArt">
    <p:spTree>
      <p:nvGrpSpPr>
        <p:cNvPr id="1" name=""/>
        <p:cNvGrpSpPr/>
        <p:nvPr/>
      </p:nvGrpSpPr>
      <p:grpSpPr>
        <a:xfrm>
          <a:off x="0" y="0"/>
          <a:ext cx="0" cy="0"/>
          <a:chOff x="0" y="0"/>
          <a:chExt cx="0" cy="0"/>
        </a:xfrm>
      </p:grpSpPr>
      <p:pic>
        <p:nvPicPr>
          <p:cNvPr id="4" name="Picture 16" descr="Streifen"/>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 y="4764"/>
            <a:ext cx="563033"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el 1"/>
          <p:cNvSpPr>
            <a:spLocks noGrp="1"/>
          </p:cNvSpPr>
          <p:nvPr>
            <p:ph type="title"/>
          </p:nvPr>
        </p:nvSpPr>
        <p:spPr>
          <a:xfrm>
            <a:off x="7200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8" name="SmartArt-Platzhalter 7"/>
          <p:cNvSpPr>
            <a:spLocks noGrp="1"/>
          </p:cNvSpPr>
          <p:nvPr>
            <p:ph type="dgm" sz="quarter" idx="13"/>
          </p:nvPr>
        </p:nvSpPr>
        <p:spPr>
          <a:xfrm>
            <a:off x="3444921" y="1422122"/>
            <a:ext cx="5295900" cy="3781425"/>
          </a:xfrm>
        </p:spPr>
        <p:txBody>
          <a:bodyPr rtlCol="0">
            <a:normAutofit/>
          </a:bodyPr>
          <a:lstStyle>
            <a:lvl1pPr>
              <a:defRPr sz="2000"/>
            </a:lvl1pPr>
          </a:lstStyle>
          <a:p>
            <a:pPr lvl="0"/>
            <a:r>
              <a:rPr lang="de-DE" noProof="0" smtClean="0"/>
              <a:t>Klicken Sie auf das Symbol, um die SmartArt-Grafik hinzuzufügen</a:t>
            </a:r>
            <a:endParaRPr lang="de-DE" noProof="0" dirty="0"/>
          </a:p>
        </p:txBody>
      </p:sp>
      <p:sp>
        <p:nvSpPr>
          <p:cNvPr id="5" name="Datumsplatzhalter 2"/>
          <p:cNvSpPr>
            <a:spLocks noGrp="1"/>
          </p:cNvSpPr>
          <p:nvPr>
            <p:ph type="dt" sz="half" idx="14"/>
          </p:nvPr>
        </p:nvSpPr>
        <p:spPr/>
        <p:txBody>
          <a:bodyPr/>
          <a:lstStyle>
            <a:lvl1pPr>
              <a:defRPr/>
            </a:lvl1pPr>
          </a:lstStyle>
          <a:p>
            <a:pPr>
              <a:defRPr/>
            </a:pPr>
            <a:fld id="{BB7092C9-EE02-4E71-A64A-F79B68D21869}" type="datetime1">
              <a:rPr lang="de-DE"/>
              <a:pPr>
                <a:defRPr/>
              </a:pPr>
              <a:t>08.10.2019</a:t>
            </a:fld>
            <a:endParaRPr lang="de-DE"/>
          </a:p>
        </p:txBody>
      </p:sp>
      <p:sp>
        <p:nvSpPr>
          <p:cNvPr id="6" name="Fußzeilenplatzhalter 3"/>
          <p:cNvSpPr>
            <a:spLocks noGrp="1"/>
          </p:cNvSpPr>
          <p:nvPr>
            <p:ph type="ftr" sz="quarter" idx="15"/>
          </p:nvPr>
        </p:nvSpPr>
        <p:spPr/>
        <p:txBody>
          <a:bodyPr/>
          <a:lstStyle>
            <a:lvl1pPr>
              <a:defRPr/>
            </a:lvl1pPr>
          </a:lstStyle>
          <a:p>
            <a:pPr>
              <a:defRPr/>
            </a:pPr>
            <a:endParaRPr lang="de-DE"/>
          </a:p>
        </p:txBody>
      </p:sp>
      <p:sp>
        <p:nvSpPr>
          <p:cNvPr id="9" name="Foliennummernplatzhalter 4"/>
          <p:cNvSpPr>
            <a:spLocks noGrp="1"/>
          </p:cNvSpPr>
          <p:nvPr>
            <p:ph type="sldNum" sz="quarter" idx="16"/>
          </p:nvPr>
        </p:nvSpPr>
        <p:spPr/>
        <p:txBody>
          <a:bodyPr/>
          <a:lstStyle>
            <a:lvl1pPr>
              <a:defRPr/>
            </a:lvl1pPr>
          </a:lstStyle>
          <a:p>
            <a:pPr>
              <a:defRPr/>
            </a:pPr>
            <a:fld id="{D644AA44-B6BD-4869-9CEE-4F5FB8F08C8C}" type="slidenum">
              <a:rPr lang="de-DE"/>
              <a:pPr>
                <a:defRPr/>
              </a:pPr>
              <a:t>‹Nr.›</a:t>
            </a:fld>
            <a:endParaRPr lang="de-DE"/>
          </a:p>
        </p:txBody>
      </p:sp>
    </p:spTree>
    <p:extLst>
      <p:ext uri="{BB962C8B-B14F-4D97-AF65-F5344CB8AC3E}">
        <p14:creationId xmlns:p14="http://schemas.microsoft.com/office/powerpoint/2010/main" val="45522791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itel und Tabelle">
    <p:spTree>
      <p:nvGrpSpPr>
        <p:cNvPr id="1" name=""/>
        <p:cNvGrpSpPr/>
        <p:nvPr/>
      </p:nvGrpSpPr>
      <p:grpSpPr>
        <a:xfrm>
          <a:off x="0" y="0"/>
          <a:ext cx="0" cy="0"/>
          <a:chOff x="0" y="0"/>
          <a:chExt cx="0" cy="0"/>
        </a:xfrm>
      </p:grpSpPr>
      <p:pic>
        <p:nvPicPr>
          <p:cNvPr id="4" name="Picture 16" descr="Streifen"/>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 y="4764"/>
            <a:ext cx="563033"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el 1"/>
          <p:cNvSpPr>
            <a:spLocks noGrp="1"/>
          </p:cNvSpPr>
          <p:nvPr>
            <p:ph type="title"/>
          </p:nvPr>
        </p:nvSpPr>
        <p:spPr>
          <a:xfrm>
            <a:off x="7200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8" name="Tabellenplatzhalter 7"/>
          <p:cNvSpPr>
            <a:spLocks noGrp="1"/>
          </p:cNvSpPr>
          <p:nvPr>
            <p:ph type="tbl" sz="quarter" idx="13"/>
          </p:nvPr>
        </p:nvSpPr>
        <p:spPr>
          <a:xfrm>
            <a:off x="2159000" y="1419601"/>
            <a:ext cx="7874000" cy="3744913"/>
          </a:xfrm>
        </p:spPr>
        <p:txBody>
          <a:bodyPr rtlCol="0">
            <a:normAutofit/>
          </a:bodyPr>
          <a:lstStyle>
            <a:lvl1pPr>
              <a:defRPr sz="2000"/>
            </a:lvl1pPr>
          </a:lstStyle>
          <a:p>
            <a:pPr lvl="0"/>
            <a:r>
              <a:rPr lang="de-DE" noProof="0" smtClean="0"/>
              <a:t>Tabelle durch Klicken auf Symbol hinzufügen</a:t>
            </a:r>
            <a:endParaRPr lang="de-DE" noProof="0" dirty="0"/>
          </a:p>
        </p:txBody>
      </p:sp>
      <p:sp>
        <p:nvSpPr>
          <p:cNvPr id="5" name="Datumsplatzhalter 2"/>
          <p:cNvSpPr>
            <a:spLocks noGrp="1"/>
          </p:cNvSpPr>
          <p:nvPr>
            <p:ph type="dt" sz="half" idx="14"/>
          </p:nvPr>
        </p:nvSpPr>
        <p:spPr/>
        <p:txBody>
          <a:bodyPr/>
          <a:lstStyle>
            <a:lvl1pPr>
              <a:defRPr/>
            </a:lvl1pPr>
          </a:lstStyle>
          <a:p>
            <a:pPr>
              <a:defRPr/>
            </a:pPr>
            <a:fld id="{BB7092C9-EE02-4E71-A64A-F79B68D21869}" type="datetime1">
              <a:rPr lang="de-DE"/>
              <a:pPr>
                <a:defRPr/>
              </a:pPr>
              <a:t>08.10.2019</a:t>
            </a:fld>
            <a:endParaRPr lang="de-DE"/>
          </a:p>
        </p:txBody>
      </p:sp>
      <p:sp>
        <p:nvSpPr>
          <p:cNvPr id="6" name="Fußzeilenplatzhalter 3"/>
          <p:cNvSpPr>
            <a:spLocks noGrp="1"/>
          </p:cNvSpPr>
          <p:nvPr>
            <p:ph type="ftr" sz="quarter" idx="15"/>
          </p:nvPr>
        </p:nvSpPr>
        <p:spPr/>
        <p:txBody>
          <a:bodyPr/>
          <a:lstStyle>
            <a:lvl1pPr>
              <a:defRPr/>
            </a:lvl1pPr>
          </a:lstStyle>
          <a:p>
            <a:pPr>
              <a:defRPr/>
            </a:pPr>
            <a:endParaRPr lang="de-DE"/>
          </a:p>
        </p:txBody>
      </p:sp>
      <p:sp>
        <p:nvSpPr>
          <p:cNvPr id="9" name="Foliennummernplatzhalter 4"/>
          <p:cNvSpPr>
            <a:spLocks noGrp="1"/>
          </p:cNvSpPr>
          <p:nvPr>
            <p:ph type="sldNum" sz="quarter" idx="16"/>
          </p:nvPr>
        </p:nvSpPr>
        <p:spPr/>
        <p:txBody>
          <a:bodyPr/>
          <a:lstStyle>
            <a:lvl1pPr>
              <a:defRPr/>
            </a:lvl1pPr>
          </a:lstStyle>
          <a:p>
            <a:pPr>
              <a:defRPr/>
            </a:pPr>
            <a:fld id="{789AA9A7-445F-4867-A9E9-5104915334CB}" type="slidenum">
              <a:rPr lang="de-DE"/>
              <a:pPr>
                <a:defRPr/>
              </a:pPr>
              <a:t>‹Nr.›</a:t>
            </a:fld>
            <a:endParaRPr lang="de-DE"/>
          </a:p>
        </p:txBody>
      </p:sp>
    </p:spTree>
    <p:extLst>
      <p:ext uri="{BB962C8B-B14F-4D97-AF65-F5344CB8AC3E}">
        <p14:creationId xmlns:p14="http://schemas.microsoft.com/office/powerpoint/2010/main" val="33665290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itel - Medien">
    <p:spTree>
      <p:nvGrpSpPr>
        <p:cNvPr id="1" name=""/>
        <p:cNvGrpSpPr/>
        <p:nvPr/>
      </p:nvGrpSpPr>
      <p:grpSpPr>
        <a:xfrm>
          <a:off x="0" y="0"/>
          <a:ext cx="0" cy="0"/>
          <a:chOff x="0" y="0"/>
          <a:chExt cx="0" cy="0"/>
        </a:xfrm>
      </p:grpSpPr>
      <p:pic>
        <p:nvPicPr>
          <p:cNvPr id="4" name="Picture 16" descr="Streifen"/>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 y="4764"/>
            <a:ext cx="563033"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el 1"/>
          <p:cNvSpPr>
            <a:spLocks noGrp="1"/>
          </p:cNvSpPr>
          <p:nvPr>
            <p:ph type="title"/>
          </p:nvPr>
        </p:nvSpPr>
        <p:spPr>
          <a:xfrm>
            <a:off x="7200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9" name="Medienplatzhalter 8"/>
          <p:cNvSpPr>
            <a:spLocks noGrp="1"/>
          </p:cNvSpPr>
          <p:nvPr>
            <p:ph type="media" sz="quarter" idx="13"/>
          </p:nvPr>
        </p:nvSpPr>
        <p:spPr>
          <a:xfrm>
            <a:off x="3364205" y="1430123"/>
            <a:ext cx="5473700" cy="3024187"/>
          </a:xfrm>
        </p:spPr>
        <p:txBody>
          <a:bodyPr rtlCol="0">
            <a:normAutofit/>
          </a:bodyPr>
          <a:lstStyle>
            <a:lvl1pPr>
              <a:defRPr sz="2000"/>
            </a:lvl1pPr>
          </a:lstStyle>
          <a:p>
            <a:pPr lvl="0"/>
            <a:r>
              <a:rPr lang="de-DE" noProof="0" smtClean="0"/>
              <a:t>Mediaclip durch Klicken auf Symbol hinzufügen</a:t>
            </a:r>
            <a:endParaRPr lang="de-DE" noProof="0" dirty="0"/>
          </a:p>
        </p:txBody>
      </p:sp>
      <p:sp>
        <p:nvSpPr>
          <p:cNvPr id="5" name="Datumsplatzhalter 2"/>
          <p:cNvSpPr>
            <a:spLocks noGrp="1"/>
          </p:cNvSpPr>
          <p:nvPr>
            <p:ph type="dt" sz="half" idx="14"/>
          </p:nvPr>
        </p:nvSpPr>
        <p:spPr/>
        <p:txBody>
          <a:bodyPr/>
          <a:lstStyle>
            <a:lvl1pPr>
              <a:defRPr/>
            </a:lvl1pPr>
          </a:lstStyle>
          <a:p>
            <a:pPr>
              <a:defRPr/>
            </a:pPr>
            <a:fld id="{BB7092C9-EE02-4E71-A64A-F79B68D21869}" type="datetime1">
              <a:rPr lang="de-DE"/>
              <a:pPr>
                <a:defRPr/>
              </a:pPr>
              <a:t>08.10.2019</a:t>
            </a:fld>
            <a:endParaRPr lang="de-DE"/>
          </a:p>
        </p:txBody>
      </p:sp>
      <p:sp>
        <p:nvSpPr>
          <p:cNvPr id="6" name="Fußzeilenplatzhalter 3"/>
          <p:cNvSpPr>
            <a:spLocks noGrp="1"/>
          </p:cNvSpPr>
          <p:nvPr>
            <p:ph type="ftr" sz="quarter" idx="15"/>
          </p:nvPr>
        </p:nvSpPr>
        <p:spPr/>
        <p:txBody>
          <a:bodyPr/>
          <a:lstStyle>
            <a:lvl1pPr>
              <a:defRPr/>
            </a:lvl1pPr>
          </a:lstStyle>
          <a:p>
            <a:pPr>
              <a:defRPr/>
            </a:pPr>
            <a:endParaRPr lang="de-DE"/>
          </a:p>
        </p:txBody>
      </p:sp>
      <p:sp>
        <p:nvSpPr>
          <p:cNvPr id="8" name="Foliennummernplatzhalter 4"/>
          <p:cNvSpPr>
            <a:spLocks noGrp="1"/>
          </p:cNvSpPr>
          <p:nvPr>
            <p:ph type="sldNum" sz="quarter" idx="16"/>
          </p:nvPr>
        </p:nvSpPr>
        <p:spPr/>
        <p:txBody>
          <a:bodyPr/>
          <a:lstStyle>
            <a:lvl1pPr>
              <a:defRPr/>
            </a:lvl1pPr>
          </a:lstStyle>
          <a:p>
            <a:pPr>
              <a:defRPr/>
            </a:pPr>
            <a:fld id="{439ECB1A-AA1C-42FC-AD41-AD078E1D4DA1}" type="slidenum">
              <a:rPr lang="de-DE"/>
              <a:pPr>
                <a:defRPr/>
              </a:pPr>
              <a:t>‹Nr.›</a:t>
            </a:fld>
            <a:endParaRPr lang="de-DE"/>
          </a:p>
        </p:txBody>
      </p:sp>
    </p:spTree>
    <p:extLst>
      <p:ext uri="{BB962C8B-B14F-4D97-AF65-F5344CB8AC3E}">
        <p14:creationId xmlns:p14="http://schemas.microsoft.com/office/powerpoint/2010/main" val="363603370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pic>
        <p:nvPicPr>
          <p:cNvPr id="2" name="Picture 16" descr="Streifen"/>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 y="4764"/>
            <a:ext cx="563033"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umsplatzhalter 1"/>
          <p:cNvSpPr>
            <a:spLocks noGrp="1"/>
          </p:cNvSpPr>
          <p:nvPr>
            <p:ph type="dt" sz="half" idx="10"/>
          </p:nvPr>
        </p:nvSpPr>
        <p:spPr/>
        <p:txBody>
          <a:bodyPr/>
          <a:lstStyle>
            <a:lvl1pPr>
              <a:defRPr/>
            </a:lvl1pPr>
          </a:lstStyle>
          <a:p>
            <a:pPr>
              <a:defRPr/>
            </a:pPr>
            <a:fld id="{F49B8F95-6233-4964-9FC4-FC3F894399F9}" type="datetime1">
              <a:rPr lang="de-DE"/>
              <a:pPr>
                <a:defRPr/>
              </a:pPr>
              <a:t>08.10.2019</a:t>
            </a:fld>
            <a:endParaRPr lang="de-DE"/>
          </a:p>
        </p:txBody>
      </p:sp>
      <p:sp>
        <p:nvSpPr>
          <p:cNvPr id="4" name="Fußzeilenplatzhalter 2"/>
          <p:cNvSpPr>
            <a:spLocks noGrp="1"/>
          </p:cNvSpPr>
          <p:nvPr>
            <p:ph type="ftr" sz="quarter" idx="11"/>
          </p:nvPr>
        </p:nvSpPr>
        <p:spPr/>
        <p:txBody>
          <a:bodyPr/>
          <a:lstStyle>
            <a:lvl1pPr>
              <a:defRPr/>
            </a:lvl1pPr>
          </a:lstStyle>
          <a:p>
            <a:pPr>
              <a:defRPr/>
            </a:pPr>
            <a:endParaRPr lang="de-DE"/>
          </a:p>
        </p:txBody>
      </p:sp>
      <p:sp>
        <p:nvSpPr>
          <p:cNvPr id="5" name="Foliennummernplatzhalter 3"/>
          <p:cNvSpPr>
            <a:spLocks noGrp="1"/>
          </p:cNvSpPr>
          <p:nvPr>
            <p:ph type="sldNum" sz="quarter" idx="12"/>
          </p:nvPr>
        </p:nvSpPr>
        <p:spPr/>
        <p:txBody>
          <a:bodyPr/>
          <a:lstStyle>
            <a:lvl1pPr>
              <a:defRPr/>
            </a:lvl1pPr>
          </a:lstStyle>
          <a:p>
            <a:pPr>
              <a:defRPr/>
            </a:pPr>
            <a:fld id="{D919579D-52FC-47C6-B3D0-0EF78EC86F63}" type="slidenum">
              <a:rPr lang="de-DE"/>
              <a:pPr>
                <a:defRPr/>
              </a:pPr>
              <a:t>‹Nr.›</a:t>
            </a:fld>
            <a:endParaRPr lang="de-DE"/>
          </a:p>
        </p:txBody>
      </p:sp>
    </p:spTree>
    <p:extLst>
      <p:ext uri="{BB962C8B-B14F-4D97-AF65-F5344CB8AC3E}">
        <p14:creationId xmlns:p14="http://schemas.microsoft.com/office/powerpoint/2010/main" val="304588207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Danke 1">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Picture 7" descr="WWK-Logo-_Eine starke Gemeinschaft_CMYK"/>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9596967" y="279401"/>
            <a:ext cx="21590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Untertitel 2"/>
          <p:cNvSpPr>
            <a:spLocks noGrp="1"/>
          </p:cNvSpPr>
          <p:nvPr>
            <p:ph type="subTitle" idx="1"/>
          </p:nvPr>
        </p:nvSpPr>
        <p:spPr>
          <a:xfrm>
            <a:off x="336000" y="3284984"/>
            <a:ext cx="6724800" cy="1872208"/>
          </a:xfrm>
        </p:spPr>
        <p:txBody>
          <a:bodyPr anchor="b"/>
          <a:lstStyle>
            <a:lvl1pPr marL="0" indent="0" algn="l">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dirty="0"/>
          </a:p>
        </p:txBody>
      </p:sp>
      <p:sp>
        <p:nvSpPr>
          <p:cNvPr id="4" name="Datumsplatzhalter 3"/>
          <p:cNvSpPr>
            <a:spLocks noGrp="1"/>
          </p:cNvSpPr>
          <p:nvPr>
            <p:ph type="dt" sz="half" idx="10"/>
          </p:nvPr>
        </p:nvSpPr>
        <p:spPr/>
        <p:txBody>
          <a:bodyPr/>
          <a:lstStyle>
            <a:lvl1pPr>
              <a:defRPr/>
            </a:lvl1pPr>
          </a:lstStyle>
          <a:p>
            <a:pPr>
              <a:defRPr/>
            </a:pPr>
            <a:fld id="{F0185B6F-9137-4966-B52F-CE8C66FA02F2}" type="datetime1">
              <a:rPr lang="de-DE"/>
              <a:pPr>
                <a:defRPr/>
              </a:pPr>
              <a:t>08.10.2019</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Tree>
    <p:extLst>
      <p:ext uri="{BB962C8B-B14F-4D97-AF65-F5344CB8AC3E}">
        <p14:creationId xmlns:p14="http://schemas.microsoft.com/office/powerpoint/2010/main" val="80849003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Danke 2">
    <p:spTree>
      <p:nvGrpSpPr>
        <p:cNvPr id="1" name=""/>
        <p:cNvGrpSpPr/>
        <p:nvPr/>
      </p:nvGrpSpPr>
      <p:grpSpPr>
        <a:xfrm>
          <a:off x="0" y="0"/>
          <a:ext cx="0" cy="0"/>
          <a:chOff x="0" y="0"/>
          <a:chExt cx="0" cy="0"/>
        </a:xfrm>
      </p:grpSpPr>
      <p:pic>
        <p:nvPicPr>
          <p:cNvPr id="4" name="Grafik 7"/>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3175"/>
            <a:ext cx="121920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descr="WWK-Logo-_Eine starke Gemeinschaft_CMYK"/>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9596967" y="279401"/>
            <a:ext cx="21590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Untertitel 2"/>
          <p:cNvSpPr>
            <a:spLocks noGrp="1"/>
          </p:cNvSpPr>
          <p:nvPr>
            <p:ph type="subTitle" idx="1"/>
          </p:nvPr>
        </p:nvSpPr>
        <p:spPr>
          <a:xfrm>
            <a:off x="336000" y="3284984"/>
            <a:ext cx="6724800" cy="1872208"/>
          </a:xfrm>
        </p:spPr>
        <p:txBody>
          <a:bodyPr anchor="b"/>
          <a:lstStyle>
            <a:lvl1pPr marL="0" indent="0" algn="l">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dirty="0"/>
          </a:p>
        </p:txBody>
      </p:sp>
      <p:sp>
        <p:nvSpPr>
          <p:cNvPr id="6" name="Datumsplatzhalter 3"/>
          <p:cNvSpPr>
            <a:spLocks noGrp="1"/>
          </p:cNvSpPr>
          <p:nvPr>
            <p:ph type="dt" sz="half" idx="10"/>
          </p:nvPr>
        </p:nvSpPr>
        <p:spPr/>
        <p:txBody>
          <a:bodyPr/>
          <a:lstStyle>
            <a:lvl1pPr>
              <a:defRPr/>
            </a:lvl1pPr>
          </a:lstStyle>
          <a:p>
            <a:pPr>
              <a:defRPr/>
            </a:pPr>
            <a:fld id="{F0185B6F-9137-4966-B52F-CE8C66FA02F2}" type="datetime1">
              <a:rPr lang="de-DE"/>
              <a:pPr>
                <a:defRPr/>
              </a:pPr>
              <a:t>08.10.2019</a:t>
            </a:fld>
            <a:endParaRPr lang="de-DE"/>
          </a:p>
        </p:txBody>
      </p:sp>
      <p:sp>
        <p:nvSpPr>
          <p:cNvPr id="7" name="Fußzeilenplatzhalter 4"/>
          <p:cNvSpPr>
            <a:spLocks noGrp="1"/>
          </p:cNvSpPr>
          <p:nvPr>
            <p:ph type="ftr" sz="quarter" idx="11"/>
          </p:nvPr>
        </p:nvSpPr>
        <p:spPr/>
        <p:txBody>
          <a:bodyPr/>
          <a:lstStyle>
            <a:lvl1pPr>
              <a:defRPr/>
            </a:lvl1pPr>
          </a:lstStyle>
          <a:p>
            <a:pPr>
              <a:defRPr/>
            </a:pPr>
            <a:endParaRPr lang="de-DE"/>
          </a:p>
        </p:txBody>
      </p:sp>
    </p:spTree>
    <p:extLst>
      <p:ext uri="{BB962C8B-B14F-4D97-AF65-F5344CB8AC3E}">
        <p14:creationId xmlns:p14="http://schemas.microsoft.com/office/powerpoint/2010/main" val="377962740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obj" preserve="1">
  <p:cSld name="Titel - Text">
    <p:spTree>
      <p:nvGrpSpPr>
        <p:cNvPr id="1" name=""/>
        <p:cNvGrpSpPr/>
        <p:nvPr/>
      </p:nvGrpSpPr>
      <p:grpSpPr>
        <a:xfrm>
          <a:off x="0" y="0"/>
          <a:ext cx="0" cy="0"/>
          <a:chOff x="0" y="0"/>
          <a:chExt cx="0" cy="0"/>
        </a:xfrm>
      </p:grpSpPr>
      <p:pic>
        <p:nvPicPr>
          <p:cNvPr id="7" name="Picture 16" descr="Streifen"/>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0" y="4764"/>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a:xfrm>
            <a:off x="7104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3" name="Inhaltsplatzhalter 2"/>
          <p:cNvSpPr>
            <a:spLocks noGrp="1"/>
          </p:cNvSpPr>
          <p:nvPr>
            <p:ph idx="1"/>
          </p:nvPr>
        </p:nvSpPr>
        <p:spPr>
          <a:xfrm>
            <a:off x="710400" y="1353109"/>
            <a:ext cx="11024400" cy="4836051"/>
          </a:xfrm>
        </p:spPr>
        <p:txBody>
          <a:bodyPr lIns="0" tIns="0" rIns="0" bIns="0"/>
          <a:lstStyle>
            <a:lvl1pPr marL="269875" indent="-269875">
              <a:buSzPct val="105000"/>
              <a:buFontTx/>
              <a:buBlip>
                <a:blip r:embed="rId3"/>
              </a:buBlip>
              <a:tabLst/>
              <a:defRPr sz="2000"/>
            </a:lvl1pPr>
            <a:lvl2pPr marL="528638" indent="-242888">
              <a:buFontTx/>
              <a:buBlip>
                <a:blip r:embed="rId3"/>
              </a:buBlip>
              <a:defRPr sz="1800"/>
            </a:lvl2pPr>
            <a:lvl3pPr marL="542925" indent="246063">
              <a:buFontTx/>
              <a:buBlip>
                <a:blip r:embed="rId3"/>
              </a:buBlip>
              <a:tabLst>
                <a:tab pos="639763" algn="l"/>
              </a:tabLst>
              <a:defRPr sz="1800"/>
            </a:lvl3pPr>
            <a:lvl4pPr marL="804863" indent="242888">
              <a:buFontTx/>
              <a:buBlip>
                <a:blip r:embed="rId3"/>
              </a:buBlip>
              <a:tabLst/>
              <a:defRPr sz="1800"/>
            </a:lvl4pPr>
            <a:lvl5pPr marL="1174750" indent="0">
              <a:buFontTx/>
              <a:buNone/>
              <a:defRPr sz="18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p:txBody>
      </p:sp>
      <p:sp>
        <p:nvSpPr>
          <p:cNvPr id="4" name="Datumsplatzhalter 3"/>
          <p:cNvSpPr>
            <a:spLocks noGrp="1"/>
          </p:cNvSpPr>
          <p:nvPr>
            <p:ph type="dt" sz="half" idx="10"/>
          </p:nvPr>
        </p:nvSpPr>
        <p:spPr/>
        <p:txBody>
          <a:bodyPr/>
          <a:lstStyle/>
          <a:p>
            <a:fld id="{2B4B4216-73A1-4DA0-92AA-142BAE65D6CC}" type="datetime1">
              <a:rPr lang="de-DE" smtClean="0">
                <a:solidFill>
                  <a:prstClr val="black">
                    <a:tint val="75000"/>
                  </a:prstClr>
                </a:solidFill>
              </a:rPr>
              <a:pPr/>
              <a:t>08.10.2019</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a:solidFill>
                <a:prstClr val="white"/>
              </a:solidFill>
            </a:endParaRPr>
          </a:p>
        </p:txBody>
      </p:sp>
    </p:spTree>
    <p:extLst>
      <p:ext uri="{BB962C8B-B14F-4D97-AF65-F5344CB8AC3E}">
        <p14:creationId xmlns:p14="http://schemas.microsoft.com/office/powerpoint/2010/main" val="2393666365"/>
      </p:ext>
    </p:extLst>
  </p:cSld>
  <p:clrMapOvr>
    <a:masterClrMapping/>
  </p:clrMapOvr>
  <p:timing>
    <p:tnLst>
      <p:par>
        <p:cTn id="1" dur="indefinite" restart="never" nodeType="tmRoot"/>
      </p:par>
    </p:tn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itel - Text - Bild">
    <p:spTree>
      <p:nvGrpSpPr>
        <p:cNvPr id="1" name=""/>
        <p:cNvGrpSpPr/>
        <p:nvPr/>
      </p:nvGrpSpPr>
      <p:grpSpPr>
        <a:xfrm>
          <a:off x="0" y="0"/>
          <a:ext cx="0" cy="0"/>
          <a:chOff x="0" y="0"/>
          <a:chExt cx="0" cy="0"/>
        </a:xfrm>
      </p:grpSpPr>
      <p:pic>
        <p:nvPicPr>
          <p:cNvPr id="7" name="Picture 16" descr="Streifen"/>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0" y="4764"/>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a:xfrm>
            <a:off x="7104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4" name="Datumsplatzhalter 3"/>
          <p:cNvSpPr>
            <a:spLocks noGrp="1"/>
          </p:cNvSpPr>
          <p:nvPr>
            <p:ph type="dt" sz="half" idx="10"/>
          </p:nvPr>
        </p:nvSpPr>
        <p:spPr/>
        <p:txBody>
          <a:bodyPr/>
          <a:lstStyle/>
          <a:p>
            <a:fld id="{2B4B4216-73A1-4DA0-92AA-142BAE65D6CC}" type="datetime1">
              <a:rPr lang="de-DE" smtClean="0">
                <a:solidFill>
                  <a:prstClr val="black">
                    <a:tint val="75000"/>
                  </a:prstClr>
                </a:solidFill>
              </a:rPr>
              <a:pPr/>
              <a:t>08.10.2019</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a:solidFill>
                <a:prstClr val="white"/>
              </a:solidFill>
            </a:endParaRPr>
          </a:p>
        </p:txBody>
      </p:sp>
      <p:sp>
        <p:nvSpPr>
          <p:cNvPr id="9" name="Bildplatzhalter 8"/>
          <p:cNvSpPr>
            <a:spLocks noGrp="1"/>
          </p:cNvSpPr>
          <p:nvPr>
            <p:ph type="pic" sz="quarter" idx="13"/>
          </p:nvPr>
        </p:nvSpPr>
        <p:spPr>
          <a:xfrm>
            <a:off x="8183034" y="2709515"/>
            <a:ext cx="3551767" cy="2879725"/>
          </a:xfrm>
        </p:spPr>
        <p:txBody>
          <a:bodyPr>
            <a:normAutofit/>
          </a:bodyPr>
          <a:lstStyle>
            <a:lvl1pPr>
              <a:defRPr sz="2000"/>
            </a:lvl1pPr>
          </a:lstStyle>
          <a:p>
            <a:r>
              <a:rPr lang="de-DE" smtClean="0"/>
              <a:t>Bild durch Klicken auf Symbol hinzufügen</a:t>
            </a:r>
            <a:endParaRPr lang="de-DE" dirty="0"/>
          </a:p>
        </p:txBody>
      </p:sp>
      <p:sp>
        <p:nvSpPr>
          <p:cNvPr id="10" name="Inhaltsplatzhalter 2"/>
          <p:cNvSpPr>
            <a:spLocks noGrp="1"/>
          </p:cNvSpPr>
          <p:nvPr>
            <p:ph idx="1"/>
          </p:nvPr>
        </p:nvSpPr>
        <p:spPr>
          <a:xfrm>
            <a:off x="710401" y="1353109"/>
            <a:ext cx="6832263" cy="4836051"/>
          </a:xfrm>
        </p:spPr>
        <p:txBody>
          <a:bodyPr lIns="0" tIns="0" rIns="0" bIns="0"/>
          <a:lstStyle>
            <a:lvl1pPr marL="269875" indent="-269875">
              <a:buSzPct val="105000"/>
              <a:buFontTx/>
              <a:buBlip>
                <a:blip r:embed="rId3"/>
              </a:buBlip>
              <a:tabLst/>
              <a:defRPr sz="2000"/>
            </a:lvl1pPr>
            <a:lvl2pPr marL="528638" indent="-242888">
              <a:buFontTx/>
              <a:buBlip>
                <a:blip r:embed="rId3"/>
              </a:buBlip>
              <a:defRPr sz="1800"/>
            </a:lvl2pPr>
            <a:lvl3pPr marL="542925" indent="246063">
              <a:buFontTx/>
              <a:buBlip>
                <a:blip r:embed="rId3"/>
              </a:buBlip>
              <a:tabLst>
                <a:tab pos="639763" algn="l"/>
              </a:tabLst>
              <a:defRPr sz="1800"/>
            </a:lvl3pPr>
            <a:lvl4pPr marL="804863" indent="242888">
              <a:buFontTx/>
              <a:buBlip>
                <a:blip r:embed="rId3"/>
              </a:buBlip>
              <a:tabLst/>
              <a:defRPr sz="1800"/>
            </a:lvl4pPr>
            <a:lvl5pPr marL="1174750" indent="0">
              <a:buFontTx/>
              <a:buNone/>
              <a:defRPr sz="18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p:txBody>
      </p:sp>
    </p:spTree>
    <p:extLst>
      <p:ext uri="{BB962C8B-B14F-4D97-AF65-F5344CB8AC3E}">
        <p14:creationId xmlns:p14="http://schemas.microsoft.com/office/powerpoint/2010/main" val="1503481314"/>
      </p:ext>
    </p:extLst>
  </p:cSld>
  <p:clrMapOvr>
    <a:masterClrMapping/>
  </p:clrMapOvr>
  <p:timing>
    <p:tnLst>
      <p:par>
        <p:cTn id="1" dur="indefinite" restart="never" nodeType="tmRoot"/>
      </p:par>
    </p:tn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itel 2 Texte">
    <p:spTree>
      <p:nvGrpSpPr>
        <p:cNvPr id="1" name=""/>
        <p:cNvGrpSpPr/>
        <p:nvPr/>
      </p:nvGrpSpPr>
      <p:grpSpPr>
        <a:xfrm>
          <a:off x="0" y="0"/>
          <a:ext cx="0" cy="0"/>
          <a:chOff x="0" y="0"/>
          <a:chExt cx="0" cy="0"/>
        </a:xfrm>
      </p:grpSpPr>
      <p:pic>
        <p:nvPicPr>
          <p:cNvPr id="10" name="Picture 16" descr="Streifen"/>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0" y="4764"/>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platzhalter 2"/>
          <p:cNvSpPr>
            <a:spLocks noGrp="1"/>
          </p:cNvSpPr>
          <p:nvPr>
            <p:ph type="body" idx="1"/>
          </p:nvPr>
        </p:nvSpPr>
        <p:spPr>
          <a:xfrm>
            <a:off x="710400" y="1299825"/>
            <a:ext cx="5006347" cy="402059"/>
          </a:xfrm>
        </p:spPr>
        <p:txBody>
          <a:bodyPr lIns="0"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5" name="Textplatzhalter 4"/>
          <p:cNvSpPr>
            <a:spLocks noGrp="1"/>
          </p:cNvSpPr>
          <p:nvPr>
            <p:ph type="body" sz="quarter" idx="3"/>
          </p:nvPr>
        </p:nvSpPr>
        <p:spPr>
          <a:xfrm>
            <a:off x="6768075" y="1299825"/>
            <a:ext cx="4895188" cy="402059"/>
          </a:xfrm>
        </p:spPr>
        <p:txBody>
          <a:bodyPr lIns="0"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7" name="Datumsplatzhalter 6"/>
          <p:cNvSpPr>
            <a:spLocks noGrp="1"/>
          </p:cNvSpPr>
          <p:nvPr>
            <p:ph type="dt" sz="half" idx="10"/>
          </p:nvPr>
        </p:nvSpPr>
        <p:spPr/>
        <p:txBody>
          <a:bodyPr/>
          <a:lstStyle/>
          <a:p>
            <a:fld id="{7B193EF6-DD7A-4C0F-A203-F12A09A1E045}" type="datetime1">
              <a:rPr lang="de-DE" smtClean="0">
                <a:solidFill>
                  <a:prstClr val="black">
                    <a:tint val="75000"/>
                  </a:prstClr>
                </a:solidFill>
              </a:rPr>
              <a:pPr/>
              <a:t>08.10.2019</a:t>
            </a:fld>
            <a:endParaRPr lang="de-DE">
              <a:solidFill>
                <a:prstClr val="black">
                  <a:tint val="75000"/>
                </a:prstClr>
              </a:solidFill>
            </a:endParaRPr>
          </a:p>
        </p:txBody>
      </p:sp>
      <p:sp>
        <p:nvSpPr>
          <p:cNvPr id="8" name="Fußzeilenplatzhalter 7"/>
          <p:cNvSpPr>
            <a:spLocks noGrp="1"/>
          </p:cNvSpPr>
          <p:nvPr>
            <p:ph type="ftr" sz="quarter" idx="11"/>
          </p:nvPr>
        </p:nvSpPr>
        <p:spPr/>
        <p:txBody>
          <a:bodyPr/>
          <a:lstStyle/>
          <a:p>
            <a:endParaRPr lang="de-DE">
              <a:solidFill>
                <a:prstClr val="black">
                  <a:tint val="75000"/>
                </a:prstClr>
              </a:solidFill>
            </a:endParaRPr>
          </a:p>
        </p:txBody>
      </p:sp>
      <p:sp>
        <p:nvSpPr>
          <p:cNvPr id="9" name="Foliennummernplatzhalter 8"/>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a:solidFill>
                <a:prstClr val="white"/>
              </a:solidFill>
            </a:endParaRPr>
          </a:p>
        </p:txBody>
      </p:sp>
      <p:sp>
        <p:nvSpPr>
          <p:cNvPr id="11" name="Titel 1"/>
          <p:cNvSpPr>
            <a:spLocks noGrp="1"/>
          </p:cNvSpPr>
          <p:nvPr>
            <p:ph type="title"/>
          </p:nvPr>
        </p:nvSpPr>
        <p:spPr>
          <a:xfrm>
            <a:off x="7104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12" name="Inhaltsplatzhalter 2"/>
          <p:cNvSpPr>
            <a:spLocks noGrp="1"/>
          </p:cNvSpPr>
          <p:nvPr>
            <p:ph idx="19"/>
          </p:nvPr>
        </p:nvSpPr>
        <p:spPr>
          <a:xfrm>
            <a:off x="710400" y="1876182"/>
            <a:ext cx="5149039" cy="2791353"/>
          </a:xfrm>
        </p:spPr>
        <p:txBody>
          <a:bodyPr lIns="0" tIns="0" rIns="0" bIns="0"/>
          <a:lstStyle>
            <a:lvl1pPr marL="269875" indent="-269875">
              <a:buSzPct val="105000"/>
              <a:buFontTx/>
              <a:buBlip>
                <a:blip r:embed="rId3"/>
              </a:buBlip>
              <a:tabLst/>
              <a:defRPr sz="2000"/>
            </a:lvl1pPr>
            <a:lvl2pPr marL="528638" indent="-242888">
              <a:buFontTx/>
              <a:buBlip>
                <a:blip r:embed="rId3"/>
              </a:buBlip>
              <a:defRPr sz="1800"/>
            </a:lvl2pPr>
            <a:lvl3pPr marL="542925" indent="246063">
              <a:buFontTx/>
              <a:buBlip>
                <a:blip r:embed="rId3"/>
              </a:buBlip>
              <a:tabLst>
                <a:tab pos="639763" algn="l"/>
              </a:tabLst>
              <a:defRPr sz="1800"/>
            </a:lvl3pPr>
            <a:lvl4pPr marL="804863" indent="242888">
              <a:buFontTx/>
              <a:buBlip>
                <a:blip r:embed="rId3"/>
              </a:buBlip>
              <a:tabLst/>
              <a:defRPr sz="1800"/>
            </a:lvl4pPr>
            <a:lvl5pPr marL="1174750" indent="0">
              <a:buFontTx/>
              <a:buNone/>
              <a:defRPr sz="18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p:txBody>
      </p:sp>
      <p:sp>
        <p:nvSpPr>
          <p:cNvPr id="13" name="Inhaltsplatzhalter 2"/>
          <p:cNvSpPr>
            <a:spLocks noGrp="1"/>
          </p:cNvSpPr>
          <p:nvPr>
            <p:ph idx="20"/>
          </p:nvPr>
        </p:nvSpPr>
        <p:spPr>
          <a:xfrm>
            <a:off x="6768075" y="1876182"/>
            <a:ext cx="5149039" cy="2791353"/>
          </a:xfrm>
        </p:spPr>
        <p:txBody>
          <a:bodyPr lIns="0" tIns="0" rIns="0" bIns="0"/>
          <a:lstStyle>
            <a:lvl1pPr marL="269875" indent="-269875">
              <a:buSzPct val="105000"/>
              <a:buFontTx/>
              <a:buBlip>
                <a:blip r:embed="rId3"/>
              </a:buBlip>
              <a:tabLst/>
              <a:defRPr sz="2000"/>
            </a:lvl1pPr>
            <a:lvl2pPr marL="528638" indent="-242888">
              <a:buFontTx/>
              <a:buBlip>
                <a:blip r:embed="rId3"/>
              </a:buBlip>
              <a:defRPr sz="1800"/>
            </a:lvl2pPr>
            <a:lvl3pPr marL="542925" indent="246063">
              <a:buFontTx/>
              <a:buBlip>
                <a:blip r:embed="rId3"/>
              </a:buBlip>
              <a:tabLst>
                <a:tab pos="639763" algn="l"/>
              </a:tabLst>
              <a:defRPr sz="1800"/>
            </a:lvl3pPr>
            <a:lvl4pPr marL="804863" indent="242888">
              <a:buFontTx/>
              <a:buBlip>
                <a:blip r:embed="rId3"/>
              </a:buBlip>
              <a:tabLst/>
              <a:defRPr sz="1800"/>
            </a:lvl4pPr>
            <a:lvl5pPr marL="1174750" indent="0">
              <a:buFontTx/>
              <a:buNone/>
              <a:defRPr sz="18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p:txBody>
      </p:sp>
    </p:spTree>
    <p:extLst>
      <p:ext uri="{BB962C8B-B14F-4D97-AF65-F5344CB8AC3E}">
        <p14:creationId xmlns:p14="http://schemas.microsoft.com/office/powerpoint/2010/main" val="1610933314"/>
      </p:ext>
    </p:extLst>
  </p:cSld>
  <p:clrMapOvr>
    <a:masterClrMapping/>
  </p:clrMapOvr>
  <p:timing>
    <p:tnLst>
      <p:par>
        <p:cTn id="1" dur="indefinite" restart="never" nodeType="tmRoot"/>
      </p:par>
    </p:tnLst>
  </p:timing>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itel Medien">
    <p:spTree>
      <p:nvGrpSpPr>
        <p:cNvPr id="1" name=""/>
        <p:cNvGrpSpPr/>
        <p:nvPr/>
      </p:nvGrpSpPr>
      <p:grpSpPr>
        <a:xfrm>
          <a:off x="0" y="0"/>
          <a:ext cx="0" cy="0"/>
          <a:chOff x="0" y="0"/>
          <a:chExt cx="0" cy="0"/>
        </a:xfrm>
      </p:grpSpPr>
      <p:pic>
        <p:nvPicPr>
          <p:cNvPr id="6" name="Picture 16" descr="Streifen"/>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0" y="4764"/>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umsplatzhalter 2"/>
          <p:cNvSpPr>
            <a:spLocks noGrp="1"/>
          </p:cNvSpPr>
          <p:nvPr>
            <p:ph type="dt" sz="half" idx="10"/>
          </p:nvPr>
        </p:nvSpPr>
        <p:spPr/>
        <p:txBody>
          <a:bodyPr/>
          <a:lstStyle/>
          <a:p>
            <a:fld id="{BB7092C9-EE02-4E71-A64A-F79B68D21869}" type="datetime1">
              <a:rPr lang="de-DE" smtClean="0">
                <a:solidFill>
                  <a:prstClr val="black">
                    <a:tint val="75000"/>
                  </a:prstClr>
                </a:solidFill>
              </a:rPr>
              <a:pPr/>
              <a:t>08.10.2019</a:t>
            </a:fld>
            <a:endParaRPr lang="de-DE">
              <a:solidFill>
                <a:prstClr val="black">
                  <a:tint val="75000"/>
                </a:prstClr>
              </a:solidFill>
            </a:endParaRPr>
          </a:p>
        </p:txBody>
      </p:sp>
      <p:sp>
        <p:nvSpPr>
          <p:cNvPr id="4" name="Fußzeilenplatzhalter 3"/>
          <p:cNvSpPr>
            <a:spLocks noGrp="1"/>
          </p:cNvSpPr>
          <p:nvPr>
            <p:ph type="ftr" sz="quarter" idx="11"/>
          </p:nvPr>
        </p:nvSpPr>
        <p:spPr/>
        <p:txBody>
          <a:bodyPr/>
          <a:lstStyle/>
          <a:p>
            <a:endParaRPr lang="de-DE">
              <a:solidFill>
                <a:prstClr val="black">
                  <a:tint val="75000"/>
                </a:prstClr>
              </a:solidFill>
            </a:endParaRPr>
          </a:p>
        </p:txBody>
      </p:sp>
      <p:sp>
        <p:nvSpPr>
          <p:cNvPr id="5" name="Foliennummernplatzhalter 4"/>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a:solidFill>
                <a:prstClr val="white"/>
              </a:solidFill>
            </a:endParaRPr>
          </a:p>
        </p:txBody>
      </p:sp>
      <p:sp>
        <p:nvSpPr>
          <p:cNvPr id="7" name="Titel 1"/>
          <p:cNvSpPr>
            <a:spLocks noGrp="1"/>
          </p:cNvSpPr>
          <p:nvPr>
            <p:ph type="title"/>
          </p:nvPr>
        </p:nvSpPr>
        <p:spPr>
          <a:xfrm>
            <a:off x="7200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8" name="Inhaltsplatzhalter 7"/>
          <p:cNvSpPr>
            <a:spLocks noGrp="1"/>
          </p:cNvSpPr>
          <p:nvPr>
            <p:ph sz="quarter" idx="13"/>
          </p:nvPr>
        </p:nvSpPr>
        <p:spPr>
          <a:xfrm>
            <a:off x="1389338" y="1421188"/>
            <a:ext cx="9413357" cy="3895061"/>
          </a:xfrm>
        </p:spPr>
        <p:txBody>
          <a:bodyPr>
            <a:normAutofit/>
          </a:bodyPr>
          <a:lstStyle>
            <a:lvl1pPr>
              <a:defRPr sz="1600"/>
            </a:lvl1pPr>
            <a:lvl2pPr>
              <a:defRPr sz="1600"/>
            </a:lvl2pPr>
            <a:lvl3pPr>
              <a:defRPr sz="1600"/>
            </a:lvl3pPr>
            <a:lvl4pPr>
              <a:defRPr sz="1600"/>
            </a:lvl4pPr>
            <a:lvl5pPr>
              <a:defRPr sz="1600"/>
            </a:lvl5pPr>
          </a:lstStyle>
          <a:p>
            <a:pPr lvl="0"/>
            <a:r>
              <a:rPr lang="de-DE" smtClean="0"/>
              <a:t>Textmasterformat bearbeiten</a:t>
            </a:r>
          </a:p>
        </p:txBody>
      </p:sp>
    </p:spTree>
    <p:extLst>
      <p:ext uri="{BB962C8B-B14F-4D97-AF65-F5344CB8AC3E}">
        <p14:creationId xmlns:p14="http://schemas.microsoft.com/office/powerpoint/2010/main" val="2609682695"/>
      </p:ext>
    </p:extLst>
  </p:cSld>
  <p:clrMapOvr>
    <a:masterClrMapping/>
  </p:clrMapOvr>
  <p:timing>
    <p:tnLst>
      <p:par>
        <p:cTn id="1" dur="indefinite" restart="never" nodeType="tmRoot"/>
      </p:par>
    </p:tn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pic>
        <p:nvPicPr>
          <p:cNvPr id="6" name="Picture 16" descr="Streifen"/>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0" y="4764"/>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umsplatzhalter 2"/>
          <p:cNvSpPr>
            <a:spLocks noGrp="1"/>
          </p:cNvSpPr>
          <p:nvPr>
            <p:ph type="dt" sz="half" idx="10"/>
          </p:nvPr>
        </p:nvSpPr>
        <p:spPr/>
        <p:txBody>
          <a:bodyPr/>
          <a:lstStyle/>
          <a:p>
            <a:fld id="{BB7092C9-EE02-4E71-A64A-F79B68D21869}" type="datetime1">
              <a:rPr lang="de-DE" smtClean="0">
                <a:solidFill>
                  <a:prstClr val="black">
                    <a:tint val="75000"/>
                  </a:prstClr>
                </a:solidFill>
              </a:rPr>
              <a:pPr/>
              <a:t>08.10.2019</a:t>
            </a:fld>
            <a:endParaRPr lang="de-DE">
              <a:solidFill>
                <a:prstClr val="black">
                  <a:tint val="75000"/>
                </a:prstClr>
              </a:solidFill>
            </a:endParaRPr>
          </a:p>
        </p:txBody>
      </p:sp>
      <p:sp>
        <p:nvSpPr>
          <p:cNvPr id="4" name="Fußzeilenplatzhalter 3"/>
          <p:cNvSpPr>
            <a:spLocks noGrp="1"/>
          </p:cNvSpPr>
          <p:nvPr>
            <p:ph type="ftr" sz="quarter" idx="11"/>
          </p:nvPr>
        </p:nvSpPr>
        <p:spPr/>
        <p:txBody>
          <a:bodyPr/>
          <a:lstStyle/>
          <a:p>
            <a:endParaRPr lang="de-DE">
              <a:solidFill>
                <a:prstClr val="black">
                  <a:tint val="75000"/>
                </a:prstClr>
              </a:solidFill>
            </a:endParaRPr>
          </a:p>
        </p:txBody>
      </p:sp>
      <p:sp>
        <p:nvSpPr>
          <p:cNvPr id="5" name="Foliennummernplatzhalter 4"/>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a:solidFill>
                <a:prstClr val="white"/>
              </a:solidFill>
            </a:endParaRPr>
          </a:p>
        </p:txBody>
      </p:sp>
      <p:sp>
        <p:nvSpPr>
          <p:cNvPr id="7" name="Titel 1"/>
          <p:cNvSpPr>
            <a:spLocks noGrp="1"/>
          </p:cNvSpPr>
          <p:nvPr>
            <p:ph type="title"/>
          </p:nvPr>
        </p:nvSpPr>
        <p:spPr>
          <a:xfrm>
            <a:off x="7200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Tree>
    <p:extLst>
      <p:ext uri="{BB962C8B-B14F-4D97-AF65-F5344CB8AC3E}">
        <p14:creationId xmlns:p14="http://schemas.microsoft.com/office/powerpoint/2010/main" val="3325936841"/>
      </p:ext>
    </p:extLst>
  </p:cSld>
  <p:clrMapOvr>
    <a:masterClrMapping/>
  </p:clrMapOvr>
  <p:timing>
    <p:tnLst>
      <p:par>
        <p:cTn id="1" dur="indefinite" restart="never" nodeType="tmRoot"/>
      </p:par>
    </p:tn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itel - Diagramm">
    <p:spTree>
      <p:nvGrpSpPr>
        <p:cNvPr id="1" name=""/>
        <p:cNvGrpSpPr/>
        <p:nvPr/>
      </p:nvGrpSpPr>
      <p:grpSpPr>
        <a:xfrm>
          <a:off x="0" y="0"/>
          <a:ext cx="0" cy="0"/>
          <a:chOff x="0" y="0"/>
          <a:chExt cx="0" cy="0"/>
        </a:xfrm>
      </p:grpSpPr>
      <p:pic>
        <p:nvPicPr>
          <p:cNvPr id="6" name="Picture 16" descr="Streifen"/>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0" y="4764"/>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umsplatzhalter 2"/>
          <p:cNvSpPr>
            <a:spLocks noGrp="1"/>
          </p:cNvSpPr>
          <p:nvPr>
            <p:ph type="dt" sz="half" idx="10"/>
          </p:nvPr>
        </p:nvSpPr>
        <p:spPr/>
        <p:txBody>
          <a:bodyPr/>
          <a:lstStyle/>
          <a:p>
            <a:fld id="{BB7092C9-EE02-4E71-A64A-F79B68D21869}" type="datetime1">
              <a:rPr lang="de-DE" smtClean="0">
                <a:solidFill>
                  <a:prstClr val="black">
                    <a:tint val="75000"/>
                  </a:prstClr>
                </a:solidFill>
              </a:rPr>
              <a:pPr/>
              <a:t>08.10.2019</a:t>
            </a:fld>
            <a:endParaRPr lang="de-DE">
              <a:solidFill>
                <a:prstClr val="black">
                  <a:tint val="75000"/>
                </a:prstClr>
              </a:solidFill>
            </a:endParaRPr>
          </a:p>
        </p:txBody>
      </p:sp>
      <p:sp>
        <p:nvSpPr>
          <p:cNvPr id="4" name="Fußzeilenplatzhalter 3"/>
          <p:cNvSpPr>
            <a:spLocks noGrp="1"/>
          </p:cNvSpPr>
          <p:nvPr>
            <p:ph type="ftr" sz="quarter" idx="11"/>
          </p:nvPr>
        </p:nvSpPr>
        <p:spPr/>
        <p:txBody>
          <a:bodyPr/>
          <a:lstStyle/>
          <a:p>
            <a:endParaRPr lang="de-DE">
              <a:solidFill>
                <a:prstClr val="black">
                  <a:tint val="75000"/>
                </a:prstClr>
              </a:solidFill>
            </a:endParaRPr>
          </a:p>
        </p:txBody>
      </p:sp>
      <p:sp>
        <p:nvSpPr>
          <p:cNvPr id="5" name="Foliennummernplatzhalter 4"/>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a:solidFill>
                <a:prstClr val="white"/>
              </a:solidFill>
            </a:endParaRPr>
          </a:p>
        </p:txBody>
      </p:sp>
      <p:sp>
        <p:nvSpPr>
          <p:cNvPr id="7" name="Titel 1"/>
          <p:cNvSpPr>
            <a:spLocks noGrp="1"/>
          </p:cNvSpPr>
          <p:nvPr>
            <p:ph type="title"/>
          </p:nvPr>
        </p:nvSpPr>
        <p:spPr>
          <a:xfrm>
            <a:off x="7200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10" name="Diagrammplatzhalter 9"/>
          <p:cNvSpPr>
            <a:spLocks noGrp="1"/>
          </p:cNvSpPr>
          <p:nvPr>
            <p:ph type="chart" sz="quarter" idx="13"/>
          </p:nvPr>
        </p:nvSpPr>
        <p:spPr>
          <a:xfrm>
            <a:off x="2831637" y="1422266"/>
            <a:ext cx="6527800" cy="3529012"/>
          </a:xfrm>
        </p:spPr>
        <p:txBody>
          <a:bodyPr>
            <a:normAutofit/>
          </a:bodyPr>
          <a:lstStyle>
            <a:lvl1pPr>
              <a:defRPr sz="2000"/>
            </a:lvl1pPr>
          </a:lstStyle>
          <a:p>
            <a:r>
              <a:rPr lang="de-DE" smtClean="0"/>
              <a:t>Diagramm durch Klicken auf Symbol hinzufügen</a:t>
            </a:r>
            <a:endParaRPr lang="de-DE" dirty="0"/>
          </a:p>
        </p:txBody>
      </p:sp>
    </p:spTree>
    <p:extLst>
      <p:ext uri="{BB962C8B-B14F-4D97-AF65-F5344CB8AC3E}">
        <p14:creationId xmlns:p14="http://schemas.microsoft.com/office/powerpoint/2010/main" val="748614800"/>
      </p:ext>
    </p:extLst>
  </p:cSld>
  <p:clrMapOvr>
    <a:masterClrMapping/>
  </p:clrMapOvr>
  <p:timing>
    <p:tnLst>
      <p:par>
        <p:cTn id="1" dur="indefinite" restart="never" nodeType="tmRoot"/>
      </p:par>
    </p:tn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itel SmartArt">
    <p:spTree>
      <p:nvGrpSpPr>
        <p:cNvPr id="1" name=""/>
        <p:cNvGrpSpPr/>
        <p:nvPr/>
      </p:nvGrpSpPr>
      <p:grpSpPr>
        <a:xfrm>
          <a:off x="0" y="0"/>
          <a:ext cx="0" cy="0"/>
          <a:chOff x="0" y="0"/>
          <a:chExt cx="0" cy="0"/>
        </a:xfrm>
      </p:grpSpPr>
      <p:pic>
        <p:nvPicPr>
          <p:cNvPr id="6" name="Picture 16" descr="Streifen"/>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0" y="4764"/>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umsplatzhalter 2"/>
          <p:cNvSpPr>
            <a:spLocks noGrp="1"/>
          </p:cNvSpPr>
          <p:nvPr>
            <p:ph type="dt" sz="half" idx="10"/>
          </p:nvPr>
        </p:nvSpPr>
        <p:spPr/>
        <p:txBody>
          <a:bodyPr/>
          <a:lstStyle/>
          <a:p>
            <a:fld id="{BB7092C9-EE02-4E71-A64A-F79B68D21869}" type="datetime1">
              <a:rPr lang="de-DE" smtClean="0">
                <a:solidFill>
                  <a:prstClr val="black">
                    <a:tint val="75000"/>
                  </a:prstClr>
                </a:solidFill>
              </a:rPr>
              <a:pPr/>
              <a:t>08.10.2019</a:t>
            </a:fld>
            <a:endParaRPr lang="de-DE">
              <a:solidFill>
                <a:prstClr val="black">
                  <a:tint val="75000"/>
                </a:prstClr>
              </a:solidFill>
            </a:endParaRPr>
          </a:p>
        </p:txBody>
      </p:sp>
      <p:sp>
        <p:nvSpPr>
          <p:cNvPr id="4" name="Fußzeilenplatzhalter 3"/>
          <p:cNvSpPr>
            <a:spLocks noGrp="1"/>
          </p:cNvSpPr>
          <p:nvPr>
            <p:ph type="ftr" sz="quarter" idx="11"/>
          </p:nvPr>
        </p:nvSpPr>
        <p:spPr/>
        <p:txBody>
          <a:bodyPr/>
          <a:lstStyle/>
          <a:p>
            <a:endParaRPr lang="de-DE">
              <a:solidFill>
                <a:prstClr val="black">
                  <a:tint val="75000"/>
                </a:prstClr>
              </a:solidFill>
            </a:endParaRPr>
          </a:p>
        </p:txBody>
      </p:sp>
      <p:sp>
        <p:nvSpPr>
          <p:cNvPr id="5" name="Foliennummernplatzhalter 4"/>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a:solidFill>
                <a:prstClr val="white"/>
              </a:solidFill>
            </a:endParaRPr>
          </a:p>
        </p:txBody>
      </p:sp>
      <p:sp>
        <p:nvSpPr>
          <p:cNvPr id="7" name="Titel 1"/>
          <p:cNvSpPr>
            <a:spLocks noGrp="1"/>
          </p:cNvSpPr>
          <p:nvPr>
            <p:ph type="title"/>
          </p:nvPr>
        </p:nvSpPr>
        <p:spPr>
          <a:xfrm>
            <a:off x="7200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8" name="SmartArt-Platzhalter 7"/>
          <p:cNvSpPr>
            <a:spLocks noGrp="1"/>
          </p:cNvSpPr>
          <p:nvPr>
            <p:ph type="dgm" sz="quarter" idx="13"/>
          </p:nvPr>
        </p:nvSpPr>
        <p:spPr>
          <a:xfrm>
            <a:off x="3444921" y="1422122"/>
            <a:ext cx="5295900" cy="3781425"/>
          </a:xfrm>
        </p:spPr>
        <p:txBody>
          <a:bodyPr>
            <a:normAutofit/>
          </a:bodyPr>
          <a:lstStyle>
            <a:lvl1pPr>
              <a:defRPr sz="2000"/>
            </a:lvl1pPr>
          </a:lstStyle>
          <a:p>
            <a:r>
              <a:rPr lang="de-DE" smtClean="0"/>
              <a:t>Klicken Sie auf das Symbol, um die SmartArt-Grafik hinzuzufügen</a:t>
            </a:r>
            <a:endParaRPr lang="de-DE" dirty="0"/>
          </a:p>
        </p:txBody>
      </p:sp>
    </p:spTree>
    <p:extLst>
      <p:ext uri="{BB962C8B-B14F-4D97-AF65-F5344CB8AC3E}">
        <p14:creationId xmlns:p14="http://schemas.microsoft.com/office/powerpoint/2010/main" val="752491310"/>
      </p:ext>
    </p:extLst>
  </p:cSld>
  <p:clrMapOvr>
    <a:masterClrMapping/>
  </p:clrMapOvr>
  <p:timing>
    <p:tnLst>
      <p:par>
        <p:cTn id="1" dur="indefinite" restart="never" nodeType="tmRoot"/>
      </p:par>
    </p:tn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itel und Tabelle">
    <p:spTree>
      <p:nvGrpSpPr>
        <p:cNvPr id="1" name=""/>
        <p:cNvGrpSpPr/>
        <p:nvPr/>
      </p:nvGrpSpPr>
      <p:grpSpPr>
        <a:xfrm>
          <a:off x="0" y="0"/>
          <a:ext cx="0" cy="0"/>
          <a:chOff x="0" y="0"/>
          <a:chExt cx="0" cy="0"/>
        </a:xfrm>
      </p:grpSpPr>
      <p:pic>
        <p:nvPicPr>
          <p:cNvPr id="6" name="Picture 16" descr="Streifen"/>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0" y="4764"/>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umsplatzhalter 2"/>
          <p:cNvSpPr>
            <a:spLocks noGrp="1"/>
          </p:cNvSpPr>
          <p:nvPr>
            <p:ph type="dt" sz="half" idx="10"/>
          </p:nvPr>
        </p:nvSpPr>
        <p:spPr/>
        <p:txBody>
          <a:bodyPr/>
          <a:lstStyle/>
          <a:p>
            <a:fld id="{BB7092C9-EE02-4E71-A64A-F79B68D21869}" type="datetime1">
              <a:rPr lang="de-DE" smtClean="0">
                <a:solidFill>
                  <a:prstClr val="black">
                    <a:tint val="75000"/>
                  </a:prstClr>
                </a:solidFill>
              </a:rPr>
              <a:pPr/>
              <a:t>08.10.2019</a:t>
            </a:fld>
            <a:endParaRPr lang="de-DE">
              <a:solidFill>
                <a:prstClr val="black">
                  <a:tint val="75000"/>
                </a:prstClr>
              </a:solidFill>
            </a:endParaRPr>
          </a:p>
        </p:txBody>
      </p:sp>
      <p:sp>
        <p:nvSpPr>
          <p:cNvPr id="4" name="Fußzeilenplatzhalter 3"/>
          <p:cNvSpPr>
            <a:spLocks noGrp="1"/>
          </p:cNvSpPr>
          <p:nvPr>
            <p:ph type="ftr" sz="quarter" idx="11"/>
          </p:nvPr>
        </p:nvSpPr>
        <p:spPr/>
        <p:txBody>
          <a:bodyPr/>
          <a:lstStyle/>
          <a:p>
            <a:endParaRPr lang="de-DE">
              <a:solidFill>
                <a:prstClr val="black">
                  <a:tint val="75000"/>
                </a:prstClr>
              </a:solidFill>
            </a:endParaRPr>
          </a:p>
        </p:txBody>
      </p:sp>
      <p:sp>
        <p:nvSpPr>
          <p:cNvPr id="5" name="Foliennummernplatzhalter 4"/>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a:solidFill>
                <a:prstClr val="white"/>
              </a:solidFill>
            </a:endParaRPr>
          </a:p>
        </p:txBody>
      </p:sp>
      <p:sp>
        <p:nvSpPr>
          <p:cNvPr id="7" name="Titel 1"/>
          <p:cNvSpPr>
            <a:spLocks noGrp="1"/>
          </p:cNvSpPr>
          <p:nvPr>
            <p:ph type="title"/>
          </p:nvPr>
        </p:nvSpPr>
        <p:spPr>
          <a:xfrm>
            <a:off x="7200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8" name="Tabellenplatzhalter 7"/>
          <p:cNvSpPr>
            <a:spLocks noGrp="1"/>
          </p:cNvSpPr>
          <p:nvPr>
            <p:ph type="tbl" sz="quarter" idx="13"/>
          </p:nvPr>
        </p:nvSpPr>
        <p:spPr>
          <a:xfrm>
            <a:off x="2159000" y="1419601"/>
            <a:ext cx="7874000" cy="3744913"/>
          </a:xfrm>
        </p:spPr>
        <p:txBody>
          <a:bodyPr>
            <a:normAutofit/>
          </a:bodyPr>
          <a:lstStyle>
            <a:lvl1pPr>
              <a:defRPr sz="2000"/>
            </a:lvl1pPr>
          </a:lstStyle>
          <a:p>
            <a:r>
              <a:rPr lang="de-DE" smtClean="0"/>
              <a:t>Tabelle durch Klicken auf Symbol hinzufügen</a:t>
            </a:r>
            <a:endParaRPr lang="de-DE" dirty="0"/>
          </a:p>
        </p:txBody>
      </p:sp>
    </p:spTree>
    <p:extLst>
      <p:ext uri="{BB962C8B-B14F-4D97-AF65-F5344CB8AC3E}">
        <p14:creationId xmlns:p14="http://schemas.microsoft.com/office/powerpoint/2010/main" val="4188493403"/>
      </p:ext>
    </p:extLst>
  </p:cSld>
  <p:clrMapOvr>
    <a:masterClrMapping/>
  </p:clrMapOvr>
  <p:timing>
    <p:tnLst>
      <p:par>
        <p:cTn id="1" dur="indefinite" restart="never" nodeType="tmRoot"/>
      </p:par>
    </p:tn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itel - Medien">
    <p:spTree>
      <p:nvGrpSpPr>
        <p:cNvPr id="1" name=""/>
        <p:cNvGrpSpPr/>
        <p:nvPr/>
      </p:nvGrpSpPr>
      <p:grpSpPr>
        <a:xfrm>
          <a:off x="0" y="0"/>
          <a:ext cx="0" cy="0"/>
          <a:chOff x="0" y="0"/>
          <a:chExt cx="0" cy="0"/>
        </a:xfrm>
      </p:grpSpPr>
      <p:pic>
        <p:nvPicPr>
          <p:cNvPr id="6" name="Picture 16" descr="Streifen"/>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0" y="4764"/>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umsplatzhalter 2"/>
          <p:cNvSpPr>
            <a:spLocks noGrp="1"/>
          </p:cNvSpPr>
          <p:nvPr>
            <p:ph type="dt" sz="half" idx="10"/>
          </p:nvPr>
        </p:nvSpPr>
        <p:spPr/>
        <p:txBody>
          <a:bodyPr/>
          <a:lstStyle/>
          <a:p>
            <a:fld id="{BB7092C9-EE02-4E71-A64A-F79B68D21869}" type="datetime1">
              <a:rPr lang="de-DE" smtClean="0">
                <a:solidFill>
                  <a:prstClr val="black">
                    <a:tint val="75000"/>
                  </a:prstClr>
                </a:solidFill>
              </a:rPr>
              <a:pPr/>
              <a:t>08.10.2019</a:t>
            </a:fld>
            <a:endParaRPr lang="de-DE">
              <a:solidFill>
                <a:prstClr val="black">
                  <a:tint val="75000"/>
                </a:prstClr>
              </a:solidFill>
            </a:endParaRPr>
          </a:p>
        </p:txBody>
      </p:sp>
      <p:sp>
        <p:nvSpPr>
          <p:cNvPr id="4" name="Fußzeilenplatzhalter 3"/>
          <p:cNvSpPr>
            <a:spLocks noGrp="1"/>
          </p:cNvSpPr>
          <p:nvPr>
            <p:ph type="ftr" sz="quarter" idx="11"/>
          </p:nvPr>
        </p:nvSpPr>
        <p:spPr/>
        <p:txBody>
          <a:bodyPr/>
          <a:lstStyle/>
          <a:p>
            <a:endParaRPr lang="de-DE">
              <a:solidFill>
                <a:prstClr val="black">
                  <a:tint val="75000"/>
                </a:prstClr>
              </a:solidFill>
            </a:endParaRPr>
          </a:p>
        </p:txBody>
      </p:sp>
      <p:sp>
        <p:nvSpPr>
          <p:cNvPr id="5" name="Foliennummernplatzhalter 4"/>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a:solidFill>
                <a:prstClr val="white"/>
              </a:solidFill>
            </a:endParaRPr>
          </a:p>
        </p:txBody>
      </p:sp>
      <p:sp>
        <p:nvSpPr>
          <p:cNvPr id="7" name="Titel 1"/>
          <p:cNvSpPr>
            <a:spLocks noGrp="1"/>
          </p:cNvSpPr>
          <p:nvPr>
            <p:ph type="title"/>
          </p:nvPr>
        </p:nvSpPr>
        <p:spPr>
          <a:xfrm>
            <a:off x="7200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9" name="Medienplatzhalter 8"/>
          <p:cNvSpPr>
            <a:spLocks noGrp="1"/>
          </p:cNvSpPr>
          <p:nvPr>
            <p:ph type="media" sz="quarter" idx="13"/>
          </p:nvPr>
        </p:nvSpPr>
        <p:spPr>
          <a:xfrm>
            <a:off x="3364205" y="1430123"/>
            <a:ext cx="5473700" cy="3024187"/>
          </a:xfrm>
        </p:spPr>
        <p:txBody>
          <a:bodyPr>
            <a:normAutofit/>
          </a:bodyPr>
          <a:lstStyle>
            <a:lvl1pPr>
              <a:defRPr sz="2000"/>
            </a:lvl1pPr>
          </a:lstStyle>
          <a:p>
            <a:r>
              <a:rPr lang="de-DE" smtClean="0"/>
              <a:t>Mediaclip durch Klicken auf Symbol hinzufügen</a:t>
            </a:r>
            <a:endParaRPr lang="de-DE" dirty="0"/>
          </a:p>
        </p:txBody>
      </p:sp>
    </p:spTree>
    <p:extLst>
      <p:ext uri="{BB962C8B-B14F-4D97-AF65-F5344CB8AC3E}">
        <p14:creationId xmlns:p14="http://schemas.microsoft.com/office/powerpoint/2010/main" val="1802838718"/>
      </p:ext>
    </p:extLst>
  </p:cSld>
  <p:clrMapOvr>
    <a:masterClrMapping/>
  </p:clrMapOvr>
  <p:timing>
    <p:tnLst>
      <p:par>
        <p:cTn id="1" dur="indefinite" restart="never" nodeType="tmRoot"/>
      </p:par>
    </p:tnLst>
  </p:timing>
</p:sldLayout>
</file>

<file path=ppt/slideLayouts/slideLayout12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pic>
        <p:nvPicPr>
          <p:cNvPr id="5" name="Picture 16" descr="Streifen"/>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0" y="4764"/>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umsplatzhalter 1"/>
          <p:cNvSpPr>
            <a:spLocks noGrp="1"/>
          </p:cNvSpPr>
          <p:nvPr>
            <p:ph type="dt" sz="half" idx="10"/>
          </p:nvPr>
        </p:nvSpPr>
        <p:spPr/>
        <p:txBody>
          <a:bodyPr/>
          <a:lstStyle/>
          <a:p>
            <a:fld id="{F49B8F95-6233-4964-9FC4-FC3F894399F9}" type="datetime1">
              <a:rPr lang="de-DE" smtClean="0">
                <a:solidFill>
                  <a:prstClr val="black">
                    <a:tint val="75000"/>
                  </a:prstClr>
                </a:solidFill>
              </a:rPr>
              <a:pPr/>
              <a:t>08.10.2019</a:t>
            </a:fld>
            <a:endParaRPr lang="de-DE">
              <a:solidFill>
                <a:prstClr val="black">
                  <a:tint val="75000"/>
                </a:prstClr>
              </a:solidFill>
            </a:endParaRPr>
          </a:p>
        </p:txBody>
      </p:sp>
      <p:sp>
        <p:nvSpPr>
          <p:cNvPr id="3" name="Fußzeilenplatzhalter 2"/>
          <p:cNvSpPr>
            <a:spLocks noGrp="1"/>
          </p:cNvSpPr>
          <p:nvPr>
            <p:ph type="ftr" sz="quarter" idx="11"/>
          </p:nvPr>
        </p:nvSpPr>
        <p:spPr/>
        <p:txBody>
          <a:bodyPr/>
          <a:lstStyle/>
          <a:p>
            <a:endParaRPr lang="de-DE">
              <a:solidFill>
                <a:prstClr val="black">
                  <a:tint val="75000"/>
                </a:prstClr>
              </a:solidFill>
            </a:endParaRPr>
          </a:p>
        </p:txBody>
      </p:sp>
      <p:sp>
        <p:nvSpPr>
          <p:cNvPr id="4" name="Foliennummernplatzhalter 3"/>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a:solidFill>
                <a:prstClr val="white"/>
              </a:solidFill>
            </a:endParaRPr>
          </a:p>
        </p:txBody>
      </p:sp>
    </p:spTree>
    <p:extLst>
      <p:ext uri="{BB962C8B-B14F-4D97-AF65-F5344CB8AC3E}">
        <p14:creationId xmlns:p14="http://schemas.microsoft.com/office/powerpoint/2010/main" val="2161723238"/>
      </p:ext>
    </p:extLst>
  </p:cSld>
  <p:clrMapOvr>
    <a:masterClrMapping/>
  </p:clrMapOvr>
  <p:timing>
    <p:tnLst>
      <p:par>
        <p:cTn id="1" dur="indefinite" restart="never" nodeType="tmRoot"/>
      </p:par>
    </p:tn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type="title">
  <p:cSld name="1_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de-DE" dirty="0" smtClean="0"/>
              <a:t>Titelmasterformat durch Klicken bearbeiten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en-US" dirty="0"/>
          </a:p>
        </p:txBody>
      </p:sp>
      <p:sp>
        <p:nvSpPr>
          <p:cNvPr id="4" name="Date Placeholder 3"/>
          <p:cNvSpPr>
            <a:spLocks noGrp="1"/>
          </p:cNvSpPr>
          <p:nvPr>
            <p:ph type="dt" sz="half" idx="10"/>
          </p:nvPr>
        </p:nvSpPr>
        <p:spPr/>
        <p:txBody>
          <a:bodyPr/>
          <a:lstStyle/>
          <a:p>
            <a:fld id="{14A27CA4-9005-4640-89AE-5B5D7BF19E7F}" type="datetimeFigureOut">
              <a:rPr lang="de-DE" smtClean="0">
                <a:solidFill>
                  <a:prstClr val="black">
                    <a:tint val="75000"/>
                  </a:prstClr>
                </a:solidFill>
              </a:rPr>
              <a:pPr/>
              <a:t>08.10.2019</a:t>
            </a:fld>
            <a:endParaRPr lang="de-DE">
              <a:solidFill>
                <a:prstClr val="black">
                  <a:tint val="75000"/>
                </a:prstClr>
              </a:solidFill>
            </a:endParaRPr>
          </a:p>
        </p:txBody>
      </p:sp>
      <p:sp>
        <p:nvSpPr>
          <p:cNvPr id="5" name="Footer Placeholder 4"/>
          <p:cNvSpPr>
            <a:spLocks noGrp="1"/>
          </p:cNvSpPr>
          <p:nvPr>
            <p:ph type="ftr" sz="quarter" idx="11"/>
          </p:nvPr>
        </p:nvSpPr>
        <p:spPr/>
        <p:txBody>
          <a:bodyPr/>
          <a:lstStyle/>
          <a:p>
            <a:endParaRPr lang="de-DE">
              <a:solidFill>
                <a:prstClr val="black">
                  <a:tint val="75000"/>
                </a:prstClr>
              </a:solidFill>
            </a:endParaRPr>
          </a:p>
        </p:txBody>
      </p:sp>
      <p:sp>
        <p:nvSpPr>
          <p:cNvPr id="6" name="Slide Number Placeholder 5"/>
          <p:cNvSpPr>
            <a:spLocks noGrp="1"/>
          </p:cNvSpPr>
          <p:nvPr>
            <p:ph type="sldNum" sz="quarter" idx="12"/>
          </p:nvPr>
        </p:nvSpPr>
        <p:spPr/>
        <p:txBody>
          <a:bodyPr/>
          <a:lstStyle/>
          <a:p>
            <a:fld id="{0D08D7EA-28FA-42CE-8C96-0AC4572B8713}" type="slidenum">
              <a:rPr lang="de-DE" smtClean="0">
                <a:solidFill>
                  <a:prstClr val="white"/>
                </a:solidFill>
              </a:rPr>
              <a:pPr/>
              <a:t>‹Nr.›</a:t>
            </a:fld>
            <a:endParaRPr lang="de-DE">
              <a:solidFill>
                <a:prstClr val="white"/>
              </a:solidFill>
            </a:endParaRPr>
          </a:p>
        </p:txBody>
      </p:sp>
    </p:spTree>
    <p:extLst>
      <p:ext uri="{BB962C8B-B14F-4D97-AF65-F5344CB8AC3E}">
        <p14:creationId xmlns:p14="http://schemas.microsoft.com/office/powerpoint/2010/main" val="1960417653"/>
      </p:ext>
    </p:extLst>
  </p:cSld>
  <p:clrMapOvr>
    <a:masterClrMapping/>
  </p:clrMapOvr>
  <p:timing>
    <p:tnLst>
      <p:par>
        <p:cTn id="1" dur="indefinite" restart="never" nodeType="tmRoot"/>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type="title">
  <p:cSld name="2_Titelfolie">
    <p:spTree>
      <p:nvGrpSpPr>
        <p:cNvPr id="1" name=""/>
        <p:cNvGrpSpPr/>
        <p:nvPr/>
      </p:nvGrpSpPr>
      <p:grpSpPr>
        <a:xfrm>
          <a:off x="0" y="0"/>
          <a:ext cx="0" cy="0"/>
          <a:chOff x="0" y="0"/>
          <a:chExt cx="0" cy="0"/>
        </a:xfrm>
      </p:grpSpPr>
      <p:sp>
        <p:nvSpPr>
          <p:cNvPr id="2" name="Line 1029"/>
          <p:cNvSpPr>
            <a:spLocks noChangeShapeType="1"/>
          </p:cNvSpPr>
          <p:nvPr userDrawn="1"/>
        </p:nvSpPr>
        <p:spPr bwMode="auto">
          <a:xfrm>
            <a:off x="508000" y="6172200"/>
            <a:ext cx="11277600" cy="0"/>
          </a:xfrm>
          <a:prstGeom prst="line">
            <a:avLst/>
          </a:prstGeom>
          <a:noFill/>
          <a:ln w="19050">
            <a:solidFill>
              <a:srgbClr val="990000"/>
            </a:solidFill>
            <a:round/>
            <a:headEnd/>
            <a:tailEnd/>
          </a:ln>
          <a:extLst>
            <a:ext uri="{909E8E84-426E-40DD-AFC4-6F175D3DCCD1}">
              <a14:hiddenFill xmlns:a14="http://schemas.microsoft.com/office/drawing/2010/main">
                <a:noFill/>
              </a14:hiddenFill>
            </a:ext>
          </a:extLst>
        </p:spPr>
        <p:txBody>
          <a:bodyPr/>
          <a:lstStyle/>
          <a:p>
            <a:endParaRPr lang="de-DE" sz="1800">
              <a:solidFill>
                <a:prstClr val="black"/>
              </a:solidFill>
            </a:endParaRPr>
          </a:p>
        </p:txBody>
      </p:sp>
      <p:sp>
        <p:nvSpPr>
          <p:cNvPr id="3" name="Line 1030"/>
          <p:cNvSpPr>
            <a:spLocks noChangeShapeType="1"/>
          </p:cNvSpPr>
          <p:nvPr userDrawn="1"/>
        </p:nvSpPr>
        <p:spPr bwMode="auto">
          <a:xfrm>
            <a:off x="508000" y="1066800"/>
            <a:ext cx="11277600" cy="0"/>
          </a:xfrm>
          <a:prstGeom prst="line">
            <a:avLst/>
          </a:prstGeom>
          <a:noFill/>
          <a:ln w="19050">
            <a:solidFill>
              <a:srgbClr val="990000"/>
            </a:solidFill>
            <a:round/>
            <a:headEnd/>
            <a:tailEnd/>
          </a:ln>
          <a:extLst>
            <a:ext uri="{909E8E84-426E-40DD-AFC4-6F175D3DCCD1}">
              <a14:hiddenFill xmlns:a14="http://schemas.microsoft.com/office/drawing/2010/main">
                <a:noFill/>
              </a14:hiddenFill>
            </a:ext>
          </a:extLst>
        </p:spPr>
        <p:txBody>
          <a:bodyPr/>
          <a:lstStyle/>
          <a:p>
            <a:endParaRPr lang="de-DE" sz="1800">
              <a:solidFill>
                <a:prstClr val="black"/>
              </a:solidFill>
            </a:endParaRPr>
          </a:p>
        </p:txBody>
      </p:sp>
      <p:pic>
        <p:nvPicPr>
          <p:cNvPr id="4" name="Picture 13"/>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10033001" y="139701"/>
            <a:ext cx="1631951"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6"/>
          <p:cNvSpPr>
            <a:spLocks noGrp="1" noChangeArrowheads="1"/>
          </p:cNvSpPr>
          <p:nvPr>
            <p:ph type="sldNum" sz="quarter" idx="10"/>
          </p:nvPr>
        </p:nvSpPr>
        <p:spPr/>
        <p:txBody>
          <a:bodyPr/>
          <a:lstStyle>
            <a:lvl1pPr algn="r">
              <a:defRPr sz="1000">
                <a:solidFill>
                  <a:srgbClr val="800000"/>
                </a:solidFill>
                <a:latin typeface="+mn-lt"/>
              </a:defRPr>
            </a:lvl1pPr>
          </a:lstStyle>
          <a:p>
            <a:pPr>
              <a:defRPr/>
            </a:pPr>
            <a:r>
              <a:rPr lang="de-DE"/>
              <a:t>Folie </a:t>
            </a:r>
            <a:fld id="{272266B1-E666-4D80-B611-A6D9776C0D70}" type="slidenum">
              <a:rPr lang="de-DE"/>
              <a:pPr>
                <a:defRPr/>
              </a:pPr>
              <a:t>‹Nr.›</a:t>
            </a:fld>
            <a:endParaRPr lang="de-DE"/>
          </a:p>
        </p:txBody>
      </p:sp>
    </p:spTree>
    <p:extLst>
      <p:ext uri="{BB962C8B-B14F-4D97-AF65-F5344CB8AC3E}">
        <p14:creationId xmlns:p14="http://schemas.microsoft.com/office/powerpoint/2010/main" val="67087095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pic>
        <p:nvPicPr>
          <p:cNvPr id="4" name="Picture 7" descr="WWK-Logo-_Eine starke Gemeinschaft_CMYK">
            <a:hlinkClick r:id="" action="ppaction://noaction"/>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96967" y="279403"/>
            <a:ext cx="21590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ctrTitle"/>
          </p:nvPr>
        </p:nvSpPr>
        <p:spPr>
          <a:xfrm>
            <a:off x="711204" y="1981202"/>
            <a:ext cx="6502400" cy="1752600"/>
          </a:xfrm>
        </p:spPr>
        <p:txBody>
          <a:bodyPr anchor="b"/>
          <a:lstStyle>
            <a:lvl1pPr>
              <a:lnSpc>
                <a:spcPct val="90000"/>
              </a:lnSpc>
              <a:defRPr sz="2200" b="1">
                <a:solidFill>
                  <a:schemeClr val="bg1"/>
                </a:solidFill>
              </a:defRPr>
            </a:lvl1pPr>
          </a:lstStyle>
          <a:p>
            <a:pPr lvl="0"/>
            <a:r>
              <a:rPr lang="de-DE" noProof="0" smtClean="0"/>
              <a:t>Mastertitelformat bearbeiten</a:t>
            </a:r>
          </a:p>
        </p:txBody>
      </p:sp>
      <p:sp>
        <p:nvSpPr>
          <p:cNvPr id="3075" name="Rectangle 3"/>
          <p:cNvSpPr>
            <a:spLocks noGrp="1" noChangeArrowheads="1"/>
          </p:cNvSpPr>
          <p:nvPr>
            <p:ph type="subTitle" idx="1"/>
          </p:nvPr>
        </p:nvSpPr>
        <p:spPr>
          <a:xfrm>
            <a:off x="711204" y="4343400"/>
            <a:ext cx="6493933" cy="228600"/>
          </a:xfrm>
        </p:spPr>
        <p:txBody>
          <a:bodyPr/>
          <a:lstStyle>
            <a:lvl1pPr marL="0" indent="0">
              <a:buFontTx/>
              <a:buNone/>
              <a:defRPr sz="1200">
                <a:solidFill>
                  <a:schemeClr val="bg1"/>
                </a:solidFill>
              </a:defRPr>
            </a:lvl1pPr>
          </a:lstStyle>
          <a:p>
            <a:pPr lvl="0"/>
            <a:r>
              <a:rPr lang="de-DE" noProof="0" smtClean="0"/>
              <a:t>Master-Untertitelformat bearbeiten</a:t>
            </a:r>
          </a:p>
        </p:txBody>
      </p:sp>
    </p:spTree>
    <p:extLst>
      <p:ext uri="{BB962C8B-B14F-4D97-AF65-F5344CB8AC3E}">
        <p14:creationId xmlns:p14="http://schemas.microsoft.com/office/powerpoint/2010/main" val="4290073111"/>
      </p:ext>
    </p:extLst>
  </p:cSld>
  <p:clrMapOvr>
    <a:masterClrMapping/>
  </p:clrMapOvr>
  <p:transition/>
  <p:timing>
    <p:tnLst>
      <p:par>
        <p:cTn id="1" dur="indefinite" restart="never" nodeType="tmRoot"/>
      </p:par>
    </p:tnLst>
  </p:timing>
</p:sldLayout>
</file>

<file path=ppt/slideLayouts/slideLayout12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Rectangle 6"/>
          <p:cNvSpPr>
            <a:spLocks noGrp="1" noChangeArrowheads="1"/>
          </p:cNvSpPr>
          <p:nvPr>
            <p:ph type="sldNum" sz="quarter" idx="10"/>
          </p:nvPr>
        </p:nvSpPr>
        <p:spPr/>
        <p:txBody>
          <a:bodyPr/>
          <a:lstStyle>
            <a:lvl1pPr>
              <a:defRPr/>
            </a:lvl1pPr>
          </a:lstStyle>
          <a:p>
            <a:pPr>
              <a:defRPr/>
            </a:pPr>
            <a:endParaRPr lang="de-DE" dirty="0">
              <a:solidFill>
                <a:srgbClr val="000000"/>
              </a:solidFill>
            </a:endParaRPr>
          </a:p>
        </p:txBody>
      </p:sp>
    </p:spTree>
    <p:extLst>
      <p:ext uri="{BB962C8B-B14F-4D97-AF65-F5344CB8AC3E}">
        <p14:creationId xmlns:p14="http://schemas.microsoft.com/office/powerpoint/2010/main" val="952616412"/>
      </p:ext>
    </p:extLst>
  </p:cSld>
  <p:clrMapOvr>
    <a:masterClrMapping/>
  </p:clrMapOvr>
  <p:transition/>
  <p:timing>
    <p:tnLst>
      <p:par>
        <p:cTn id="1" dur="indefinite" restart="never" nodeType="tmRoot"/>
      </p:par>
    </p:tnLst>
  </p:timing>
</p:sldLayout>
</file>

<file path=ppt/slideLayouts/slideLayout130.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6"/>
            <a:ext cx="103632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963084" y="2906713"/>
            <a:ext cx="10363200" cy="1500187"/>
          </a:xfrm>
        </p:spPr>
        <p:txBody>
          <a:bodyPr anchor="b"/>
          <a:lstStyle>
            <a:lvl1pPr marL="0" indent="0">
              <a:buNone/>
              <a:defRPr sz="2000"/>
            </a:lvl1pPr>
            <a:lvl2pPr marL="456958" indent="0">
              <a:buNone/>
              <a:defRPr sz="1800"/>
            </a:lvl2pPr>
            <a:lvl3pPr marL="913916" indent="0">
              <a:buNone/>
              <a:defRPr sz="1600"/>
            </a:lvl3pPr>
            <a:lvl4pPr marL="1370874" indent="0">
              <a:buNone/>
              <a:defRPr sz="1400"/>
            </a:lvl4pPr>
            <a:lvl5pPr marL="1827832" indent="0">
              <a:buNone/>
              <a:defRPr sz="1400"/>
            </a:lvl5pPr>
            <a:lvl6pPr marL="2284789" indent="0">
              <a:buNone/>
              <a:defRPr sz="1400"/>
            </a:lvl6pPr>
            <a:lvl7pPr marL="2741748" indent="0">
              <a:buNone/>
              <a:defRPr sz="1400"/>
            </a:lvl7pPr>
            <a:lvl8pPr marL="3198706" indent="0">
              <a:buNone/>
              <a:defRPr sz="1400"/>
            </a:lvl8pPr>
            <a:lvl9pPr marL="3655663" indent="0">
              <a:buNone/>
              <a:defRPr sz="1400"/>
            </a:lvl9pPr>
          </a:lstStyle>
          <a:p>
            <a:pPr lvl="0"/>
            <a:r>
              <a:rPr lang="de-DE" smtClean="0"/>
              <a:t>Textmasterformat bearbeiten</a:t>
            </a:r>
          </a:p>
        </p:txBody>
      </p:sp>
      <p:sp>
        <p:nvSpPr>
          <p:cNvPr id="4" name="Rectangle 6"/>
          <p:cNvSpPr>
            <a:spLocks noGrp="1" noChangeArrowheads="1"/>
          </p:cNvSpPr>
          <p:nvPr>
            <p:ph type="sldNum" sz="quarter" idx="10"/>
          </p:nvPr>
        </p:nvSpPr>
        <p:spPr/>
        <p:txBody>
          <a:bodyPr/>
          <a:lstStyle>
            <a:lvl1pPr>
              <a:defRPr/>
            </a:lvl1pPr>
          </a:lstStyle>
          <a:p>
            <a:pPr>
              <a:defRPr/>
            </a:pPr>
            <a:fld id="{6A449739-3785-46BC-B291-3574F728F1C6}" type="slidenum">
              <a:rPr lang="de-DE">
                <a:solidFill>
                  <a:srgbClr val="FFFFFF"/>
                </a:solidFill>
              </a:rPr>
              <a:pPr>
                <a:defRPr/>
              </a:pPr>
              <a:t>‹Nr.›</a:t>
            </a:fld>
            <a:endParaRPr lang="de-DE">
              <a:solidFill>
                <a:srgbClr val="000000"/>
              </a:solidFill>
            </a:endParaRPr>
          </a:p>
        </p:txBody>
      </p:sp>
    </p:spTree>
    <p:extLst>
      <p:ext uri="{BB962C8B-B14F-4D97-AF65-F5344CB8AC3E}">
        <p14:creationId xmlns:p14="http://schemas.microsoft.com/office/powerpoint/2010/main" val="328758525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711204" y="1447803"/>
            <a:ext cx="5283200" cy="48942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6197604" y="1447803"/>
            <a:ext cx="5283200" cy="48942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6"/>
          <p:cNvSpPr>
            <a:spLocks noGrp="1" noChangeArrowheads="1"/>
          </p:cNvSpPr>
          <p:nvPr>
            <p:ph type="sldNum" sz="quarter" idx="10"/>
          </p:nvPr>
        </p:nvSpPr>
        <p:spPr/>
        <p:txBody>
          <a:bodyPr/>
          <a:lstStyle>
            <a:lvl1pPr>
              <a:defRPr/>
            </a:lvl1pPr>
          </a:lstStyle>
          <a:p>
            <a:pPr>
              <a:defRPr/>
            </a:pPr>
            <a:fld id="{DD50D880-BEC2-40DC-A71E-DEA92DE1B74B}" type="slidenum">
              <a:rPr lang="de-DE">
                <a:solidFill>
                  <a:srgbClr val="FFFFFF"/>
                </a:solidFill>
              </a:rPr>
              <a:pPr>
                <a:defRPr/>
              </a:pPr>
              <a:t>‹Nr.›</a:t>
            </a:fld>
            <a:endParaRPr lang="de-DE">
              <a:solidFill>
                <a:srgbClr val="000000"/>
              </a:solidFill>
            </a:endParaRPr>
          </a:p>
        </p:txBody>
      </p:sp>
    </p:spTree>
    <p:extLst>
      <p:ext uri="{BB962C8B-B14F-4D97-AF65-F5344CB8AC3E}">
        <p14:creationId xmlns:p14="http://schemas.microsoft.com/office/powerpoint/2010/main" val="191948815"/>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9"/>
            <a:ext cx="109728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609600" y="1535113"/>
            <a:ext cx="5386917" cy="639762"/>
          </a:xfrm>
        </p:spPr>
        <p:txBody>
          <a:bodyPr anchor="b"/>
          <a:lstStyle>
            <a:lvl1pPr marL="0" indent="0">
              <a:buNone/>
              <a:defRPr sz="2400" b="1"/>
            </a:lvl1pPr>
            <a:lvl2pPr marL="456958" indent="0">
              <a:buNone/>
              <a:defRPr sz="2000" b="1"/>
            </a:lvl2pPr>
            <a:lvl3pPr marL="913916" indent="0">
              <a:buNone/>
              <a:defRPr sz="1800" b="1"/>
            </a:lvl3pPr>
            <a:lvl4pPr marL="1370874" indent="0">
              <a:buNone/>
              <a:defRPr sz="1600" b="1"/>
            </a:lvl4pPr>
            <a:lvl5pPr marL="1827832" indent="0">
              <a:buNone/>
              <a:defRPr sz="1600" b="1"/>
            </a:lvl5pPr>
            <a:lvl6pPr marL="2284789" indent="0">
              <a:buNone/>
              <a:defRPr sz="1600" b="1"/>
            </a:lvl6pPr>
            <a:lvl7pPr marL="2741748" indent="0">
              <a:buNone/>
              <a:defRPr sz="1600" b="1"/>
            </a:lvl7pPr>
            <a:lvl8pPr marL="3198706" indent="0">
              <a:buNone/>
              <a:defRPr sz="1600" b="1"/>
            </a:lvl8pPr>
            <a:lvl9pPr marL="3655663"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6193373" y="1535113"/>
            <a:ext cx="5389033" cy="639762"/>
          </a:xfrm>
        </p:spPr>
        <p:txBody>
          <a:bodyPr anchor="b"/>
          <a:lstStyle>
            <a:lvl1pPr marL="0" indent="0">
              <a:buNone/>
              <a:defRPr sz="2400" b="1"/>
            </a:lvl1pPr>
            <a:lvl2pPr marL="456958" indent="0">
              <a:buNone/>
              <a:defRPr sz="2000" b="1"/>
            </a:lvl2pPr>
            <a:lvl3pPr marL="913916" indent="0">
              <a:buNone/>
              <a:defRPr sz="1800" b="1"/>
            </a:lvl3pPr>
            <a:lvl4pPr marL="1370874" indent="0">
              <a:buNone/>
              <a:defRPr sz="1600" b="1"/>
            </a:lvl4pPr>
            <a:lvl5pPr marL="1827832" indent="0">
              <a:buNone/>
              <a:defRPr sz="1600" b="1"/>
            </a:lvl5pPr>
            <a:lvl6pPr marL="2284789" indent="0">
              <a:buNone/>
              <a:defRPr sz="1600" b="1"/>
            </a:lvl6pPr>
            <a:lvl7pPr marL="2741748" indent="0">
              <a:buNone/>
              <a:defRPr sz="1600" b="1"/>
            </a:lvl7pPr>
            <a:lvl8pPr marL="3198706" indent="0">
              <a:buNone/>
              <a:defRPr sz="1600" b="1"/>
            </a:lvl8pPr>
            <a:lvl9pPr marL="3655663"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6193373"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6"/>
          <p:cNvSpPr>
            <a:spLocks noGrp="1" noChangeArrowheads="1"/>
          </p:cNvSpPr>
          <p:nvPr>
            <p:ph type="sldNum" sz="quarter" idx="10"/>
          </p:nvPr>
        </p:nvSpPr>
        <p:spPr/>
        <p:txBody>
          <a:bodyPr/>
          <a:lstStyle>
            <a:lvl1pPr>
              <a:defRPr/>
            </a:lvl1pPr>
          </a:lstStyle>
          <a:p>
            <a:pPr>
              <a:defRPr/>
            </a:pPr>
            <a:fld id="{B6491A77-4E73-449E-ABF2-3448EC9FCED0}" type="slidenum">
              <a:rPr lang="de-DE">
                <a:solidFill>
                  <a:srgbClr val="FFFFFF"/>
                </a:solidFill>
              </a:rPr>
              <a:pPr>
                <a:defRPr/>
              </a:pPr>
              <a:t>‹Nr.›</a:t>
            </a:fld>
            <a:endParaRPr lang="de-DE">
              <a:solidFill>
                <a:srgbClr val="000000"/>
              </a:solidFill>
            </a:endParaRPr>
          </a:p>
        </p:txBody>
      </p:sp>
    </p:spTree>
    <p:extLst>
      <p:ext uri="{BB962C8B-B14F-4D97-AF65-F5344CB8AC3E}">
        <p14:creationId xmlns:p14="http://schemas.microsoft.com/office/powerpoint/2010/main" val="3790879536"/>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6"/>
          <p:cNvSpPr>
            <a:spLocks noGrp="1" noChangeArrowheads="1"/>
          </p:cNvSpPr>
          <p:nvPr>
            <p:ph type="sldNum" sz="quarter" idx="10"/>
          </p:nvPr>
        </p:nvSpPr>
        <p:spPr/>
        <p:txBody>
          <a:bodyPr/>
          <a:lstStyle>
            <a:lvl1pPr>
              <a:defRPr/>
            </a:lvl1pPr>
          </a:lstStyle>
          <a:p>
            <a:pPr>
              <a:defRPr/>
            </a:pPr>
            <a:fld id="{17185936-B08E-40BD-8969-FDB9DD27AB29}" type="slidenum">
              <a:rPr lang="de-DE">
                <a:solidFill>
                  <a:srgbClr val="FFFFFF"/>
                </a:solidFill>
              </a:rPr>
              <a:pPr>
                <a:defRPr/>
              </a:pPr>
              <a:t>‹Nr.›</a:t>
            </a:fld>
            <a:endParaRPr lang="de-DE">
              <a:solidFill>
                <a:srgbClr val="000000"/>
              </a:solidFill>
            </a:endParaRPr>
          </a:p>
        </p:txBody>
      </p:sp>
    </p:spTree>
    <p:extLst>
      <p:ext uri="{BB962C8B-B14F-4D97-AF65-F5344CB8AC3E}">
        <p14:creationId xmlns:p14="http://schemas.microsoft.com/office/powerpoint/2010/main" val="2250439930"/>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p:txBody>
          <a:bodyPr/>
          <a:lstStyle>
            <a:lvl1pPr>
              <a:defRPr/>
            </a:lvl1pPr>
          </a:lstStyle>
          <a:p>
            <a:pPr>
              <a:defRPr/>
            </a:pPr>
            <a:fld id="{61BCA6CF-9009-4FF8-B822-D54FA63FF616}" type="slidenum">
              <a:rPr lang="de-DE">
                <a:solidFill>
                  <a:srgbClr val="FFFFFF"/>
                </a:solidFill>
              </a:rPr>
              <a:pPr>
                <a:defRPr/>
              </a:pPr>
              <a:t>‹Nr.›</a:t>
            </a:fld>
            <a:endParaRPr lang="de-DE">
              <a:solidFill>
                <a:srgbClr val="000000"/>
              </a:solidFill>
            </a:endParaRPr>
          </a:p>
        </p:txBody>
      </p:sp>
    </p:spTree>
    <p:extLst>
      <p:ext uri="{BB962C8B-B14F-4D97-AF65-F5344CB8AC3E}">
        <p14:creationId xmlns:p14="http://schemas.microsoft.com/office/powerpoint/2010/main" val="2176040122"/>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6" y="273050"/>
            <a:ext cx="4011084"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609606" y="1435103"/>
            <a:ext cx="4011084" cy="4691063"/>
          </a:xfrm>
        </p:spPr>
        <p:txBody>
          <a:bodyPr/>
          <a:lstStyle>
            <a:lvl1pPr marL="0" indent="0">
              <a:buNone/>
              <a:defRPr sz="1400"/>
            </a:lvl1pPr>
            <a:lvl2pPr marL="456958" indent="0">
              <a:buNone/>
              <a:defRPr sz="1200"/>
            </a:lvl2pPr>
            <a:lvl3pPr marL="913916" indent="0">
              <a:buNone/>
              <a:defRPr sz="1000"/>
            </a:lvl3pPr>
            <a:lvl4pPr marL="1370874" indent="0">
              <a:buNone/>
              <a:defRPr sz="900"/>
            </a:lvl4pPr>
            <a:lvl5pPr marL="1827832" indent="0">
              <a:buNone/>
              <a:defRPr sz="900"/>
            </a:lvl5pPr>
            <a:lvl6pPr marL="2284789" indent="0">
              <a:buNone/>
              <a:defRPr sz="900"/>
            </a:lvl6pPr>
            <a:lvl7pPr marL="2741748" indent="0">
              <a:buNone/>
              <a:defRPr sz="900"/>
            </a:lvl7pPr>
            <a:lvl8pPr marL="3198706" indent="0">
              <a:buNone/>
              <a:defRPr sz="900"/>
            </a:lvl8pPr>
            <a:lvl9pPr marL="3655663" indent="0">
              <a:buNone/>
              <a:defRPr sz="900"/>
            </a:lvl9pPr>
          </a:lstStyle>
          <a:p>
            <a:pPr lvl="0"/>
            <a:r>
              <a:rPr lang="de-DE" smtClean="0"/>
              <a:t>Textmasterformat bearbeiten</a:t>
            </a:r>
          </a:p>
        </p:txBody>
      </p:sp>
      <p:sp>
        <p:nvSpPr>
          <p:cNvPr id="5" name="Rectangle 6"/>
          <p:cNvSpPr>
            <a:spLocks noGrp="1" noChangeArrowheads="1"/>
          </p:cNvSpPr>
          <p:nvPr>
            <p:ph type="sldNum" sz="quarter" idx="10"/>
          </p:nvPr>
        </p:nvSpPr>
        <p:spPr/>
        <p:txBody>
          <a:bodyPr/>
          <a:lstStyle>
            <a:lvl1pPr>
              <a:defRPr/>
            </a:lvl1pPr>
          </a:lstStyle>
          <a:p>
            <a:pPr>
              <a:defRPr/>
            </a:pPr>
            <a:fld id="{55C8D83D-E8BF-48C1-88BA-058121D1FE0D}" type="slidenum">
              <a:rPr lang="de-DE">
                <a:solidFill>
                  <a:srgbClr val="FFFFFF"/>
                </a:solidFill>
              </a:rPr>
              <a:pPr>
                <a:defRPr/>
              </a:pPr>
              <a:t>‹Nr.›</a:t>
            </a:fld>
            <a:endParaRPr lang="de-DE">
              <a:solidFill>
                <a:srgbClr val="000000"/>
              </a:solidFill>
            </a:endParaRPr>
          </a:p>
        </p:txBody>
      </p:sp>
    </p:spTree>
    <p:extLst>
      <p:ext uri="{BB962C8B-B14F-4D97-AF65-F5344CB8AC3E}">
        <p14:creationId xmlns:p14="http://schemas.microsoft.com/office/powerpoint/2010/main" val="2887254174"/>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2389717" y="612775"/>
            <a:ext cx="7315200" cy="4114800"/>
          </a:xfrm>
        </p:spPr>
        <p:txBody>
          <a:bodyPr/>
          <a:lstStyle>
            <a:lvl1pPr marL="0" indent="0">
              <a:buNone/>
              <a:defRPr sz="3200"/>
            </a:lvl1pPr>
            <a:lvl2pPr marL="456958" indent="0">
              <a:buNone/>
              <a:defRPr sz="2800"/>
            </a:lvl2pPr>
            <a:lvl3pPr marL="913916" indent="0">
              <a:buNone/>
              <a:defRPr sz="2400"/>
            </a:lvl3pPr>
            <a:lvl4pPr marL="1370874" indent="0">
              <a:buNone/>
              <a:defRPr sz="2000"/>
            </a:lvl4pPr>
            <a:lvl5pPr marL="1827832" indent="0">
              <a:buNone/>
              <a:defRPr sz="2000"/>
            </a:lvl5pPr>
            <a:lvl6pPr marL="2284789" indent="0">
              <a:buNone/>
              <a:defRPr sz="2000"/>
            </a:lvl6pPr>
            <a:lvl7pPr marL="2741748" indent="0">
              <a:buNone/>
              <a:defRPr sz="2000"/>
            </a:lvl7pPr>
            <a:lvl8pPr marL="3198706" indent="0">
              <a:buNone/>
              <a:defRPr sz="2000"/>
            </a:lvl8pPr>
            <a:lvl9pPr marL="3655663" indent="0">
              <a:buNone/>
              <a:defRPr sz="2000"/>
            </a:lvl9pPr>
          </a:lstStyle>
          <a:p>
            <a:pPr lvl="0"/>
            <a:endParaRPr lang="de-DE" noProof="0" smtClean="0"/>
          </a:p>
        </p:txBody>
      </p:sp>
      <p:sp>
        <p:nvSpPr>
          <p:cNvPr id="4" name="Textplatzhalter 3"/>
          <p:cNvSpPr>
            <a:spLocks noGrp="1"/>
          </p:cNvSpPr>
          <p:nvPr>
            <p:ph type="body" sz="half" idx="2"/>
          </p:nvPr>
        </p:nvSpPr>
        <p:spPr>
          <a:xfrm>
            <a:off x="2389717" y="5367338"/>
            <a:ext cx="7315200" cy="804862"/>
          </a:xfrm>
        </p:spPr>
        <p:txBody>
          <a:bodyPr/>
          <a:lstStyle>
            <a:lvl1pPr marL="0" indent="0">
              <a:buNone/>
              <a:defRPr sz="1400"/>
            </a:lvl1pPr>
            <a:lvl2pPr marL="456958" indent="0">
              <a:buNone/>
              <a:defRPr sz="1200"/>
            </a:lvl2pPr>
            <a:lvl3pPr marL="913916" indent="0">
              <a:buNone/>
              <a:defRPr sz="1000"/>
            </a:lvl3pPr>
            <a:lvl4pPr marL="1370874" indent="0">
              <a:buNone/>
              <a:defRPr sz="900"/>
            </a:lvl4pPr>
            <a:lvl5pPr marL="1827832" indent="0">
              <a:buNone/>
              <a:defRPr sz="900"/>
            </a:lvl5pPr>
            <a:lvl6pPr marL="2284789" indent="0">
              <a:buNone/>
              <a:defRPr sz="900"/>
            </a:lvl6pPr>
            <a:lvl7pPr marL="2741748" indent="0">
              <a:buNone/>
              <a:defRPr sz="900"/>
            </a:lvl7pPr>
            <a:lvl8pPr marL="3198706" indent="0">
              <a:buNone/>
              <a:defRPr sz="900"/>
            </a:lvl8pPr>
            <a:lvl9pPr marL="3655663" indent="0">
              <a:buNone/>
              <a:defRPr sz="900"/>
            </a:lvl9pPr>
          </a:lstStyle>
          <a:p>
            <a:pPr lvl="0"/>
            <a:r>
              <a:rPr lang="de-DE" smtClean="0"/>
              <a:t>Textmasterformat bearbeiten</a:t>
            </a:r>
          </a:p>
        </p:txBody>
      </p:sp>
      <p:sp>
        <p:nvSpPr>
          <p:cNvPr id="5" name="Rectangle 6"/>
          <p:cNvSpPr>
            <a:spLocks noGrp="1" noChangeArrowheads="1"/>
          </p:cNvSpPr>
          <p:nvPr>
            <p:ph type="sldNum" sz="quarter" idx="10"/>
          </p:nvPr>
        </p:nvSpPr>
        <p:spPr/>
        <p:txBody>
          <a:bodyPr/>
          <a:lstStyle>
            <a:lvl1pPr>
              <a:defRPr/>
            </a:lvl1pPr>
          </a:lstStyle>
          <a:p>
            <a:pPr>
              <a:defRPr/>
            </a:pPr>
            <a:fld id="{C86A372A-029C-4783-A7ED-3839CEFE5465}" type="slidenum">
              <a:rPr lang="de-DE">
                <a:solidFill>
                  <a:srgbClr val="FFFFFF"/>
                </a:solidFill>
              </a:rPr>
              <a:pPr>
                <a:defRPr/>
              </a:pPr>
              <a:t>‹Nr.›</a:t>
            </a:fld>
            <a:endParaRPr lang="de-DE">
              <a:solidFill>
                <a:srgbClr val="000000"/>
              </a:solidFill>
            </a:endParaRPr>
          </a:p>
        </p:txBody>
      </p:sp>
    </p:spTree>
    <p:extLst>
      <p:ext uri="{BB962C8B-B14F-4D97-AF65-F5344CB8AC3E}">
        <p14:creationId xmlns:p14="http://schemas.microsoft.com/office/powerpoint/2010/main" val="417322746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6"/>
          <p:cNvSpPr>
            <a:spLocks noGrp="1" noChangeArrowheads="1"/>
          </p:cNvSpPr>
          <p:nvPr>
            <p:ph type="sldNum" sz="quarter" idx="10"/>
          </p:nvPr>
        </p:nvSpPr>
        <p:spPr/>
        <p:txBody>
          <a:bodyPr/>
          <a:lstStyle>
            <a:lvl1pPr>
              <a:defRPr/>
            </a:lvl1pPr>
          </a:lstStyle>
          <a:p>
            <a:pPr>
              <a:defRPr/>
            </a:pPr>
            <a:fld id="{759D346F-E77F-4CE3-AB93-A73728A7FC65}" type="slidenum">
              <a:rPr lang="de-DE">
                <a:solidFill>
                  <a:srgbClr val="FFFFFF"/>
                </a:solidFill>
              </a:rPr>
              <a:pPr>
                <a:defRPr/>
              </a:pPr>
              <a:t>‹Nr.›</a:t>
            </a:fld>
            <a:endParaRPr lang="de-DE">
              <a:solidFill>
                <a:srgbClr val="000000"/>
              </a:solidFill>
            </a:endParaRPr>
          </a:p>
        </p:txBody>
      </p:sp>
    </p:spTree>
    <p:extLst>
      <p:ext uri="{BB962C8B-B14F-4D97-AF65-F5344CB8AC3E}">
        <p14:creationId xmlns:p14="http://schemas.microsoft.com/office/powerpoint/2010/main" val="2048094434"/>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88400" y="287344"/>
            <a:ext cx="2692400" cy="60547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711200" y="287344"/>
            <a:ext cx="7874000" cy="60547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6"/>
          <p:cNvSpPr>
            <a:spLocks noGrp="1" noChangeArrowheads="1"/>
          </p:cNvSpPr>
          <p:nvPr>
            <p:ph type="sldNum" sz="quarter" idx="10"/>
          </p:nvPr>
        </p:nvSpPr>
        <p:spPr/>
        <p:txBody>
          <a:bodyPr/>
          <a:lstStyle>
            <a:lvl1pPr>
              <a:defRPr/>
            </a:lvl1pPr>
          </a:lstStyle>
          <a:p>
            <a:pPr>
              <a:defRPr/>
            </a:pPr>
            <a:fld id="{05CAC30C-BA17-490B-AB36-906288799F4A}" type="slidenum">
              <a:rPr lang="de-DE">
                <a:solidFill>
                  <a:srgbClr val="FFFFFF"/>
                </a:solidFill>
              </a:rPr>
              <a:pPr>
                <a:defRPr/>
              </a:pPr>
              <a:t>‹Nr.›</a:t>
            </a:fld>
            <a:endParaRPr lang="de-DE">
              <a:solidFill>
                <a:srgbClr val="000000"/>
              </a:solidFill>
            </a:endParaRPr>
          </a:p>
        </p:txBody>
      </p:sp>
    </p:spTree>
    <p:extLst>
      <p:ext uri="{BB962C8B-B14F-4D97-AF65-F5344CB8AC3E}">
        <p14:creationId xmlns:p14="http://schemas.microsoft.com/office/powerpoint/2010/main" val="875552272"/>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objAndTwoObj" preserve="1">
  <p:cSld name="Titel, Inhalt und 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719667" y="287338"/>
            <a:ext cx="8322733" cy="855662"/>
          </a:xfrm>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711204" y="1447803"/>
            <a:ext cx="5283200" cy="4894263"/>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6197604" y="1447803"/>
            <a:ext cx="5283200" cy="237013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Inhaltsplatzhalter 4"/>
          <p:cNvSpPr>
            <a:spLocks noGrp="1"/>
          </p:cNvSpPr>
          <p:nvPr>
            <p:ph sz="quarter" idx="3"/>
          </p:nvPr>
        </p:nvSpPr>
        <p:spPr>
          <a:xfrm>
            <a:off x="6197604" y="3970344"/>
            <a:ext cx="5283200" cy="2371725"/>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Rectangle 6"/>
          <p:cNvSpPr>
            <a:spLocks noGrp="1" noChangeArrowheads="1"/>
          </p:cNvSpPr>
          <p:nvPr>
            <p:ph type="sldNum" sz="quarter" idx="10"/>
          </p:nvPr>
        </p:nvSpPr>
        <p:spPr/>
        <p:txBody>
          <a:bodyPr/>
          <a:lstStyle>
            <a:lvl1pPr>
              <a:defRPr/>
            </a:lvl1pPr>
          </a:lstStyle>
          <a:p>
            <a:pPr>
              <a:defRPr/>
            </a:pPr>
            <a:fld id="{0AB7EC86-3184-49DB-A0A8-48B9436B7038}" type="slidenum">
              <a:rPr lang="de-DE">
                <a:solidFill>
                  <a:srgbClr val="FFFFFF"/>
                </a:solidFill>
              </a:rPr>
              <a:pPr>
                <a:defRPr/>
              </a:pPr>
              <a:t>‹Nr.›</a:t>
            </a:fld>
            <a:endParaRPr lang="de-DE">
              <a:solidFill>
                <a:srgbClr val="000000"/>
              </a:solidFill>
            </a:endParaRPr>
          </a:p>
        </p:txBody>
      </p:sp>
    </p:spTree>
    <p:extLst>
      <p:ext uri="{BB962C8B-B14F-4D97-AF65-F5344CB8AC3E}">
        <p14:creationId xmlns:p14="http://schemas.microsoft.com/office/powerpoint/2010/main" val="2032067178"/>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xAndObj" preserve="1">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719667" y="287338"/>
            <a:ext cx="8322733" cy="855662"/>
          </a:xfr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711204" y="1447803"/>
            <a:ext cx="5283200" cy="4894263"/>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6197604" y="1447803"/>
            <a:ext cx="5283200" cy="4894263"/>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6"/>
          <p:cNvSpPr>
            <a:spLocks noGrp="1" noChangeArrowheads="1"/>
          </p:cNvSpPr>
          <p:nvPr>
            <p:ph type="sldNum" sz="quarter" idx="10"/>
          </p:nvPr>
        </p:nvSpPr>
        <p:spPr/>
        <p:txBody>
          <a:bodyPr/>
          <a:lstStyle>
            <a:lvl1pPr>
              <a:defRPr/>
            </a:lvl1pPr>
          </a:lstStyle>
          <a:p>
            <a:pPr>
              <a:defRPr/>
            </a:pPr>
            <a:fld id="{22AF7569-CD29-4494-84D4-8474D7708237}" type="slidenum">
              <a:rPr lang="de-DE">
                <a:solidFill>
                  <a:srgbClr val="FFFFFF"/>
                </a:solidFill>
              </a:rPr>
              <a:pPr>
                <a:defRPr/>
              </a:pPr>
              <a:t>‹Nr.›</a:t>
            </a:fld>
            <a:endParaRPr lang="de-DE">
              <a:solidFill>
                <a:srgbClr val="000000"/>
              </a:solidFill>
            </a:endParaRPr>
          </a:p>
        </p:txBody>
      </p:sp>
    </p:spTree>
    <p:extLst>
      <p:ext uri="{BB962C8B-B14F-4D97-AF65-F5344CB8AC3E}">
        <p14:creationId xmlns:p14="http://schemas.microsoft.com/office/powerpoint/2010/main" val="2308040775"/>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userDrawn="1">
  <p:cSld name="1_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2225309"/>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pic>
        <p:nvPicPr>
          <p:cNvPr id="4" name="Picture 16" descr="Streifen"/>
          <p:cNvPicPr>
            <a:picLocks noChangeAspect="1" noChangeArrowheads="1"/>
          </p:cNvPicPr>
          <p:nvPr userDrawn="1"/>
        </p:nvPicPr>
        <p:blipFill>
          <a:blip r:embed="rId2">
            <a:extLst>
              <a:ext uri="{28A0092B-C50C-407E-A947-70E740481C1C}">
                <a14:useLocalDpi xmlns:a14="http://schemas.microsoft.com/office/drawing/2010/main" val="0"/>
              </a:ext>
            </a:extLst>
          </a:blip>
          <a:srcRect r="95378"/>
          <a:stretch>
            <a:fillRect/>
          </a:stretch>
        </p:blipFill>
        <p:spPr bwMode="auto">
          <a:xfrm>
            <a:off x="1" y="4764"/>
            <a:ext cx="563033"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p:cNvSpPr>
            <a:spLocks noChangeArrowheads="1"/>
          </p:cNvSpPr>
          <p:nvPr userDrawn="1"/>
        </p:nvSpPr>
        <p:spPr bwMode="auto">
          <a:xfrm>
            <a:off x="486833" y="1416050"/>
            <a:ext cx="11703051" cy="5441950"/>
          </a:xfrm>
          <a:prstGeom prst="rect">
            <a:avLst/>
          </a:prstGeom>
          <a:solidFill>
            <a:srgbClr val="DEEAC6"/>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eaLnBrk="0" fontAlgn="base" hangingPunct="0">
              <a:spcBef>
                <a:spcPct val="0"/>
              </a:spcBef>
              <a:spcAft>
                <a:spcPct val="0"/>
              </a:spcAft>
            </a:pPr>
            <a:endParaRPr lang="de-DE" altLang="de-DE" sz="1800" dirty="0">
              <a:solidFill>
                <a:prstClr val="black"/>
              </a:solidFill>
              <a:ea typeface="ヒラギノ角ゴ Pro W3"/>
              <a:cs typeface="ヒラギノ角ゴ Pro W3"/>
            </a:endParaRPr>
          </a:p>
        </p:txBody>
      </p:sp>
      <p:sp>
        <p:nvSpPr>
          <p:cNvPr id="2" name="Titel 1"/>
          <p:cNvSpPr>
            <a:spLocks noGrp="1"/>
          </p:cNvSpPr>
          <p:nvPr>
            <p:ph type="title"/>
          </p:nvPr>
        </p:nvSpPr>
        <p:spPr>
          <a:xfrm>
            <a:off x="7104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10" name="Inhaltsplatzhalter 2"/>
          <p:cNvSpPr>
            <a:spLocks noGrp="1"/>
          </p:cNvSpPr>
          <p:nvPr>
            <p:ph idx="1"/>
          </p:nvPr>
        </p:nvSpPr>
        <p:spPr>
          <a:xfrm>
            <a:off x="710400" y="1531381"/>
            <a:ext cx="11024400" cy="4834800"/>
          </a:xfrm>
        </p:spPr>
        <p:txBody>
          <a:bodyPr lIns="0" tIns="0" rIns="0" bIns="0"/>
          <a:lstStyle>
            <a:lvl1pPr marL="269875" indent="-269875">
              <a:buSzPct val="105000"/>
              <a:buFontTx/>
              <a:buBlip>
                <a:blip r:embed="rId3"/>
              </a:buBlip>
              <a:tabLst/>
              <a:defRPr sz="2000"/>
            </a:lvl1pPr>
            <a:lvl2pPr marL="528638" indent="-242888">
              <a:buFontTx/>
              <a:buBlip>
                <a:blip r:embed="rId3"/>
              </a:buBlip>
              <a:defRPr sz="1800"/>
            </a:lvl2pPr>
            <a:lvl3pPr marL="542925" indent="246063">
              <a:buFontTx/>
              <a:buBlip>
                <a:blip r:embed="rId3"/>
              </a:buBlip>
              <a:tabLst>
                <a:tab pos="639763" algn="l"/>
              </a:tabLst>
              <a:defRPr sz="1800"/>
            </a:lvl3pPr>
            <a:lvl4pPr marL="804863" indent="242888">
              <a:buFontTx/>
              <a:buBlip>
                <a:blip r:embed="rId3"/>
              </a:buBlip>
              <a:tabLst/>
              <a:defRPr sz="1800"/>
            </a:lvl4pPr>
            <a:lvl5pPr marL="1174750" indent="0">
              <a:buFontTx/>
              <a:buNone/>
              <a:defRPr sz="18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p:txBody>
      </p:sp>
      <p:sp>
        <p:nvSpPr>
          <p:cNvPr id="6" name="Datumsplatzhalter 3"/>
          <p:cNvSpPr>
            <a:spLocks noGrp="1"/>
          </p:cNvSpPr>
          <p:nvPr>
            <p:ph type="dt" sz="half" idx="10"/>
          </p:nvPr>
        </p:nvSpPr>
        <p:spPr/>
        <p:txBody>
          <a:bodyPr/>
          <a:lstStyle>
            <a:lvl1pPr>
              <a:defRPr/>
            </a:lvl1pPr>
          </a:lstStyle>
          <a:p>
            <a:pPr>
              <a:defRPr/>
            </a:pPr>
            <a:endParaRPr lang="de-DE" dirty="0">
              <a:solidFill>
                <a:prstClr val="black">
                  <a:tint val="75000"/>
                </a:prstClr>
              </a:solidFill>
            </a:endParaRPr>
          </a:p>
        </p:txBody>
      </p:sp>
      <p:sp>
        <p:nvSpPr>
          <p:cNvPr id="7" name="Fußzeilenplatzhalter 4"/>
          <p:cNvSpPr>
            <a:spLocks noGrp="1"/>
          </p:cNvSpPr>
          <p:nvPr>
            <p:ph type="ftr" sz="quarter" idx="11"/>
          </p:nvPr>
        </p:nvSpPr>
        <p:spPr/>
        <p:txBody>
          <a:bodyPr/>
          <a:lstStyle>
            <a:lvl1pPr>
              <a:defRPr/>
            </a:lvl1pPr>
          </a:lstStyle>
          <a:p>
            <a:pPr>
              <a:defRPr/>
            </a:pPr>
            <a:endParaRPr lang="de-DE" dirty="0">
              <a:solidFill>
                <a:prstClr val="black">
                  <a:tint val="75000"/>
                </a:prstClr>
              </a:solidFill>
            </a:endParaRPr>
          </a:p>
        </p:txBody>
      </p:sp>
      <p:sp>
        <p:nvSpPr>
          <p:cNvPr id="8" name="Foliennummernplatzhalter 5"/>
          <p:cNvSpPr>
            <a:spLocks noGrp="1"/>
          </p:cNvSpPr>
          <p:nvPr>
            <p:ph type="sldNum" sz="quarter" idx="12"/>
          </p:nvPr>
        </p:nvSpPr>
        <p:spPr/>
        <p:txBody>
          <a:bodyPr/>
          <a:lstStyle>
            <a:lvl1pPr>
              <a:defRPr/>
            </a:lvl1pPr>
          </a:lstStyle>
          <a:p>
            <a:pPr>
              <a:defRPr/>
            </a:pPr>
            <a:fld id="{0DFCEBE7-0DDA-4D7B-A0EE-C31992366589}" type="slidenum">
              <a:rPr lang="de-DE">
                <a:solidFill>
                  <a:prstClr val="white"/>
                </a:solidFill>
              </a:rPr>
              <a:pPr>
                <a:defRPr/>
              </a:pPr>
              <a:t>‹Nr.›</a:t>
            </a:fld>
            <a:endParaRPr lang="de-DE" dirty="0">
              <a:solidFill>
                <a:prstClr val="white"/>
              </a:solidFill>
            </a:endParaRPr>
          </a:p>
        </p:txBody>
      </p:sp>
    </p:spTree>
    <p:extLst>
      <p:ext uri="{BB962C8B-B14F-4D97-AF65-F5344CB8AC3E}">
        <p14:creationId xmlns:p14="http://schemas.microsoft.com/office/powerpoint/2010/main" val="4233743786"/>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obj" preserve="1">
  <p:cSld name="Titel - Text">
    <p:spTree>
      <p:nvGrpSpPr>
        <p:cNvPr id="1" name=""/>
        <p:cNvGrpSpPr/>
        <p:nvPr/>
      </p:nvGrpSpPr>
      <p:grpSpPr>
        <a:xfrm>
          <a:off x="0" y="0"/>
          <a:ext cx="0" cy="0"/>
          <a:chOff x="0" y="0"/>
          <a:chExt cx="0" cy="0"/>
        </a:xfrm>
      </p:grpSpPr>
      <p:pic>
        <p:nvPicPr>
          <p:cNvPr id="4" name="Picture 16" descr="Streifen"/>
          <p:cNvPicPr>
            <a:picLocks noChangeAspect="1" noChangeArrowheads="1"/>
          </p:cNvPicPr>
          <p:nvPr userDrawn="1"/>
        </p:nvPicPr>
        <p:blipFill>
          <a:blip r:embed="rId2">
            <a:extLst>
              <a:ext uri="{28A0092B-C50C-407E-A947-70E740481C1C}">
                <a14:useLocalDpi xmlns:a14="http://schemas.microsoft.com/office/drawing/2010/main" val="0"/>
              </a:ext>
            </a:extLst>
          </a:blip>
          <a:srcRect r="95378"/>
          <a:stretch>
            <a:fillRect/>
          </a:stretch>
        </p:blipFill>
        <p:spPr bwMode="auto">
          <a:xfrm>
            <a:off x="1" y="4764"/>
            <a:ext cx="563033"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a:xfrm>
            <a:off x="7104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3" name="Inhaltsplatzhalter 2"/>
          <p:cNvSpPr>
            <a:spLocks noGrp="1"/>
          </p:cNvSpPr>
          <p:nvPr>
            <p:ph idx="1"/>
          </p:nvPr>
        </p:nvSpPr>
        <p:spPr>
          <a:xfrm>
            <a:off x="710400" y="1353109"/>
            <a:ext cx="11024400" cy="4836051"/>
          </a:xfrm>
        </p:spPr>
        <p:txBody>
          <a:bodyPr lIns="0" tIns="0" rIns="0" bIns="0"/>
          <a:lstStyle>
            <a:lvl1pPr marL="269875" indent="-269875">
              <a:buSzPct val="105000"/>
              <a:buFontTx/>
              <a:buBlip>
                <a:blip r:embed="rId3"/>
              </a:buBlip>
              <a:tabLst/>
              <a:defRPr sz="2000"/>
            </a:lvl1pPr>
            <a:lvl2pPr marL="528638" indent="-242888">
              <a:buFontTx/>
              <a:buBlip>
                <a:blip r:embed="rId3"/>
              </a:buBlip>
              <a:defRPr sz="1800"/>
            </a:lvl2pPr>
            <a:lvl3pPr marL="542925" indent="246063">
              <a:buFontTx/>
              <a:buBlip>
                <a:blip r:embed="rId3"/>
              </a:buBlip>
              <a:tabLst>
                <a:tab pos="639763" algn="l"/>
              </a:tabLst>
              <a:defRPr sz="1800"/>
            </a:lvl3pPr>
            <a:lvl4pPr marL="804863" indent="242888">
              <a:buFontTx/>
              <a:buBlip>
                <a:blip r:embed="rId3"/>
              </a:buBlip>
              <a:tabLst/>
              <a:defRPr sz="1800"/>
            </a:lvl4pPr>
            <a:lvl5pPr marL="1174750" indent="0">
              <a:buFontTx/>
              <a:buNone/>
              <a:defRPr sz="18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p:txBody>
      </p:sp>
      <p:sp>
        <p:nvSpPr>
          <p:cNvPr id="5" name="Datumsplatzhalter 3"/>
          <p:cNvSpPr>
            <a:spLocks noGrp="1"/>
          </p:cNvSpPr>
          <p:nvPr>
            <p:ph type="dt" sz="half" idx="10"/>
          </p:nvPr>
        </p:nvSpPr>
        <p:spPr/>
        <p:txBody>
          <a:bodyPr/>
          <a:lstStyle>
            <a:lvl1pPr>
              <a:defRPr/>
            </a:lvl1pPr>
          </a:lstStyle>
          <a:p>
            <a:pPr>
              <a:defRPr/>
            </a:pPr>
            <a:endParaRPr lang="de-DE" dirty="0">
              <a:solidFill>
                <a:prstClr val="black">
                  <a:tint val="75000"/>
                </a:prstClr>
              </a:solidFill>
            </a:endParaRPr>
          </a:p>
        </p:txBody>
      </p:sp>
      <p:sp>
        <p:nvSpPr>
          <p:cNvPr id="6" name="Fußzeilenplatzhalter 4"/>
          <p:cNvSpPr>
            <a:spLocks noGrp="1"/>
          </p:cNvSpPr>
          <p:nvPr>
            <p:ph type="ftr" sz="quarter" idx="11"/>
          </p:nvPr>
        </p:nvSpPr>
        <p:spPr/>
        <p:txBody>
          <a:bodyPr/>
          <a:lstStyle>
            <a:lvl1pPr>
              <a:defRPr/>
            </a:lvl1pPr>
          </a:lstStyle>
          <a:p>
            <a:pPr>
              <a:defRPr/>
            </a:pPr>
            <a:endParaRPr lang="de-DE" dirty="0">
              <a:solidFill>
                <a:prstClr val="black">
                  <a:tint val="75000"/>
                </a:prstClr>
              </a:solidFill>
            </a:endParaRPr>
          </a:p>
        </p:txBody>
      </p:sp>
      <p:sp>
        <p:nvSpPr>
          <p:cNvPr id="7" name="Foliennummernplatzhalter 5"/>
          <p:cNvSpPr>
            <a:spLocks noGrp="1"/>
          </p:cNvSpPr>
          <p:nvPr>
            <p:ph type="sldNum" sz="quarter" idx="12"/>
          </p:nvPr>
        </p:nvSpPr>
        <p:spPr/>
        <p:txBody>
          <a:bodyPr/>
          <a:lstStyle>
            <a:lvl1pPr>
              <a:defRPr/>
            </a:lvl1pPr>
          </a:lstStyle>
          <a:p>
            <a:pPr>
              <a:defRPr/>
            </a:pPr>
            <a:fld id="{1984C573-8C88-4919-A376-B6DA57ACDC67}" type="slidenum">
              <a:rPr lang="de-DE">
                <a:solidFill>
                  <a:prstClr val="white"/>
                </a:solidFill>
              </a:rPr>
              <a:pPr>
                <a:defRPr/>
              </a:pPr>
              <a:t>‹Nr.›</a:t>
            </a:fld>
            <a:endParaRPr lang="de-DE" dirty="0">
              <a:solidFill>
                <a:prstClr val="white"/>
              </a:solidFill>
            </a:endParaRPr>
          </a:p>
        </p:txBody>
      </p:sp>
    </p:spTree>
    <p:extLst>
      <p:ext uri="{BB962C8B-B14F-4D97-AF65-F5344CB8AC3E}">
        <p14:creationId xmlns:p14="http://schemas.microsoft.com/office/powerpoint/2010/main" val="419402631"/>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Titel - Text - Bild">
    <p:spTree>
      <p:nvGrpSpPr>
        <p:cNvPr id="1" name=""/>
        <p:cNvGrpSpPr/>
        <p:nvPr/>
      </p:nvGrpSpPr>
      <p:grpSpPr>
        <a:xfrm>
          <a:off x="0" y="0"/>
          <a:ext cx="0" cy="0"/>
          <a:chOff x="0" y="0"/>
          <a:chExt cx="0" cy="0"/>
        </a:xfrm>
      </p:grpSpPr>
      <p:pic>
        <p:nvPicPr>
          <p:cNvPr id="5" name="Picture 16" descr="Streifen"/>
          <p:cNvPicPr>
            <a:picLocks noChangeAspect="1" noChangeArrowheads="1"/>
          </p:cNvPicPr>
          <p:nvPr userDrawn="1"/>
        </p:nvPicPr>
        <p:blipFill>
          <a:blip r:embed="rId2">
            <a:extLst>
              <a:ext uri="{28A0092B-C50C-407E-A947-70E740481C1C}">
                <a14:useLocalDpi xmlns:a14="http://schemas.microsoft.com/office/drawing/2010/main" val="0"/>
              </a:ext>
            </a:extLst>
          </a:blip>
          <a:srcRect r="95378"/>
          <a:stretch>
            <a:fillRect/>
          </a:stretch>
        </p:blipFill>
        <p:spPr bwMode="auto">
          <a:xfrm>
            <a:off x="1" y="4764"/>
            <a:ext cx="563033"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a:xfrm>
            <a:off x="7104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9" name="Bildplatzhalter 8"/>
          <p:cNvSpPr>
            <a:spLocks noGrp="1"/>
          </p:cNvSpPr>
          <p:nvPr>
            <p:ph type="pic" sz="quarter" idx="13"/>
          </p:nvPr>
        </p:nvSpPr>
        <p:spPr>
          <a:xfrm>
            <a:off x="8183034" y="2709515"/>
            <a:ext cx="3551767" cy="2879725"/>
          </a:xfrm>
        </p:spPr>
        <p:txBody>
          <a:bodyPr rtlCol="0">
            <a:normAutofit/>
          </a:bodyPr>
          <a:lstStyle>
            <a:lvl1pPr>
              <a:defRPr sz="2000"/>
            </a:lvl1pPr>
          </a:lstStyle>
          <a:p>
            <a:pPr lvl="0"/>
            <a:r>
              <a:rPr lang="de-DE" noProof="0" dirty="0" smtClean="0"/>
              <a:t>Bild durch Klicken auf Symbol hinzufügen</a:t>
            </a:r>
            <a:endParaRPr lang="de-DE" noProof="0" dirty="0"/>
          </a:p>
        </p:txBody>
      </p:sp>
      <p:sp>
        <p:nvSpPr>
          <p:cNvPr id="10" name="Inhaltsplatzhalter 2"/>
          <p:cNvSpPr>
            <a:spLocks noGrp="1"/>
          </p:cNvSpPr>
          <p:nvPr>
            <p:ph idx="1"/>
          </p:nvPr>
        </p:nvSpPr>
        <p:spPr>
          <a:xfrm>
            <a:off x="710401" y="1353109"/>
            <a:ext cx="6832263" cy="4836051"/>
          </a:xfrm>
        </p:spPr>
        <p:txBody>
          <a:bodyPr lIns="0" tIns="0" rIns="0" bIns="0"/>
          <a:lstStyle>
            <a:lvl1pPr marL="269875" indent="-269875">
              <a:buSzPct val="105000"/>
              <a:buFontTx/>
              <a:buBlip>
                <a:blip r:embed="rId3"/>
              </a:buBlip>
              <a:tabLst/>
              <a:defRPr sz="2000"/>
            </a:lvl1pPr>
            <a:lvl2pPr marL="528638" indent="-242888">
              <a:buFontTx/>
              <a:buBlip>
                <a:blip r:embed="rId3"/>
              </a:buBlip>
              <a:defRPr sz="1800"/>
            </a:lvl2pPr>
            <a:lvl3pPr marL="542925" indent="246063">
              <a:buFontTx/>
              <a:buBlip>
                <a:blip r:embed="rId3"/>
              </a:buBlip>
              <a:tabLst>
                <a:tab pos="639763" algn="l"/>
              </a:tabLst>
              <a:defRPr sz="1800"/>
            </a:lvl3pPr>
            <a:lvl4pPr marL="804863" indent="242888">
              <a:buFontTx/>
              <a:buBlip>
                <a:blip r:embed="rId3"/>
              </a:buBlip>
              <a:tabLst/>
              <a:defRPr sz="1800"/>
            </a:lvl4pPr>
            <a:lvl5pPr marL="1174750" indent="0">
              <a:buFontTx/>
              <a:buNone/>
              <a:defRPr sz="18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p:txBody>
      </p:sp>
      <p:sp>
        <p:nvSpPr>
          <p:cNvPr id="6" name="Datumsplatzhalter 3"/>
          <p:cNvSpPr>
            <a:spLocks noGrp="1"/>
          </p:cNvSpPr>
          <p:nvPr>
            <p:ph type="dt" sz="half" idx="14"/>
          </p:nvPr>
        </p:nvSpPr>
        <p:spPr/>
        <p:txBody>
          <a:bodyPr/>
          <a:lstStyle>
            <a:lvl1pPr>
              <a:defRPr/>
            </a:lvl1pPr>
          </a:lstStyle>
          <a:p>
            <a:pPr>
              <a:defRPr/>
            </a:pPr>
            <a:endParaRPr lang="de-DE" dirty="0">
              <a:solidFill>
                <a:prstClr val="black">
                  <a:tint val="75000"/>
                </a:prstClr>
              </a:solidFill>
            </a:endParaRPr>
          </a:p>
        </p:txBody>
      </p:sp>
      <p:sp>
        <p:nvSpPr>
          <p:cNvPr id="7" name="Fußzeilenplatzhalter 4"/>
          <p:cNvSpPr>
            <a:spLocks noGrp="1"/>
          </p:cNvSpPr>
          <p:nvPr>
            <p:ph type="ftr" sz="quarter" idx="15"/>
          </p:nvPr>
        </p:nvSpPr>
        <p:spPr/>
        <p:txBody>
          <a:bodyPr/>
          <a:lstStyle>
            <a:lvl1pPr>
              <a:defRPr/>
            </a:lvl1pPr>
          </a:lstStyle>
          <a:p>
            <a:pPr>
              <a:defRPr/>
            </a:pPr>
            <a:endParaRPr lang="de-DE" dirty="0">
              <a:solidFill>
                <a:prstClr val="black">
                  <a:tint val="75000"/>
                </a:prstClr>
              </a:solidFill>
            </a:endParaRPr>
          </a:p>
        </p:txBody>
      </p:sp>
      <p:sp>
        <p:nvSpPr>
          <p:cNvPr id="8" name="Foliennummernplatzhalter 5"/>
          <p:cNvSpPr>
            <a:spLocks noGrp="1"/>
          </p:cNvSpPr>
          <p:nvPr>
            <p:ph type="sldNum" sz="quarter" idx="16"/>
          </p:nvPr>
        </p:nvSpPr>
        <p:spPr/>
        <p:txBody>
          <a:bodyPr/>
          <a:lstStyle>
            <a:lvl1pPr>
              <a:defRPr/>
            </a:lvl1pPr>
          </a:lstStyle>
          <a:p>
            <a:pPr>
              <a:defRPr/>
            </a:pPr>
            <a:fld id="{015D504B-B7F1-42B8-86FD-547C1B2C3B5B}" type="slidenum">
              <a:rPr lang="de-DE">
                <a:solidFill>
                  <a:prstClr val="white"/>
                </a:solidFill>
              </a:rPr>
              <a:pPr>
                <a:defRPr/>
              </a:pPr>
              <a:t>‹Nr.›</a:t>
            </a:fld>
            <a:endParaRPr lang="de-DE" dirty="0">
              <a:solidFill>
                <a:prstClr val="white"/>
              </a:solidFill>
            </a:endParaRPr>
          </a:p>
        </p:txBody>
      </p:sp>
    </p:spTree>
    <p:extLst>
      <p:ext uri="{BB962C8B-B14F-4D97-AF65-F5344CB8AC3E}">
        <p14:creationId xmlns:p14="http://schemas.microsoft.com/office/powerpoint/2010/main" val="2341566891"/>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Titel 2 Texte">
    <p:spTree>
      <p:nvGrpSpPr>
        <p:cNvPr id="1" name=""/>
        <p:cNvGrpSpPr/>
        <p:nvPr/>
      </p:nvGrpSpPr>
      <p:grpSpPr>
        <a:xfrm>
          <a:off x="0" y="0"/>
          <a:ext cx="0" cy="0"/>
          <a:chOff x="0" y="0"/>
          <a:chExt cx="0" cy="0"/>
        </a:xfrm>
      </p:grpSpPr>
      <p:pic>
        <p:nvPicPr>
          <p:cNvPr id="7" name="Picture 16" descr="Streifen"/>
          <p:cNvPicPr>
            <a:picLocks noChangeAspect="1" noChangeArrowheads="1"/>
          </p:cNvPicPr>
          <p:nvPr userDrawn="1"/>
        </p:nvPicPr>
        <p:blipFill>
          <a:blip r:embed="rId2">
            <a:extLst>
              <a:ext uri="{28A0092B-C50C-407E-A947-70E740481C1C}">
                <a14:useLocalDpi xmlns:a14="http://schemas.microsoft.com/office/drawing/2010/main" val="0"/>
              </a:ext>
            </a:extLst>
          </a:blip>
          <a:srcRect r="95378"/>
          <a:stretch>
            <a:fillRect/>
          </a:stretch>
        </p:blipFill>
        <p:spPr bwMode="auto">
          <a:xfrm>
            <a:off x="1" y="4764"/>
            <a:ext cx="563033"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platzhalter 2"/>
          <p:cNvSpPr>
            <a:spLocks noGrp="1"/>
          </p:cNvSpPr>
          <p:nvPr>
            <p:ph type="body" idx="1"/>
          </p:nvPr>
        </p:nvSpPr>
        <p:spPr>
          <a:xfrm>
            <a:off x="710400" y="1299825"/>
            <a:ext cx="5006347" cy="402059"/>
          </a:xfrm>
        </p:spPr>
        <p:txBody>
          <a:bodyPr lIns="0"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5" name="Textplatzhalter 4"/>
          <p:cNvSpPr>
            <a:spLocks noGrp="1"/>
          </p:cNvSpPr>
          <p:nvPr>
            <p:ph type="body" sz="quarter" idx="3"/>
          </p:nvPr>
        </p:nvSpPr>
        <p:spPr>
          <a:xfrm>
            <a:off x="6768075" y="1299825"/>
            <a:ext cx="4895188" cy="402059"/>
          </a:xfrm>
        </p:spPr>
        <p:txBody>
          <a:bodyPr lIns="0"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11" name="Titel 1"/>
          <p:cNvSpPr>
            <a:spLocks noGrp="1"/>
          </p:cNvSpPr>
          <p:nvPr>
            <p:ph type="title"/>
          </p:nvPr>
        </p:nvSpPr>
        <p:spPr>
          <a:xfrm>
            <a:off x="7104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12" name="Inhaltsplatzhalter 2"/>
          <p:cNvSpPr>
            <a:spLocks noGrp="1"/>
          </p:cNvSpPr>
          <p:nvPr>
            <p:ph idx="19"/>
          </p:nvPr>
        </p:nvSpPr>
        <p:spPr>
          <a:xfrm>
            <a:off x="710400" y="1876182"/>
            <a:ext cx="5149039" cy="2791353"/>
          </a:xfrm>
        </p:spPr>
        <p:txBody>
          <a:bodyPr lIns="0" tIns="0" rIns="0" bIns="0"/>
          <a:lstStyle>
            <a:lvl1pPr marL="269875" indent="-269875">
              <a:buSzPct val="105000"/>
              <a:buFontTx/>
              <a:buBlip>
                <a:blip r:embed="rId3"/>
              </a:buBlip>
              <a:tabLst/>
              <a:defRPr sz="2000"/>
            </a:lvl1pPr>
            <a:lvl2pPr marL="528638" indent="-242888">
              <a:buFontTx/>
              <a:buBlip>
                <a:blip r:embed="rId3"/>
              </a:buBlip>
              <a:defRPr sz="1800"/>
            </a:lvl2pPr>
            <a:lvl3pPr marL="542925" indent="246063">
              <a:buFontTx/>
              <a:buBlip>
                <a:blip r:embed="rId3"/>
              </a:buBlip>
              <a:tabLst>
                <a:tab pos="639763" algn="l"/>
              </a:tabLst>
              <a:defRPr sz="1800"/>
            </a:lvl3pPr>
            <a:lvl4pPr marL="804863" indent="242888">
              <a:buFontTx/>
              <a:buBlip>
                <a:blip r:embed="rId3"/>
              </a:buBlip>
              <a:tabLst/>
              <a:defRPr sz="1800"/>
            </a:lvl4pPr>
            <a:lvl5pPr marL="1174750" indent="0">
              <a:buFontTx/>
              <a:buNone/>
              <a:defRPr sz="18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p:txBody>
      </p:sp>
      <p:sp>
        <p:nvSpPr>
          <p:cNvPr id="13" name="Inhaltsplatzhalter 2"/>
          <p:cNvSpPr>
            <a:spLocks noGrp="1"/>
          </p:cNvSpPr>
          <p:nvPr>
            <p:ph idx="20"/>
          </p:nvPr>
        </p:nvSpPr>
        <p:spPr>
          <a:xfrm>
            <a:off x="6768075" y="1876182"/>
            <a:ext cx="5149039" cy="2791353"/>
          </a:xfrm>
        </p:spPr>
        <p:txBody>
          <a:bodyPr lIns="0" tIns="0" rIns="0" bIns="0"/>
          <a:lstStyle>
            <a:lvl1pPr marL="269875" indent="-269875">
              <a:buSzPct val="105000"/>
              <a:buFontTx/>
              <a:buBlip>
                <a:blip r:embed="rId3"/>
              </a:buBlip>
              <a:tabLst/>
              <a:defRPr sz="2000"/>
            </a:lvl1pPr>
            <a:lvl2pPr marL="528638" indent="-242888">
              <a:buFontTx/>
              <a:buBlip>
                <a:blip r:embed="rId3"/>
              </a:buBlip>
              <a:defRPr sz="1800"/>
            </a:lvl2pPr>
            <a:lvl3pPr marL="542925" indent="246063">
              <a:buFontTx/>
              <a:buBlip>
                <a:blip r:embed="rId3"/>
              </a:buBlip>
              <a:tabLst>
                <a:tab pos="639763" algn="l"/>
              </a:tabLst>
              <a:defRPr sz="1800"/>
            </a:lvl3pPr>
            <a:lvl4pPr marL="804863" indent="242888">
              <a:buFontTx/>
              <a:buBlip>
                <a:blip r:embed="rId3"/>
              </a:buBlip>
              <a:tabLst/>
              <a:defRPr sz="1800"/>
            </a:lvl4pPr>
            <a:lvl5pPr marL="1174750" indent="0">
              <a:buFontTx/>
              <a:buNone/>
              <a:defRPr sz="18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p:txBody>
      </p:sp>
      <p:sp>
        <p:nvSpPr>
          <p:cNvPr id="8" name="Datumsplatzhalter 6"/>
          <p:cNvSpPr>
            <a:spLocks noGrp="1"/>
          </p:cNvSpPr>
          <p:nvPr>
            <p:ph type="dt" sz="half" idx="21"/>
          </p:nvPr>
        </p:nvSpPr>
        <p:spPr/>
        <p:txBody>
          <a:bodyPr/>
          <a:lstStyle>
            <a:lvl1pPr>
              <a:defRPr/>
            </a:lvl1pPr>
          </a:lstStyle>
          <a:p>
            <a:pPr>
              <a:defRPr/>
            </a:pPr>
            <a:endParaRPr lang="de-DE" dirty="0">
              <a:solidFill>
                <a:prstClr val="black">
                  <a:tint val="75000"/>
                </a:prstClr>
              </a:solidFill>
            </a:endParaRPr>
          </a:p>
        </p:txBody>
      </p:sp>
      <p:sp>
        <p:nvSpPr>
          <p:cNvPr id="9" name="Fußzeilenplatzhalter 7"/>
          <p:cNvSpPr>
            <a:spLocks noGrp="1"/>
          </p:cNvSpPr>
          <p:nvPr>
            <p:ph type="ftr" sz="quarter" idx="22"/>
          </p:nvPr>
        </p:nvSpPr>
        <p:spPr/>
        <p:txBody>
          <a:bodyPr/>
          <a:lstStyle>
            <a:lvl1pPr>
              <a:defRPr/>
            </a:lvl1pPr>
          </a:lstStyle>
          <a:p>
            <a:pPr>
              <a:defRPr/>
            </a:pPr>
            <a:endParaRPr lang="de-DE" dirty="0">
              <a:solidFill>
                <a:prstClr val="black">
                  <a:tint val="75000"/>
                </a:prstClr>
              </a:solidFill>
            </a:endParaRPr>
          </a:p>
        </p:txBody>
      </p:sp>
      <p:sp>
        <p:nvSpPr>
          <p:cNvPr id="10" name="Foliennummernplatzhalter 8"/>
          <p:cNvSpPr>
            <a:spLocks noGrp="1"/>
          </p:cNvSpPr>
          <p:nvPr>
            <p:ph type="sldNum" sz="quarter" idx="23"/>
          </p:nvPr>
        </p:nvSpPr>
        <p:spPr/>
        <p:txBody>
          <a:bodyPr/>
          <a:lstStyle>
            <a:lvl1pPr>
              <a:defRPr/>
            </a:lvl1pPr>
          </a:lstStyle>
          <a:p>
            <a:pPr>
              <a:defRPr/>
            </a:pPr>
            <a:fld id="{A6EFE310-7892-4454-B77C-CCCBA6910930}" type="slidenum">
              <a:rPr lang="de-DE">
                <a:solidFill>
                  <a:prstClr val="white"/>
                </a:solidFill>
              </a:rPr>
              <a:pPr>
                <a:defRPr/>
              </a:pPr>
              <a:t>‹Nr.›</a:t>
            </a:fld>
            <a:endParaRPr lang="de-DE" dirty="0">
              <a:solidFill>
                <a:prstClr val="white"/>
              </a:solidFill>
            </a:endParaRPr>
          </a:p>
        </p:txBody>
      </p:sp>
    </p:spTree>
    <p:extLst>
      <p:ext uri="{BB962C8B-B14F-4D97-AF65-F5344CB8AC3E}">
        <p14:creationId xmlns:p14="http://schemas.microsoft.com/office/powerpoint/2010/main" val="3505494130"/>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Titel Medien">
    <p:spTree>
      <p:nvGrpSpPr>
        <p:cNvPr id="1" name=""/>
        <p:cNvGrpSpPr/>
        <p:nvPr/>
      </p:nvGrpSpPr>
      <p:grpSpPr>
        <a:xfrm>
          <a:off x="0" y="0"/>
          <a:ext cx="0" cy="0"/>
          <a:chOff x="0" y="0"/>
          <a:chExt cx="0" cy="0"/>
        </a:xfrm>
      </p:grpSpPr>
      <p:pic>
        <p:nvPicPr>
          <p:cNvPr id="4" name="Picture 16" descr="Streifen"/>
          <p:cNvPicPr>
            <a:picLocks noChangeAspect="1" noChangeArrowheads="1"/>
          </p:cNvPicPr>
          <p:nvPr userDrawn="1"/>
        </p:nvPicPr>
        <p:blipFill>
          <a:blip r:embed="rId2">
            <a:extLst>
              <a:ext uri="{28A0092B-C50C-407E-A947-70E740481C1C}">
                <a14:useLocalDpi xmlns:a14="http://schemas.microsoft.com/office/drawing/2010/main" val="0"/>
              </a:ext>
            </a:extLst>
          </a:blip>
          <a:srcRect r="95378"/>
          <a:stretch>
            <a:fillRect/>
          </a:stretch>
        </p:blipFill>
        <p:spPr bwMode="auto">
          <a:xfrm>
            <a:off x="1" y="4764"/>
            <a:ext cx="563033"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el 1"/>
          <p:cNvSpPr>
            <a:spLocks noGrp="1"/>
          </p:cNvSpPr>
          <p:nvPr>
            <p:ph type="title"/>
          </p:nvPr>
        </p:nvSpPr>
        <p:spPr>
          <a:xfrm>
            <a:off x="7200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8" name="Inhaltsplatzhalter 7"/>
          <p:cNvSpPr>
            <a:spLocks noGrp="1"/>
          </p:cNvSpPr>
          <p:nvPr>
            <p:ph sz="quarter" idx="13"/>
          </p:nvPr>
        </p:nvSpPr>
        <p:spPr>
          <a:xfrm>
            <a:off x="1389338" y="1421188"/>
            <a:ext cx="9413357" cy="3895061"/>
          </a:xfrm>
        </p:spPr>
        <p:txBody>
          <a:bodyPr>
            <a:normAutofit/>
          </a:bodyPr>
          <a:lstStyle>
            <a:lvl1pPr>
              <a:defRPr sz="1600"/>
            </a:lvl1pPr>
            <a:lvl2pPr>
              <a:defRPr sz="1600"/>
            </a:lvl2pPr>
            <a:lvl3pPr>
              <a:defRPr sz="1600"/>
            </a:lvl3pPr>
            <a:lvl4pPr>
              <a:defRPr sz="1600"/>
            </a:lvl4pPr>
            <a:lvl5pPr>
              <a:defRPr sz="1600"/>
            </a:lvl5pPr>
          </a:lstStyle>
          <a:p>
            <a:pPr lvl="0"/>
            <a:r>
              <a:rPr lang="de-DE" smtClean="0"/>
              <a:t>Textmasterformat bearbeiten</a:t>
            </a:r>
          </a:p>
        </p:txBody>
      </p:sp>
      <p:sp>
        <p:nvSpPr>
          <p:cNvPr id="5" name="Datumsplatzhalter 2"/>
          <p:cNvSpPr>
            <a:spLocks noGrp="1"/>
          </p:cNvSpPr>
          <p:nvPr>
            <p:ph type="dt" sz="half" idx="14"/>
          </p:nvPr>
        </p:nvSpPr>
        <p:spPr/>
        <p:txBody>
          <a:bodyPr/>
          <a:lstStyle>
            <a:lvl1pPr>
              <a:defRPr/>
            </a:lvl1pPr>
          </a:lstStyle>
          <a:p>
            <a:pPr>
              <a:defRPr/>
            </a:pPr>
            <a:endParaRPr lang="de-DE" dirty="0">
              <a:solidFill>
                <a:prstClr val="black">
                  <a:tint val="75000"/>
                </a:prstClr>
              </a:solidFill>
            </a:endParaRPr>
          </a:p>
        </p:txBody>
      </p:sp>
      <p:sp>
        <p:nvSpPr>
          <p:cNvPr id="6" name="Fußzeilenplatzhalter 3"/>
          <p:cNvSpPr>
            <a:spLocks noGrp="1"/>
          </p:cNvSpPr>
          <p:nvPr>
            <p:ph type="ftr" sz="quarter" idx="15"/>
          </p:nvPr>
        </p:nvSpPr>
        <p:spPr/>
        <p:txBody>
          <a:bodyPr/>
          <a:lstStyle>
            <a:lvl1pPr>
              <a:defRPr/>
            </a:lvl1pPr>
          </a:lstStyle>
          <a:p>
            <a:pPr>
              <a:defRPr/>
            </a:pPr>
            <a:endParaRPr lang="de-DE" dirty="0">
              <a:solidFill>
                <a:prstClr val="black">
                  <a:tint val="75000"/>
                </a:prstClr>
              </a:solidFill>
            </a:endParaRPr>
          </a:p>
        </p:txBody>
      </p:sp>
      <p:sp>
        <p:nvSpPr>
          <p:cNvPr id="9" name="Foliennummernplatzhalter 4"/>
          <p:cNvSpPr>
            <a:spLocks noGrp="1"/>
          </p:cNvSpPr>
          <p:nvPr>
            <p:ph type="sldNum" sz="quarter" idx="16"/>
          </p:nvPr>
        </p:nvSpPr>
        <p:spPr/>
        <p:txBody>
          <a:bodyPr/>
          <a:lstStyle>
            <a:lvl1pPr>
              <a:defRPr/>
            </a:lvl1pPr>
          </a:lstStyle>
          <a:p>
            <a:pPr>
              <a:defRPr/>
            </a:pPr>
            <a:fld id="{92CB23FE-78E2-4904-B34A-9DC79897E4FF}" type="slidenum">
              <a:rPr lang="de-DE">
                <a:solidFill>
                  <a:prstClr val="white"/>
                </a:solidFill>
              </a:rPr>
              <a:pPr>
                <a:defRPr/>
              </a:pPr>
              <a:t>‹Nr.›</a:t>
            </a:fld>
            <a:endParaRPr lang="de-DE" dirty="0">
              <a:solidFill>
                <a:prstClr val="white"/>
              </a:solidFill>
            </a:endParaRPr>
          </a:p>
        </p:txBody>
      </p:sp>
    </p:spTree>
    <p:extLst>
      <p:ext uri="{BB962C8B-B14F-4D97-AF65-F5344CB8AC3E}">
        <p14:creationId xmlns:p14="http://schemas.microsoft.com/office/powerpoint/2010/main" val="412621826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pic>
        <p:nvPicPr>
          <p:cNvPr id="3" name="Picture 16" descr="Streifen"/>
          <p:cNvPicPr>
            <a:picLocks noChangeAspect="1" noChangeArrowheads="1"/>
          </p:cNvPicPr>
          <p:nvPr userDrawn="1"/>
        </p:nvPicPr>
        <p:blipFill>
          <a:blip r:embed="rId2">
            <a:extLst>
              <a:ext uri="{28A0092B-C50C-407E-A947-70E740481C1C}">
                <a14:useLocalDpi xmlns:a14="http://schemas.microsoft.com/office/drawing/2010/main" val="0"/>
              </a:ext>
            </a:extLst>
          </a:blip>
          <a:srcRect r="95378"/>
          <a:stretch>
            <a:fillRect/>
          </a:stretch>
        </p:blipFill>
        <p:spPr bwMode="auto">
          <a:xfrm>
            <a:off x="1" y="4764"/>
            <a:ext cx="563033"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el 1"/>
          <p:cNvSpPr>
            <a:spLocks noGrp="1"/>
          </p:cNvSpPr>
          <p:nvPr>
            <p:ph type="title"/>
          </p:nvPr>
        </p:nvSpPr>
        <p:spPr>
          <a:xfrm>
            <a:off x="7200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4" name="Datumsplatzhalter 2"/>
          <p:cNvSpPr>
            <a:spLocks noGrp="1"/>
          </p:cNvSpPr>
          <p:nvPr>
            <p:ph type="dt" sz="half" idx="10"/>
          </p:nvPr>
        </p:nvSpPr>
        <p:spPr/>
        <p:txBody>
          <a:bodyPr/>
          <a:lstStyle>
            <a:lvl1pPr>
              <a:defRPr/>
            </a:lvl1pPr>
          </a:lstStyle>
          <a:p>
            <a:pPr>
              <a:defRPr/>
            </a:pPr>
            <a:endParaRPr lang="de-DE" dirty="0">
              <a:solidFill>
                <a:prstClr val="black">
                  <a:tint val="75000"/>
                </a:prstClr>
              </a:solidFill>
            </a:endParaRPr>
          </a:p>
        </p:txBody>
      </p:sp>
      <p:sp>
        <p:nvSpPr>
          <p:cNvPr id="5" name="Fußzeilenplatzhalter 3"/>
          <p:cNvSpPr>
            <a:spLocks noGrp="1"/>
          </p:cNvSpPr>
          <p:nvPr>
            <p:ph type="ftr" sz="quarter" idx="11"/>
          </p:nvPr>
        </p:nvSpPr>
        <p:spPr/>
        <p:txBody>
          <a:bodyPr/>
          <a:lstStyle>
            <a:lvl1pPr>
              <a:defRPr/>
            </a:lvl1pPr>
          </a:lstStyle>
          <a:p>
            <a:pPr>
              <a:defRPr/>
            </a:pPr>
            <a:endParaRPr lang="de-DE" dirty="0">
              <a:solidFill>
                <a:prstClr val="black">
                  <a:tint val="75000"/>
                </a:prstClr>
              </a:solidFill>
            </a:endParaRPr>
          </a:p>
        </p:txBody>
      </p:sp>
      <p:sp>
        <p:nvSpPr>
          <p:cNvPr id="6" name="Foliennummernplatzhalter 4"/>
          <p:cNvSpPr>
            <a:spLocks noGrp="1"/>
          </p:cNvSpPr>
          <p:nvPr>
            <p:ph type="sldNum" sz="quarter" idx="12"/>
          </p:nvPr>
        </p:nvSpPr>
        <p:spPr/>
        <p:txBody>
          <a:bodyPr/>
          <a:lstStyle>
            <a:lvl1pPr>
              <a:defRPr/>
            </a:lvl1pPr>
          </a:lstStyle>
          <a:p>
            <a:pPr>
              <a:defRPr/>
            </a:pPr>
            <a:fld id="{0B6DB83A-38DC-4E58-A4A9-3B490FB02487}" type="slidenum">
              <a:rPr lang="de-DE">
                <a:solidFill>
                  <a:prstClr val="white"/>
                </a:solidFill>
              </a:rPr>
              <a:pPr>
                <a:defRPr/>
              </a:pPr>
              <a:t>‹Nr.›</a:t>
            </a:fld>
            <a:endParaRPr lang="de-DE" dirty="0">
              <a:solidFill>
                <a:prstClr val="white"/>
              </a:solidFill>
            </a:endParaRPr>
          </a:p>
        </p:txBody>
      </p:sp>
    </p:spTree>
    <p:extLst>
      <p:ext uri="{BB962C8B-B14F-4D97-AF65-F5344CB8AC3E}">
        <p14:creationId xmlns:p14="http://schemas.microsoft.com/office/powerpoint/2010/main" val="3291552733"/>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Titel - Diagramm">
    <p:spTree>
      <p:nvGrpSpPr>
        <p:cNvPr id="1" name=""/>
        <p:cNvGrpSpPr/>
        <p:nvPr/>
      </p:nvGrpSpPr>
      <p:grpSpPr>
        <a:xfrm>
          <a:off x="0" y="0"/>
          <a:ext cx="0" cy="0"/>
          <a:chOff x="0" y="0"/>
          <a:chExt cx="0" cy="0"/>
        </a:xfrm>
      </p:grpSpPr>
      <p:pic>
        <p:nvPicPr>
          <p:cNvPr id="4" name="Picture 16" descr="Streifen"/>
          <p:cNvPicPr>
            <a:picLocks noChangeAspect="1" noChangeArrowheads="1"/>
          </p:cNvPicPr>
          <p:nvPr userDrawn="1"/>
        </p:nvPicPr>
        <p:blipFill>
          <a:blip r:embed="rId2">
            <a:extLst>
              <a:ext uri="{28A0092B-C50C-407E-A947-70E740481C1C}">
                <a14:useLocalDpi xmlns:a14="http://schemas.microsoft.com/office/drawing/2010/main" val="0"/>
              </a:ext>
            </a:extLst>
          </a:blip>
          <a:srcRect r="95378"/>
          <a:stretch>
            <a:fillRect/>
          </a:stretch>
        </p:blipFill>
        <p:spPr bwMode="auto">
          <a:xfrm>
            <a:off x="1" y="4764"/>
            <a:ext cx="563033"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el 1"/>
          <p:cNvSpPr>
            <a:spLocks noGrp="1"/>
          </p:cNvSpPr>
          <p:nvPr>
            <p:ph type="title"/>
          </p:nvPr>
        </p:nvSpPr>
        <p:spPr>
          <a:xfrm>
            <a:off x="7200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10" name="Diagrammplatzhalter 9"/>
          <p:cNvSpPr>
            <a:spLocks noGrp="1"/>
          </p:cNvSpPr>
          <p:nvPr>
            <p:ph type="chart" sz="quarter" idx="13"/>
          </p:nvPr>
        </p:nvSpPr>
        <p:spPr>
          <a:xfrm>
            <a:off x="2831637" y="1422266"/>
            <a:ext cx="6527800" cy="3529012"/>
          </a:xfrm>
        </p:spPr>
        <p:txBody>
          <a:bodyPr rtlCol="0">
            <a:normAutofit/>
          </a:bodyPr>
          <a:lstStyle>
            <a:lvl1pPr>
              <a:defRPr sz="2000"/>
            </a:lvl1pPr>
          </a:lstStyle>
          <a:p>
            <a:pPr lvl="0"/>
            <a:r>
              <a:rPr lang="de-DE" noProof="0" dirty="0" smtClean="0"/>
              <a:t>Diagramm durch Klicken auf Symbol hinzufügen</a:t>
            </a:r>
            <a:endParaRPr lang="de-DE" noProof="0" dirty="0"/>
          </a:p>
        </p:txBody>
      </p:sp>
      <p:sp>
        <p:nvSpPr>
          <p:cNvPr id="5" name="Datumsplatzhalter 2"/>
          <p:cNvSpPr>
            <a:spLocks noGrp="1"/>
          </p:cNvSpPr>
          <p:nvPr>
            <p:ph type="dt" sz="half" idx="14"/>
          </p:nvPr>
        </p:nvSpPr>
        <p:spPr/>
        <p:txBody>
          <a:bodyPr/>
          <a:lstStyle>
            <a:lvl1pPr>
              <a:defRPr/>
            </a:lvl1pPr>
          </a:lstStyle>
          <a:p>
            <a:pPr>
              <a:defRPr/>
            </a:pPr>
            <a:endParaRPr lang="de-DE" dirty="0">
              <a:solidFill>
                <a:prstClr val="black">
                  <a:tint val="75000"/>
                </a:prstClr>
              </a:solidFill>
            </a:endParaRPr>
          </a:p>
        </p:txBody>
      </p:sp>
      <p:sp>
        <p:nvSpPr>
          <p:cNvPr id="6" name="Fußzeilenplatzhalter 3"/>
          <p:cNvSpPr>
            <a:spLocks noGrp="1"/>
          </p:cNvSpPr>
          <p:nvPr>
            <p:ph type="ftr" sz="quarter" idx="15"/>
          </p:nvPr>
        </p:nvSpPr>
        <p:spPr/>
        <p:txBody>
          <a:bodyPr/>
          <a:lstStyle>
            <a:lvl1pPr>
              <a:defRPr/>
            </a:lvl1pPr>
          </a:lstStyle>
          <a:p>
            <a:pPr>
              <a:defRPr/>
            </a:pPr>
            <a:endParaRPr lang="de-DE" dirty="0">
              <a:solidFill>
                <a:prstClr val="black">
                  <a:tint val="75000"/>
                </a:prstClr>
              </a:solidFill>
            </a:endParaRPr>
          </a:p>
        </p:txBody>
      </p:sp>
      <p:sp>
        <p:nvSpPr>
          <p:cNvPr id="8" name="Foliennummernplatzhalter 4"/>
          <p:cNvSpPr>
            <a:spLocks noGrp="1"/>
          </p:cNvSpPr>
          <p:nvPr>
            <p:ph type="sldNum" sz="quarter" idx="16"/>
          </p:nvPr>
        </p:nvSpPr>
        <p:spPr/>
        <p:txBody>
          <a:bodyPr/>
          <a:lstStyle>
            <a:lvl1pPr>
              <a:defRPr/>
            </a:lvl1pPr>
          </a:lstStyle>
          <a:p>
            <a:pPr>
              <a:defRPr/>
            </a:pPr>
            <a:fld id="{55A11B9C-AE49-47FF-851F-584D08DAC90C}" type="slidenum">
              <a:rPr lang="de-DE">
                <a:solidFill>
                  <a:prstClr val="white"/>
                </a:solidFill>
              </a:rPr>
              <a:pPr>
                <a:defRPr/>
              </a:pPr>
              <a:t>‹Nr.›</a:t>
            </a:fld>
            <a:endParaRPr lang="de-DE" dirty="0">
              <a:solidFill>
                <a:prstClr val="white"/>
              </a:solidFill>
            </a:endParaRPr>
          </a:p>
        </p:txBody>
      </p:sp>
    </p:spTree>
    <p:extLst>
      <p:ext uri="{BB962C8B-B14F-4D97-AF65-F5344CB8AC3E}">
        <p14:creationId xmlns:p14="http://schemas.microsoft.com/office/powerpoint/2010/main" val="1501441367"/>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Titel SmartArt">
    <p:spTree>
      <p:nvGrpSpPr>
        <p:cNvPr id="1" name=""/>
        <p:cNvGrpSpPr/>
        <p:nvPr/>
      </p:nvGrpSpPr>
      <p:grpSpPr>
        <a:xfrm>
          <a:off x="0" y="0"/>
          <a:ext cx="0" cy="0"/>
          <a:chOff x="0" y="0"/>
          <a:chExt cx="0" cy="0"/>
        </a:xfrm>
      </p:grpSpPr>
      <p:pic>
        <p:nvPicPr>
          <p:cNvPr id="4" name="Picture 16" descr="Streifen"/>
          <p:cNvPicPr>
            <a:picLocks noChangeAspect="1" noChangeArrowheads="1"/>
          </p:cNvPicPr>
          <p:nvPr userDrawn="1"/>
        </p:nvPicPr>
        <p:blipFill>
          <a:blip r:embed="rId2">
            <a:extLst>
              <a:ext uri="{28A0092B-C50C-407E-A947-70E740481C1C}">
                <a14:useLocalDpi xmlns:a14="http://schemas.microsoft.com/office/drawing/2010/main" val="0"/>
              </a:ext>
            </a:extLst>
          </a:blip>
          <a:srcRect r="95378"/>
          <a:stretch>
            <a:fillRect/>
          </a:stretch>
        </p:blipFill>
        <p:spPr bwMode="auto">
          <a:xfrm>
            <a:off x="1" y="4764"/>
            <a:ext cx="563033"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el 1"/>
          <p:cNvSpPr>
            <a:spLocks noGrp="1"/>
          </p:cNvSpPr>
          <p:nvPr>
            <p:ph type="title"/>
          </p:nvPr>
        </p:nvSpPr>
        <p:spPr>
          <a:xfrm>
            <a:off x="7200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8" name="SmartArt-Platzhalter 7"/>
          <p:cNvSpPr>
            <a:spLocks noGrp="1"/>
          </p:cNvSpPr>
          <p:nvPr>
            <p:ph type="dgm" sz="quarter" idx="13"/>
          </p:nvPr>
        </p:nvSpPr>
        <p:spPr>
          <a:xfrm>
            <a:off x="3444921" y="1422122"/>
            <a:ext cx="5295900" cy="3781425"/>
          </a:xfrm>
        </p:spPr>
        <p:txBody>
          <a:bodyPr rtlCol="0">
            <a:normAutofit/>
          </a:bodyPr>
          <a:lstStyle>
            <a:lvl1pPr>
              <a:defRPr sz="2000"/>
            </a:lvl1pPr>
          </a:lstStyle>
          <a:p>
            <a:pPr lvl="0"/>
            <a:r>
              <a:rPr lang="de-DE" noProof="0" dirty="0" smtClean="0"/>
              <a:t>Klicken Sie auf das Symbol, um die SmartArt-Grafik hinzuzufügen</a:t>
            </a:r>
            <a:endParaRPr lang="de-DE" noProof="0" dirty="0"/>
          </a:p>
        </p:txBody>
      </p:sp>
      <p:sp>
        <p:nvSpPr>
          <p:cNvPr id="5" name="Datumsplatzhalter 2"/>
          <p:cNvSpPr>
            <a:spLocks noGrp="1"/>
          </p:cNvSpPr>
          <p:nvPr>
            <p:ph type="dt" sz="half" idx="14"/>
          </p:nvPr>
        </p:nvSpPr>
        <p:spPr/>
        <p:txBody>
          <a:bodyPr/>
          <a:lstStyle>
            <a:lvl1pPr>
              <a:defRPr/>
            </a:lvl1pPr>
          </a:lstStyle>
          <a:p>
            <a:pPr>
              <a:defRPr/>
            </a:pPr>
            <a:endParaRPr lang="de-DE" dirty="0">
              <a:solidFill>
                <a:prstClr val="black">
                  <a:tint val="75000"/>
                </a:prstClr>
              </a:solidFill>
            </a:endParaRPr>
          </a:p>
        </p:txBody>
      </p:sp>
      <p:sp>
        <p:nvSpPr>
          <p:cNvPr id="6" name="Fußzeilenplatzhalter 3"/>
          <p:cNvSpPr>
            <a:spLocks noGrp="1"/>
          </p:cNvSpPr>
          <p:nvPr>
            <p:ph type="ftr" sz="quarter" idx="15"/>
          </p:nvPr>
        </p:nvSpPr>
        <p:spPr/>
        <p:txBody>
          <a:bodyPr/>
          <a:lstStyle>
            <a:lvl1pPr>
              <a:defRPr/>
            </a:lvl1pPr>
          </a:lstStyle>
          <a:p>
            <a:pPr>
              <a:defRPr/>
            </a:pPr>
            <a:endParaRPr lang="de-DE" dirty="0">
              <a:solidFill>
                <a:prstClr val="black">
                  <a:tint val="75000"/>
                </a:prstClr>
              </a:solidFill>
            </a:endParaRPr>
          </a:p>
        </p:txBody>
      </p:sp>
      <p:sp>
        <p:nvSpPr>
          <p:cNvPr id="9" name="Foliennummernplatzhalter 4"/>
          <p:cNvSpPr>
            <a:spLocks noGrp="1"/>
          </p:cNvSpPr>
          <p:nvPr>
            <p:ph type="sldNum" sz="quarter" idx="16"/>
          </p:nvPr>
        </p:nvSpPr>
        <p:spPr/>
        <p:txBody>
          <a:bodyPr/>
          <a:lstStyle>
            <a:lvl1pPr>
              <a:defRPr/>
            </a:lvl1pPr>
          </a:lstStyle>
          <a:p>
            <a:pPr>
              <a:defRPr/>
            </a:pPr>
            <a:fld id="{390A86F2-6F0F-4830-BF1A-B944EE345DC0}" type="slidenum">
              <a:rPr lang="de-DE">
                <a:solidFill>
                  <a:prstClr val="white"/>
                </a:solidFill>
              </a:rPr>
              <a:pPr>
                <a:defRPr/>
              </a:pPr>
              <a:t>‹Nr.›</a:t>
            </a:fld>
            <a:endParaRPr lang="de-DE" dirty="0">
              <a:solidFill>
                <a:prstClr val="white"/>
              </a:solidFill>
            </a:endParaRPr>
          </a:p>
        </p:txBody>
      </p:sp>
    </p:spTree>
    <p:extLst>
      <p:ext uri="{BB962C8B-B14F-4D97-AF65-F5344CB8AC3E}">
        <p14:creationId xmlns:p14="http://schemas.microsoft.com/office/powerpoint/2010/main" val="214999872"/>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Titel und Tabelle">
    <p:spTree>
      <p:nvGrpSpPr>
        <p:cNvPr id="1" name=""/>
        <p:cNvGrpSpPr/>
        <p:nvPr/>
      </p:nvGrpSpPr>
      <p:grpSpPr>
        <a:xfrm>
          <a:off x="0" y="0"/>
          <a:ext cx="0" cy="0"/>
          <a:chOff x="0" y="0"/>
          <a:chExt cx="0" cy="0"/>
        </a:xfrm>
      </p:grpSpPr>
      <p:pic>
        <p:nvPicPr>
          <p:cNvPr id="4" name="Picture 16" descr="Streifen"/>
          <p:cNvPicPr>
            <a:picLocks noChangeAspect="1" noChangeArrowheads="1"/>
          </p:cNvPicPr>
          <p:nvPr userDrawn="1"/>
        </p:nvPicPr>
        <p:blipFill>
          <a:blip r:embed="rId2">
            <a:extLst>
              <a:ext uri="{28A0092B-C50C-407E-A947-70E740481C1C}">
                <a14:useLocalDpi xmlns:a14="http://schemas.microsoft.com/office/drawing/2010/main" val="0"/>
              </a:ext>
            </a:extLst>
          </a:blip>
          <a:srcRect r="95378"/>
          <a:stretch>
            <a:fillRect/>
          </a:stretch>
        </p:blipFill>
        <p:spPr bwMode="auto">
          <a:xfrm>
            <a:off x="1" y="4764"/>
            <a:ext cx="563033"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el 1"/>
          <p:cNvSpPr>
            <a:spLocks noGrp="1"/>
          </p:cNvSpPr>
          <p:nvPr>
            <p:ph type="title"/>
          </p:nvPr>
        </p:nvSpPr>
        <p:spPr>
          <a:xfrm>
            <a:off x="7200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8" name="Tabellenplatzhalter 7"/>
          <p:cNvSpPr>
            <a:spLocks noGrp="1"/>
          </p:cNvSpPr>
          <p:nvPr>
            <p:ph type="tbl" sz="quarter" idx="13"/>
          </p:nvPr>
        </p:nvSpPr>
        <p:spPr>
          <a:xfrm>
            <a:off x="2159000" y="1419601"/>
            <a:ext cx="7874000" cy="3744913"/>
          </a:xfrm>
        </p:spPr>
        <p:txBody>
          <a:bodyPr rtlCol="0">
            <a:normAutofit/>
          </a:bodyPr>
          <a:lstStyle>
            <a:lvl1pPr>
              <a:defRPr sz="2000"/>
            </a:lvl1pPr>
          </a:lstStyle>
          <a:p>
            <a:pPr lvl="0"/>
            <a:r>
              <a:rPr lang="de-DE" noProof="0" dirty="0" smtClean="0"/>
              <a:t>Tabelle durch Klicken auf Symbol hinzufügen</a:t>
            </a:r>
            <a:endParaRPr lang="de-DE" noProof="0" dirty="0"/>
          </a:p>
        </p:txBody>
      </p:sp>
      <p:sp>
        <p:nvSpPr>
          <p:cNvPr id="5" name="Datumsplatzhalter 2"/>
          <p:cNvSpPr>
            <a:spLocks noGrp="1"/>
          </p:cNvSpPr>
          <p:nvPr>
            <p:ph type="dt" sz="half" idx="14"/>
          </p:nvPr>
        </p:nvSpPr>
        <p:spPr/>
        <p:txBody>
          <a:bodyPr/>
          <a:lstStyle>
            <a:lvl1pPr>
              <a:defRPr/>
            </a:lvl1pPr>
          </a:lstStyle>
          <a:p>
            <a:pPr>
              <a:defRPr/>
            </a:pPr>
            <a:endParaRPr lang="de-DE" dirty="0">
              <a:solidFill>
                <a:prstClr val="black">
                  <a:tint val="75000"/>
                </a:prstClr>
              </a:solidFill>
            </a:endParaRPr>
          </a:p>
        </p:txBody>
      </p:sp>
      <p:sp>
        <p:nvSpPr>
          <p:cNvPr id="6" name="Fußzeilenplatzhalter 3"/>
          <p:cNvSpPr>
            <a:spLocks noGrp="1"/>
          </p:cNvSpPr>
          <p:nvPr>
            <p:ph type="ftr" sz="quarter" idx="15"/>
          </p:nvPr>
        </p:nvSpPr>
        <p:spPr/>
        <p:txBody>
          <a:bodyPr/>
          <a:lstStyle>
            <a:lvl1pPr>
              <a:defRPr/>
            </a:lvl1pPr>
          </a:lstStyle>
          <a:p>
            <a:pPr>
              <a:defRPr/>
            </a:pPr>
            <a:endParaRPr lang="de-DE" dirty="0">
              <a:solidFill>
                <a:prstClr val="black">
                  <a:tint val="75000"/>
                </a:prstClr>
              </a:solidFill>
            </a:endParaRPr>
          </a:p>
        </p:txBody>
      </p:sp>
      <p:sp>
        <p:nvSpPr>
          <p:cNvPr id="9" name="Foliennummernplatzhalter 4"/>
          <p:cNvSpPr>
            <a:spLocks noGrp="1"/>
          </p:cNvSpPr>
          <p:nvPr>
            <p:ph type="sldNum" sz="quarter" idx="16"/>
          </p:nvPr>
        </p:nvSpPr>
        <p:spPr/>
        <p:txBody>
          <a:bodyPr/>
          <a:lstStyle>
            <a:lvl1pPr>
              <a:defRPr/>
            </a:lvl1pPr>
          </a:lstStyle>
          <a:p>
            <a:pPr>
              <a:defRPr/>
            </a:pPr>
            <a:fld id="{4392CFCD-7BE9-4622-82EC-F39E23C47811}" type="slidenum">
              <a:rPr lang="de-DE">
                <a:solidFill>
                  <a:prstClr val="white"/>
                </a:solidFill>
              </a:rPr>
              <a:pPr>
                <a:defRPr/>
              </a:pPr>
              <a:t>‹Nr.›</a:t>
            </a:fld>
            <a:endParaRPr lang="de-DE" dirty="0">
              <a:solidFill>
                <a:prstClr val="white"/>
              </a:solidFill>
            </a:endParaRPr>
          </a:p>
        </p:txBody>
      </p:sp>
    </p:spTree>
    <p:extLst>
      <p:ext uri="{BB962C8B-B14F-4D97-AF65-F5344CB8AC3E}">
        <p14:creationId xmlns:p14="http://schemas.microsoft.com/office/powerpoint/2010/main" val="3010120975"/>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Titel - Medien">
    <p:spTree>
      <p:nvGrpSpPr>
        <p:cNvPr id="1" name=""/>
        <p:cNvGrpSpPr/>
        <p:nvPr/>
      </p:nvGrpSpPr>
      <p:grpSpPr>
        <a:xfrm>
          <a:off x="0" y="0"/>
          <a:ext cx="0" cy="0"/>
          <a:chOff x="0" y="0"/>
          <a:chExt cx="0" cy="0"/>
        </a:xfrm>
      </p:grpSpPr>
      <p:pic>
        <p:nvPicPr>
          <p:cNvPr id="4" name="Picture 16" descr="Streifen"/>
          <p:cNvPicPr>
            <a:picLocks noChangeAspect="1" noChangeArrowheads="1"/>
          </p:cNvPicPr>
          <p:nvPr userDrawn="1"/>
        </p:nvPicPr>
        <p:blipFill>
          <a:blip r:embed="rId2">
            <a:extLst>
              <a:ext uri="{28A0092B-C50C-407E-A947-70E740481C1C}">
                <a14:useLocalDpi xmlns:a14="http://schemas.microsoft.com/office/drawing/2010/main" val="0"/>
              </a:ext>
            </a:extLst>
          </a:blip>
          <a:srcRect r="95378"/>
          <a:stretch>
            <a:fillRect/>
          </a:stretch>
        </p:blipFill>
        <p:spPr bwMode="auto">
          <a:xfrm>
            <a:off x="1" y="4764"/>
            <a:ext cx="563033"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el 1"/>
          <p:cNvSpPr>
            <a:spLocks noGrp="1"/>
          </p:cNvSpPr>
          <p:nvPr>
            <p:ph type="title"/>
          </p:nvPr>
        </p:nvSpPr>
        <p:spPr>
          <a:xfrm>
            <a:off x="7200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9" name="Medienplatzhalter 8"/>
          <p:cNvSpPr>
            <a:spLocks noGrp="1"/>
          </p:cNvSpPr>
          <p:nvPr>
            <p:ph type="media" sz="quarter" idx="13"/>
          </p:nvPr>
        </p:nvSpPr>
        <p:spPr>
          <a:xfrm>
            <a:off x="3364205" y="1430123"/>
            <a:ext cx="5473700" cy="3024187"/>
          </a:xfrm>
        </p:spPr>
        <p:txBody>
          <a:bodyPr rtlCol="0">
            <a:normAutofit/>
          </a:bodyPr>
          <a:lstStyle>
            <a:lvl1pPr>
              <a:defRPr sz="2000"/>
            </a:lvl1pPr>
          </a:lstStyle>
          <a:p>
            <a:pPr lvl="0"/>
            <a:r>
              <a:rPr lang="de-DE" noProof="0" dirty="0" smtClean="0"/>
              <a:t>Mediaclip durch Klicken auf Symbol hinzufügen</a:t>
            </a:r>
            <a:endParaRPr lang="de-DE" noProof="0" dirty="0"/>
          </a:p>
        </p:txBody>
      </p:sp>
      <p:sp>
        <p:nvSpPr>
          <p:cNvPr id="5" name="Datumsplatzhalter 2"/>
          <p:cNvSpPr>
            <a:spLocks noGrp="1"/>
          </p:cNvSpPr>
          <p:nvPr>
            <p:ph type="dt" sz="half" idx="14"/>
          </p:nvPr>
        </p:nvSpPr>
        <p:spPr/>
        <p:txBody>
          <a:bodyPr/>
          <a:lstStyle>
            <a:lvl1pPr>
              <a:defRPr/>
            </a:lvl1pPr>
          </a:lstStyle>
          <a:p>
            <a:pPr>
              <a:defRPr/>
            </a:pPr>
            <a:endParaRPr lang="de-DE" dirty="0">
              <a:solidFill>
                <a:prstClr val="black">
                  <a:tint val="75000"/>
                </a:prstClr>
              </a:solidFill>
            </a:endParaRPr>
          </a:p>
        </p:txBody>
      </p:sp>
      <p:sp>
        <p:nvSpPr>
          <p:cNvPr id="6" name="Fußzeilenplatzhalter 3"/>
          <p:cNvSpPr>
            <a:spLocks noGrp="1"/>
          </p:cNvSpPr>
          <p:nvPr>
            <p:ph type="ftr" sz="quarter" idx="15"/>
          </p:nvPr>
        </p:nvSpPr>
        <p:spPr/>
        <p:txBody>
          <a:bodyPr/>
          <a:lstStyle>
            <a:lvl1pPr>
              <a:defRPr/>
            </a:lvl1pPr>
          </a:lstStyle>
          <a:p>
            <a:pPr>
              <a:defRPr/>
            </a:pPr>
            <a:endParaRPr lang="de-DE" dirty="0">
              <a:solidFill>
                <a:prstClr val="black">
                  <a:tint val="75000"/>
                </a:prstClr>
              </a:solidFill>
            </a:endParaRPr>
          </a:p>
        </p:txBody>
      </p:sp>
      <p:sp>
        <p:nvSpPr>
          <p:cNvPr id="8" name="Foliennummernplatzhalter 4"/>
          <p:cNvSpPr>
            <a:spLocks noGrp="1"/>
          </p:cNvSpPr>
          <p:nvPr>
            <p:ph type="sldNum" sz="quarter" idx="16"/>
          </p:nvPr>
        </p:nvSpPr>
        <p:spPr/>
        <p:txBody>
          <a:bodyPr/>
          <a:lstStyle>
            <a:lvl1pPr>
              <a:defRPr/>
            </a:lvl1pPr>
          </a:lstStyle>
          <a:p>
            <a:pPr>
              <a:defRPr/>
            </a:pPr>
            <a:fld id="{CF7F4BB8-DA94-4C0C-91CB-DC632846B43B}" type="slidenum">
              <a:rPr lang="de-DE">
                <a:solidFill>
                  <a:prstClr val="white"/>
                </a:solidFill>
              </a:rPr>
              <a:pPr>
                <a:defRPr/>
              </a:pPr>
              <a:t>‹Nr.›</a:t>
            </a:fld>
            <a:endParaRPr lang="de-DE" dirty="0">
              <a:solidFill>
                <a:prstClr val="white"/>
              </a:solidFill>
            </a:endParaRPr>
          </a:p>
        </p:txBody>
      </p:sp>
    </p:spTree>
    <p:extLst>
      <p:ext uri="{BB962C8B-B14F-4D97-AF65-F5344CB8AC3E}">
        <p14:creationId xmlns:p14="http://schemas.microsoft.com/office/powerpoint/2010/main" val="2743275315"/>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pic>
        <p:nvPicPr>
          <p:cNvPr id="2" name="Picture 16" descr="Streifen"/>
          <p:cNvPicPr>
            <a:picLocks noChangeAspect="1" noChangeArrowheads="1"/>
          </p:cNvPicPr>
          <p:nvPr userDrawn="1"/>
        </p:nvPicPr>
        <p:blipFill>
          <a:blip r:embed="rId2">
            <a:extLst>
              <a:ext uri="{28A0092B-C50C-407E-A947-70E740481C1C}">
                <a14:useLocalDpi xmlns:a14="http://schemas.microsoft.com/office/drawing/2010/main" val="0"/>
              </a:ext>
            </a:extLst>
          </a:blip>
          <a:srcRect r="95378"/>
          <a:stretch>
            <a:fillRect/>
          </a:stretch>
        </p:blipFill>
        <p:spPr bwMode="auto">
          <a:xfrm>
            <a:off x="1" y="4764"/>
            <a:ext cx="563033"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umsplatzhalter 1"/>
          <p:cNvSpPr>
            <a:spLocks noGrp="1"/>
          </p:cNvSpPr>
          <p:nvPr>
            <p:ph type="dt" sz="half" idx="10"/>
          </p:nvPr>
        </p:nvSpPr>
        <p:spPr/>
        <p:txBody>
          <a:bodyPr/>
          <a:lstStyle>
            <a:lvl1pPr>
              <a:defRPr/>
            </a:lvl1pPr>
          </a:lstStyle>
          <a:p>
            <a:pPr>
              <a:defRPr/>
            </a:pPr>
            <a:endParaRPr lang="de-DE" dirty="0">
              <a:solidFill>
                <a:prstClr val="black">
                  <a:tint val="75000"/>
                </a:prstClr>
              </a:solidFill>
            </a:endParaRPr>
          </a:p>
        </p:txBody>
      </p:sp>
      <p:sp>
        <p:nvSpPr>
          <p:cNvPr id="4" name="Fußzeilenplatzhalter 2"/>
          <p:cNvSpPr>
            <a:spLocks noGrp="1"/>
          </p:cNvSpPr>
          <p:nvPr>
            <p:ph type="ftr" sz="quarter" idx="11"/>
          </p:nvPr>
        </p:nvSpPr>
        <p:spPr/>
        <p:txBody>
          <a:bodyPr/>
          <a:lstStyle>
            <a:lvl1pPr>
              <a:defRPr/>
            </a:lvl1pPr>
          </a:lstStyle>
          <a:p>
            <a:pPr>
              <a:defRPr/>
            </a:pPr>
            <a:endParaRPr lang="de-DE" dirty="0">
              <a:solidFill>
                <a:prstClr val="black">
                  <a:tint val="75000"/>
                </a:prstClr>
              </a:solidFill>
            </a:endParaRPr>
          </a:p>
        </p:txBody>
      </p:sp>
      <p:sp>
        <p:nvSpPr>
          <p:cNvPr id="5" name="Foliennummernplatzhalter 3"/>
          <p:cNvSpPr>
            <a:spLocks noGrp="1"/>
          </p:cNvSpPr>
          <p:nvPr>
            <p:ph type="sldNum" sz="quarter" idx="12"/>
          </p:nvPr>
        </p:nvSpPr>
        <p:spPr/>
        <p:txBody>
          <a:bodyPr/>
          <a:lstStyle>
            <a:lvl1pPr>
              <a:defRPr/>
            </a:lvl1pPr>
          </a:lstStyle>
          <a:p>
            <a:pPr>
              <a:defRPr/>
            </a:pPr>
            <a:fld id="{F0901E59-6CC2-4AB8-A9D5-3B224287C933}" type="slidenum">
              <a:rPr lang="de-DE">
                <a:solidFill>
                  <a:prstClr val="white"/>
                </a:solidFill>
              </a:rPr>
              <a:pPr>
                <a:defRPr/>
              </a:pPr>
              <a:t>‹Nr.›</a:t>
            </a:fld>
            <a:endParaRPr lang="de-DE" dirty="0">
              <a:solidFill>
                <a:prstClr val="white"/>
              </a:solidFill>
            </a:endParaRPr>
          </a:p>
        </p:txBody>
      </p:sp>
    </p:spTree>
    <p:extLst>
      <p:ext uri="{BB962C8B-B14F-4D97-AF65-F5344CB8AC3E}">
        <p14:creationId xmlns:p14="http://schemas.microsoft.com/office/powerpoint/2010/main" val="1356246397"/>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objOnly">
  <p:cSld name="Inhalt">
    <p:spTree>
      <p:nvGrpSpPr>
        <p:cNvPr id="1" name=""/>
        <p:cNvGrpSpPr/>
        <p:nvPr/>
      </p:nvGrpSpPr>
      <p:grpSpPr>
        <a:xfrm>
          <a:off x="0" y="0"/>
          <a:ext cx="0" cy="0"/>
          <a:chOff x="0" y="0"/>
          <a:chExt cx="0" cy="0"/>
        </a:xfrm>
      </p:grpSpPr>
      <p:sp>
        <p:nvSpPr>
          <p:cNvPr id="2" name="Inhaltsplatzhalter 1"/>
          <p:cNvSpPr>
            <a:spLocks noGrp="1"/>
          </p:cNvSpPr>
          <p:nvPr>
            <p:ph/>
          </p:nvPr>
        </p:nvSpPr>
        <p:spPr>
          <a:xfrm>
            <a:off x="601784" y="274640"/>
            <a:ext cx="10980616" cy="5883275"/>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Tree>
    <p:extLst>
      <p:ext uri="{BB962C8B-B14F-4D97-AF65-F5344CB8AC3E}">
        <p14:creationId xmlns:p14="http://schemas.microsoft.com/office/powerpoint/2010/main" val="1050658208"/>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pic>
        <p:nvPicPr>
          <p:cNvPr id="4" name="Picture 7" descr="WWK-Logo-_Eine starke Gemeinschaft_CMYK"/>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596967" y="279401"/>
            <a:ext cx="21590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ctrTitle"/>
          </p:nvPr>
        </p:nvSpPr>
        <p:spPr>
          <a:xfrm>
            <a:off x="711200" y="1981200"/>
            <a:ext cx="6502400" cy="1752600"/>
          </a:xfrm>
        </p:spPr>
        <p:txBody>
          <a:bodyPr anchor="b"/>
          <a:lstStyle>
            <a:lvl1pPr>
              <a:lnSpc>
                <a:spcPct val="90000"/>
              </a:lnSpc>
              <a:defRPr sz="2200" b="1">
                <a:solidFill>
                  <a:schemeClr val="bg1"/>
                </a:solidFill>
              </a:defRPr>
            </a:lvl1pPr>
          </a:lstStyle>
          <a:p>
            <a:pPr lvl="0"/>
            <a:r>
              <a:rPr lang="de-DE" noProof="0" smtClean="0"/>
              <a:t>Mastertitelformat bearbeiten</a:t>
            </a:r>
          </a:p>
        </p:txBody>
      </p:sp>
      <p:sp>
        <p:nvSpPr>
          <p:cNvPr id="3075" name="Rectangle 3"/>
          <p:cNvSpPr>
            <a:spLocks noGrp="1" noChangeArrowheads="1"/>
          </p:cNvSpPr>
          <p:nvPr>
            <p:ph type="subTitle" idx="1"/>
          </p:nvPr>
        </p:nvSpPr>
        <p:spPr>
          <a:xfrm>
            <a:off x="711200" y="4343400"/>
            <a:ext cx="6493933" cy="228600"/>
          </a:xfrm>
        </p:spPr>
        <p:txBody>
          <a:bodyPr/>
          <a:lstStyle>
            <a:lvl1pPr marL="0" indent="0">
              <a:buFontTx/>
              <a:buNone/>
              <a:defRPr sz="1200">
                <a:solidFill>
                  <a:schemeClr val="bg1"/>
                </a:solidFill>
              </a:defRPr>
            </a:lvl1pPr>
          </a:lstStyle>
          <a:p>
            <a:pPr lvl="0"/>
            <a:r>
              <a:rPr lang="de-DE" noProof="0" smtClean="0"/>
              <a:t>Master-Untertitelformat bearbeiten</a:t>
            </a:r>
          </a:p>
        </p:txBody>
      </p:sp>
    </p:spTree>
    <p:extLst>
      <p:ext uri="{BB962C8B-B14F-4D97-AF65-F5344CB8AC3E}">
        <p14:creationId xmlns:p14="http://schemas.microsoft.com/office/powerpoint/2010/main" val="2798266458"/>
      </p:ext>
    </p:extLst>
  </p:cSld>
  <p:clrMapOvr>
    <a:masterClrMapping/>
  </p:clrMapOvr>
  <p:transition/>
  <p:timing>
    <p:tnLst>
      <p:par>
        <p:cTn id="1" dur="indefinite" restart="never" nodeType="tmRoot"/>
      </p:par>
    </p:tnLst>
  </p:timing>
</p:sldLayout>
</file>

<file path=ppt/slideLayouts/slideLayout15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6"/>
          <p:cNvSpPr>
            <a:spLocks noGrp="1" noChangeArrowheads="1"/>
          </p:cNvSpPr>
          <p:nvPr>
            <p:ph type="sldNum" sz="quarter" idx="10"/>
          </p:nvPr>
        </p:nvSpPr>
        <p:spPr/>
        <p:txBody>
          <a:bodyPr/>
          <a:lstStyle>
            <a:lvl1pPr>
              <a:defRPr/>
            </a:lvl1pPr>
          </a:lstStyle>
          <a:p>
            <a:pPr>
              <a:defRPr/>
            </a:pPr>
            <a:fld id="{FF1226DF-07D2-4274-B080-0BCA2DFE18BD}" type="slidenum">
              <a:rPr lang="de-DE">
                <a:solidFill>
                  <a:srgbClr val="FFFFFF"/>
                </a:solidFill>
              </a:rPr>
              <a:pPr>
                <a:defRPr/>
              </a:pPr>
              <a:t>‹Nr.›</a:t>
            </a:fld>
            <a:endParaRPr lang="de-DE" dirty="0">
              <a:solidFill>
                <a:srgbClr val="000000"/>
              </a:solidFill>
            </a:endParaRPr>
          </a:p>
        </p:txBody>
      </p:sp>
    </p:spTree>
    <p:extLst>
      <p:ext uri="{BB962C8B-B14F-4D97-AF65-F5344CB8AC3E}">
        <p14:creationId xmlns:p14="http://schemas.microsoft.com/office/powerpoint/2010/main" val="2301701204"/>
      </p:ext>
    </p:extLst>
  </p:cSld>
  <p:clrMapOvr>
    <a:masterClrMapping/>
  </p:clrMapOvr>
  <p:transition/>
  <p:timing>
    <p:tnLst>
      <p:par>
        <p:cTn id="1" dur="indefinite" restart="never" nodeType="tmRoot"/>
      </p:par>
    </p:tnLst>
  </p:timing>
</p:sldLayout>
</file>

<file path=ppt/slideLayouts/slideLayout156.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Rectangle 6"/>
          <p:cNvSpPr>
            <a:spLocks noGrp="1" noChangeArrowheads="1"/>
          </p:cNvSpPr>
          <p:nvPr>
            <p:ph type="sldNum" sz="quarter" idx="10"/>
          </p:nvPr>
        </p:nvSpPr>
        <p:spPr/>
        <p:txBody>
          <a:bodyPr/>
          <a:lstStyle>
            <a:lvl1pPr>
              <a:defRPr/>
            </a:lvl1pPr>
          </a:lstStyle>
          <a:p>
            <a:pPr>
              <a:defRPr/>
            </a:pPr>
            <a:fld id="{8F2633B1-058F-409B-8E39-BBF40D72D192}" type="slidenum">
              <a:rPr lang="de-DE">
                <a:solidFill>
                  <a:srgbClr val="FFFFFF"/>
                </a:solidFill>
              </a:rPr>
              <a:pPr>
                <a:defRPr/>
              </a:pPr>
              <a:t>‹Nr.›</a:t>
            </a:fld>
            <a:endParaRPr lang="de-DE" dirty="0">
              <a:solidFill>
                <a:srgbClr val="000000"/>
              </a:solidFill>
            </a:endParaRPr>
          </a:p>
        </p:txBody>
      </p:sp>
    </p:spTree>
    <p:extLst>
      <p:ext uri="{BB962C8B-B14F-4D97-AF65-F5344CB8AC3E}">
        <p14:creationId xmlns:p14="http://schemas.microsoft.com/office/powerpoint/2010/main" val="2280462423"/>
      </p:ext>
    </p:extLst>
  </p:cSld>
  <p:clrMapOvr>
    <a:masterClrMapping/>
  </p:clrMapOvr>
  <p:transition/>
  <p:timing>
    <p:tnLst>
      <p:par>
        <p:cTn id="1" dur="indefinite" restart="never" nodeType="tmRoot"/>
      </p:par>
    </p:tnLst>
  </p:timing>
</p:sldLayout>
</file>

<file path=ppt/slideLayouts/slideLayout15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711200" y="1447801"/>
            <a:ext cx="5283200" cy="48942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6197600" y="1447801"/>
            <a:ext cx="5283200" cy="48942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6"/>
          <p:cNvSpPr>
            <a:spLocks noGrp="1" noChangeArrowheads="1"/>
          </p:cNvSpPr>
          <p:nvPr>
            <p:ph type="sldNum" sz="quarter" idx="10"/>
          </p:nvPr>
        </p:nvSpPr>
        <p:spPr/>
        <p:txBody>
          <a:bodyPr/>
          <a:lstStyle>
            <a:lvl1pPr>
              <a:defRPr/>
            </a:lvl1pPr>
          </a:lstStyle>
          <a:p>
            <a:pPr>
              <a:defRPr/>
            </a:pPr>
            <a:fld id="{536CD951-21BF-479D-B61C-16E2900A24D7}" type="slidenum">
              <a:rPr lang="de-DE">
                <a:solidFill>
                  <a:srgbClr val="FFFFFF"/>
                </a:solidFill>
              </a:rPr>
              <a:pPr>
                <a:defRPr/>
              </a:pPr>
              <a:t>‹Nr.›</a:t>
            </a:fld>
            <a:endParaRPr lang="de-DE" dirty="0">
              <a:solidFill>
                <a:srgbClr val="000000"/>
              </a:solidFill>
            </a:endParaRPr>
          </a:p>
        </p:txBody>
      </p:sp>
    </p:spTree>
    <p:extLst>
      <p:ext uri="{BB962C8B-B14F-4D97-AF65-F5344CB8AC3E}">
        <p14:creationId xmlns:p14="http://schemas.microsoft.com/office/powerpoint/2010/main" val="1096965809"/>
      </p:ext>
    </p:extLst>
  </p:cSld>
  <p:clrMapOvr>
    <a:masterClrMapping/>
  </p:clrMapOvr>
  <p:transition/>
  <p:timing>
    <p:tnLst>
      <p:par>
        <p:cTn id="1" dur="indefinite" restart="never" nodeType="tmRoot"/>
      </p:par>
    </p:tnLst>
  </p:timing>
</p:sldLayout>
</file>

<file path=ppt/slideLayouts/slideLayout15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6"/>
          <p:cNvSpPr>
            <a:spLocks noGrp="1" noChangeArrowheads="1"/>
          </p:cNvSpPr>
          <p:nvPr>
            <p:ph type="sldNum" sz="quarter" idx="10"/>
          </p:nvPr>
        </p:nvSpPr>
        <p:spPr/>
        <p:txBody>
          <a:bodyPr/>
          <a:lstStyle>
            <a:lvl1pPr>
              <a:defRPr/>
            </a:lvl1pPr>
          </a:lstStyle>
          <a:p>
            <a:pPr>
              <a:defRPr/>
            </a:pPr>
            <a:fld id="{FEB03987-61BA-49DD-BD9A-57B2544BC465}" type="slidenum">
              <a:rPr lang="de-DE">
                <a:solidFill>
                  <a:srgbClr val="FFFFFF"/>
                </a:solidFill>
              </a:rPr>
              <a:pPr>
                <a:defRPr/>
              </a:pPr>
              <a:t>‹Nr.›</a:t>
            </a:fld>
            <a:endParaRPr lang="de-DE" dirty="0">
              <a:solidFill>
                <a:srgbClr val="000000"/>
              </a:solidFill>
            </a:endParaRPr>
          </a:p>
        </p:txBody>
      </p:sp>
    </p:spTree>
    <p:extLst>
      <p:ext uri="{BB962C8B-B14F-4D97-AF65-F5344CB8AC3E}">
        <p14:creationId xmlns:p14="http://schemas.microsoft.com/office/powerpoint/2010/main" val="2265701144"/>
      </p:ext>
    </p:extLst>
  </p:cSld>
  <p:clrMapOvr>
    <a:masterClrMapping/>
  </p:clrMapOvr>
  <p:transition/>
  <p:timing>
    <p:tnLst>
      <p:par>
        <p:cTn id="1" dur="indefinite" restart="never" nodeType="tmRoot"/>
      </p:par>
    </p:tnLst>
  </p:timing>
</p:sldLayout>
</file>

<file path=ppt/slideLayouts/slideLayout15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6"/>
          <p:cNvSpPr>
            <a:spLocks noGrp="1" noChangeArrowheads="1"/>
          </p:cNvSpPr>
          <p:nvPr>
            <p:ph type="sldNum" sz="quarter" idx="10"/>
          </p:nvPr>
        </p:nvSpPr>
        <p:spPr/>
        <p:txBody>
          <a:bodyPr/>
          <a:lstStyle>
            <a:lvl1pPr>
              <a:defRPr/>
            </a:lvl1pPr>
          </a:lstStyle>
          <a:p>
            <a:pPr>
              <a:defRPr/>
            </a:pPr>
            <a:fld id="{B41CAF8D-46E1-4837-BEDB-50AB2DCBDED2}" type="slidenum">
              <a:rPr lang="de-DE">
                <a:solidFill>
                  <a:srgbClr val="FFFFFF"/>
                </a:solidFill>
              </a:rPr>
              <a:pPr>
                <a:defRPr/>
              </a:pPr>
              <a:t>‹Nr.›</a:t>
            </a:fld>
            <a:endParaRPr lang="de-DE" dirty="0">
              <a:solidFill>
                <a:srgbClr val="000000"/>
              </a:solidFill>
            </a:endParaRPr>
          </a:p>
        </p:txBody>
      </p:sp>
    </p:spTree>
    <p:extLst>
      <p:ext uri="{BB962C8B-B14F-4D97-AF65-F5344CB8AC3E}">
        <p14:creationId xmlns:p14="http://schemas.microsoft.com/office/powerpoint/2010/main" val="113350257"/>
      </p:ext>
    </p:extLst>
  </p:cSld>
  <p:clrMapOvr>
    <a:masterClrMapping/>
  </p:clrMapOvr>
  <p:transition/>
  <p:timing>
    <p:tnLst>
      <p:par>
        <p:cTn id="1" dur="indefinite" restart="never" nodeType="tmRoot"/>
      </p:par>
    </p:tn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p:txBody>
          <a:bodyPr/>
          <a:lstStyle>
            <a:lvl1pPr>
              <a:defRPr/>
            </a:lvl1pPr>
          </a:lstStyle>
          <a:p>
            <a:pPr>
              <a:defRPr/>
            </a:pPr>
            <a:fld id="{6724500E-814C-4CC5-B224-C13D7434C380}" type="slidenum">
              <a:rPr lang="de-DE">
                <a:solidFill>
                  <a:srgbClr val="FFFFFF"/>
                </a:solidFill>
              </a:rPr>
              <a:pPr>
                <a:defRPr/>
              </a:pPr>
              <a:t>‹Nr.›</a:t>
            </a:fld>
            <a:endParaRPr lang="de-DE" dirty="0">
              <a:solidFill>
                <a:srgbClr val="000000"/>
              </a:solidFill>
            </a:endParaRPr>
          </a:p>
        </p:txBody>
      </p:sp>
    </p:spTree>
    <p:extLst>
      <p:ext uri="{BB962C8B-B14F-4D97-AF65-F5344CB8AC3E}">
        <p14:creationId xmlns:p14="http://schemas.microsoft.com/office/powerpoint/2010/main" val="302925017"/>
      </p:ext>
    </p:extLst>
  </p:cSld>
  <p:clrMapOvr>
    <a:masterClrMapping/>
  </p:clrMapOvr>
  <p:transition/>
  <p:timing>
    <p:tnLst>
      <p:par>
        <p:cTn id="1" dur="indefinite" restart="never" nodeType="tmRoot"/>
      </p:par>
    </p:tnLst>
  </p:timing>
</p:sldLayout>
</file>

<file path=ppt/slideLayouts/slideLayout161.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Rectangle 6"/>
          <p:cNvSpPr>
            <a:spLocks noGrp="1" noChangeArrowheads="1"/>
          </p:cNvSpPr>
          <p:nvPr>
            <p:ph type="sldNum" sz="quarter" idx="10"/>
          </p:nvPr>
        </p:nvSpPr>
        <p:spPr/>
        <p:txBody>
          <a:bodyPr/>
          <a:lstStyle>
            <a:lvl1pPr>
              <a:defRPr/>
            </a:lvl1pPr>
          </a:lstStyle>
          <a:p>
            <a:pPr>
              <a:defRPr/>
            </a:pPr>
            <a:fld id="{71A1E833-2FBC-49CD-9785-6E5978D17D70}" type="slidenum">
              <a:rPr lang="de-DE">
                <a:solidFill>
                  <a:srgbClr val="FFFFFF"/>
                </a:solidFill>
              </a:rPr>
              <a:pPr>
                <a:defRPr/>
              </a:pPr>
              <a:t>‹Nr.›</a:t>
            </a:fld>
            <a:endParaRPr lang="de-DE" dirty="0">
              <a:solidFill>
                <a:srgbClr val="000000"/>
              </a:solidFill>
            </a:endParaRPr>
          </a:p>
        </p:txBody>
      </p:sp>
    </p:spTree>
    <p:extLst>
      <p:ext uri="{BB962C8B-B14F-4D97-AF65-F5344CB8AC3E}">
        <p14:creationId xmlns:p14="http://schemas.microsoft.com/office/powerpoint/2010/main" val="1617115158"/>
      </p:ext>
    </p:extLst>
  </p:cSld>
  <p:clrMapOvr>
    <a:masterClrMapping/>
  </p:clrMapOvr>
  <p:transition/>
  <p:timing>
    <p:tnLst>
      <p:par>
        <p:cTn id="1" dur="indefinite" restart="never" nodeType="tmRoot"/>
      </p:par>
    </p:tnLst>
  </p:timing>
</p:sldLayout>
</file>

<file path=ppt/slideLayouts/slideLayout16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dirty="0" smtClean="0"/>
          </a:p>
        </p:txBody>
      </p:sp>
      <p:sp>
        <p:nvSpPr>
          <p:cNvPr id="4" name="Textplatzhalt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Rectangle 6"/>
          <p:cNvSpPr>
            <a:spLocks noGrp="1" noChangeArrowheads="1"/>
          </p:cNvSpPr>
          <p:nvPr>
            <p:ph type="sldNum" sz="quarter" idx="10"/>
          </p:nvPr>
        </p:nvSpPr>
        <p:spPr/>
        <p:txBody>
          <a:bodyPr/>
          <a:lstStyle>
            <a:lvl1pPr>
              <a:defRPr/>
            </a:lvl1pPr>
          </a:lstStyle>
          <a:p>
            <a:pPr>
              <a:defRPr/>
            </a:pPr>
            <a:fld id="{1A6560F3-FE69-4545-BA76-F19D1BE65110}" type="slidenum">
              <a:rPr lang="de-DE">
                <a:solidFill>
                  <a:srgbClr val="FFFFFF"/>
                </a:solidFill>
              </a:rPr>
              <a:pPr>
                <a:defRPr/>
              </a:pPr>
              <a:t>‹Nr.›</a:t>
            </a:fld>
            <a:endParaRPr lang="de-DE" dirty="0">
              <a:solidFill>
                <a:srgbClr val="000000"/>
              </a:solidFill>
            </a:endParaRPr>
          </a:p>
        </p:txBody>
      </p:sp>
    </p:spTree>
    <p:extLst>
      <p:ext uri="{BB962C8B-B14F-4D97-AF65-F5344CB8AC3E}">
        <p14:creationId xmlns:p14="http://schemas.microsoft.com/office/powerpoint/2010/main" val="230024759"/>
      </p:ext>
    </p:extLst>
  </p:cSld>
  <p:clrMapOvr>
    <a:masterClrMapping/>
  </p:clrMapOvr>
  <p:transition/>
  <p:timing>
    <p:tnLst>
      <p:par>
        <p:cTn id="1" dur="indefinite" restart="never" nodeType="tmRoot"/>
      </p:par>
    </p:tnLst>
  </p:timing>
</p:sldLayout>
</file>

<file path=ppt/slideLayouts/slideLayout16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6"/>
          <p:cNvSpPr>
            <a:spLocks noGrp="1" noChangeArrowheads="1"/>
          </p:cNvSpPr>
          <p:nvPr>
            <p:ph type="sldNum" sz="quarter" idx="10"/>
          </p:nvPr>
        </p:nvSpPr>
        <p:spPr/>
        <p:txBody>
          <a:bodyPr/>
          <a:lstStyle>
            <a:lvl1pPr>
              <a:defRPr/>
            </a:lvl1pPr>
          </a:lstStyle>
          <a:p>
            <a:pPr>
              <a:defRPr/>
            </a:pPr>
            <a:fld id="{301DCEC9-78F3-4045-9305-CF72122D882D}" type="slidenum">
              <a:rPr lang="de-DE">
                <a:solidFill>
                  <a:srgbClr val="FFFFFF"/>
                </a:solidFill>
              </a:rPr>
              <a:pPr>
                <a:defRPr/>
              </a:pPr>
              <a:t>‹Nr.›</a:t>
            </a:fld>
            <a:endParaRPr lang="de-DE" dirty="0">
              <a:solidFill>
                <a:srgbClr val="000000"/>
              </a:solidFill>
            </a:endParaRPr>
          </a:p>
        </p:txBody>
      </p:sp>
    </p:spTree>
    <p:extLst>
      <p:ext uri="{BB962C8B-B14F-4D97-AF65-F5344CB8AC3E}">
        <p14:creationId xmlns:p14="http://schemas.microsoft.com/office/powerpoint/2010/main" val="2890769790"/>
      </p:ext>
    </p:extLst>
  </p:cSld>
  <p:clrMapOvr>
    <a:masterClrMapping/>
  </p:clrMapOvr>
  <p:transition/>
  <p:timing>
    <p:tnLst>
      <p:par>
        <p:cTn id="1" dur="indefinite" restart="never" nodeType="tmRoot"/>
      </p:par>
    </p:tnLst>
  </p:timing>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88400" y="287339"/>
            <a:ext cx="2692400" cy="60547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711200" y="287339"/>
            <a:ext cx="7874000" cy="60547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6"/>
          <p:cNvSpPr>
            <a:spLocks noGrp="1" noChangeArrowheads="1"/>
          </p:cNvSpPr>
          <p:nvPr>
            <p:ph type="sldNum" sz="quarter" idx="10"/>
          </p:nvPr>
        </p:nvSpPr>
        <p:spPr/>
        <p:txBody>
          <a:bodyPr/>
          <a:lstStyle>
            <a:lvl1pPr>
              <a:defRPr/>
            </a:lvl1pPr>
          </a:lstStyle>
          <a:p>
            <a:pPr>
              <a:defRPr/>
            </a:pPr>
            <a:fld id="{969BF01E-28A9-411B-AD85-79F79F746A3F}" type="slidenum">
              <a:rPr lang="de-DE">
                <a:solidFill>
                  <a:srgbClr val="FFFFFF"/>
                </a:solidFill>
              </a:rPr>
              <a:pPr>
                <a:defRPr/>
              </a:pPr>
              <a:t>‹Nr.›</a:t>
            </a:fld>
            <a:endParaRPr lang="de-DE" dirty="0">
              <a:solidFill>
                <a:srgbClr val="000000"/>
              </a:solidFill>
            </a:endParaRPr>
          </a:p>
        </p:txBody>
      </p:sp>
    </p:spTree>
    <p:extLst>
      <p:ext uri="{BB962C8B-B14F-4D97-AF65-F5344CB8AC3E}">
        <p14:creationId xmlns:p14="http://schemas.microsoft.com/office/powerpoint/2010/main" val="3024873741"/>
      </p:ext>
    </p:extLst>
  </p:cSld>
  <p:clrMapOvr>
    <a:masterClrMapping/>
  </p:clrMapOvr>
  <p:transition/>
  <p:timing>
    <p:tnLst>
      <p:par>
        <p:cTn id="1" dur="indefinite" restart="never" nodeType="tmRoot"/>
      </p:par>
    </p:tnLst>
  </p:timing>
</p:sldLayout>
</file>

<file path=ppt/slideLayouts/slideLayout165.xml><?xml version="1.0" encoding="utf-8"?>
<p:sldLayout xmlns:a="http://schemas.openxmlformats.org/drawingml/2006/main" xmlns:r="http://schemas.openxmlformats.org/officeDocument/2006/relationships" xmlns:p="http://schemas.openxmlformats.org/presentationml/2006/main" type="objAndTwoObj" preserve="1">
  <p:cSld name="Titel, Inhalt und 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719667" y="287338"/>
            <a:ext cx="8322733" cy="855662"/>
          </a:xfrm>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711200" y="1447801"/>
            <a:ext cx="5283200" cy="4894263"/>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6197600" y="1447800"/>
            <a:ext cx="5283200" cy="237013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Inhaltsplatzhalter 4"/>
          <p:cNvSpPr>
            <a:spLocks noGrp="1"/>
          </p:cNvSpPr>
          <p:nvPr>
            <p:ph sz="quarter" idx="3"/>
          </p:nvPr>
        </p:nvSpPr>
        <p:spPr>
          <a:xfrm>
            <a:off x="6197600" y="3970339"/>
            <a:ext cx="5283200" cy="2371725"/>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Rectangle 6"/>
          <p:cNvSpPr>
            <a:spLocks noGrp="1" noChangeArrowheads="1"/>
          </p:cNvSpPr>
          <p:nvPr>
            <p:ph type="sldNum" sz="quarter" idx="10"/>
          </p:nvPr>
        </p:nvSpPr>
        <p:spPr/>
        <p:txBody>
          <a:bodyPr/>
          <a:lstStyle>
            <a:lvl1pPr>
              <a:defRPr/>
            </a:lvl1pPr>
          </a:lstStyle>
          <a:p>
            <a:pPr>
              <a:defRPr/>
            </a:pPr>
            <a:fld id="{68844E46-FAC6-4B97-9146-D6E97EFF3C32}" type="slidenum">
              <a:rPr lang="de-DE">
                <a:solidFill>
                  <a:srgbClr val="FFFFFF"/>
                </a:solidFill>
              </a:rPr>
              <a:pPr>
                <a:defRPr/>
              </a:pPr>
              <a:t>‹Nr.›</a:t>
            </a:fld>
            <a:endParaRPr lang="de-DE" dirty="0">
              <a:solidFill>
                <a:srgbClr val="000000"/>
              </a:solidFill>
            </a:endParaRPr>
          </a:p>
        </p:txBody>
      </p:sp>
    </p:spTree>
    <p:extLst>
      <p:ext uri="{BB962C8B-B14F-4D97-AF65-F5344CB8AC3E}">
        <p14:creationId xmlns:p14="http://schemas.microsoft.com/office/powerpoint/2010/main" val="2459628281"/>
      </p:ext>
    </p:extLst>
  </p:cSld>
  <p:clrMapOvr>
    <a:masterClrMapping/>
  </p:clrMapOvr>
  <p:transition/>
  <p:timing>
    <p:tnLst>
      <p:par>
        <p:cTn id="1" dur="indefinite" restart="never" nodeType="tmRoot"/>
      </p:par>
    </p:tnLst>
  </p:timing>
</p:sldLayout>
</file>

<file path=ppt/slideLayouts/slideLayout166.xml><?xml version="1.0" encoding="utf-8"?>
<p:sldLayout xmlns:a="http://schemas.openxmlformats.org/drawingml/2006/main" xmlns:r="http://schemas.openxmlformats.org/officeDocument/2006/relationships" xmlns:p="http://schemas.openxmlformats.org/presentationml/2006/main" type="txAndObj" preserve="1">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719667" y="287338"/>
            <a:ext cx="8322733" cy="855662"/>
          </a:xfr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711200" y="1447801"/>
            <a:ext cx="5283200" cy="4894263"/>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6197600" y="1447801"/>
            <a:ext cx="5283200" cy="4894263"/>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6"/>
          <p:cNvSpPr>
            <a:spLocks noGrp="1" noChangeArrowheads="1"/>
          </p:cNvSpPr>
          <p:nvPr>
            <p:ph type="sldNum" sz="quarter" idx="10"/>
          </p:nvPr>
        </p:nvSpPr>
        <p:spPr/>
        <p:txBody>
          <a:bodyPr/>
          <a:lstStyle>
            <a:lvl1pPr>
              <a:defRPr/>
            </a:lvl1pPr>
          </a:lstStyle>
          <a:p>
            <a:pPr>
              <a:defRPr/>
            </a:pPr>
            <a:fld id="{2ACD2337-E268-4FBA-8D20-EA0D7A4A4A95}" type="slidenum">
              <a:rPr lang="de-DE">
                <a:solidFill>
                  <a:srgbClr val="FFFFFF"/>
                </a:solidFill>
              </a:rPr>
              <a:pPr>
                <a:defRPr/>
              </a:pPr>
              <a:t>‹Nr.›</a:t>
            </a:fld>
            <a:endParaRPr lang="de-DE" dirty="0">
              <a:solidFill>
                <a:srgbClr val="000000"/>
              </a:solidFill>
            </a:endParaRPr>
          </a:p>
        </p:txBody>
      </p:sp>
    </p:spTree>
    <p:extLst>
      <p:ext uri="{BB962C8B-B14F-4D97-AF65-F5344CB8AC3E}">
        <p14:creationId xmlns:p14="http://schemas.microsoft.com/office/powerpoint/2010/main" val="3276039304"/>
      </p:ext>
    </p:extLst>
  </p:cSld>
  <p:clrMapOvr>
    <a:masterClrMapping/>
  </p:clrMapOvr>
  <p:transition/>
  <p:timing>
    <p:tnLst>
      <p:par>
        <p:cTn id="1" dur="indefinite" restart="never" nodeType="tmRoot"/>
      </p:par>
    </p:tnLst>
  </p:timing>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pic>
        <p:nvPicPr>
          <p:cNvPr id="7" name="Picture 16" descr="Streifen"/>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0" y="4764"/>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
          <p:cNvSpPr>
            <a:spLocks noChangeArrowheads="1"/>
          </p:cNvSpPr>
          <p:nvPr userDrawn="1"/>
        </p:nvSpPr>
        <p:spPr bwMode="auto">
          <a:xfrm>
            <a:off x="487382" y="1416037"/>
            <a:ext cx="11703049" cy="5441950"/>
          </a:xfrm>
          <a:prstGeom prst="rect">
            <a:avLst/>
          </a:prstGeom>
          <a:solidFill>
            <a:srgbClr val="DEEAC6"/>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eaLnBrk="0" hangingPunct="0"/>
            <a:endParaRPr lang="de-DE" sz="1800">
              <a:solidFill>
                <a:prstClr val="black"/>
              </a:solidFill>
              <a:cs typeface="ヒラギノ角ゴ Pro W3"/>
            </a:endParaRPr>
          </a:p>
        </p:txBody>
      </p:sp>
      <p:sp>
        <p:nvSpPr>
          <p:cNvPr id="2" name="Titel 1"/>
          <p:cNvSpPr>
            <a:spLocks noGrp="1"/>
          </p:cNvSpPr>
          <p:nvPr>
            <p:ph type="title"/>
          </p:nvPr>
        </p:nvSpPr>
        <p:spPr>
          <a:xfrm>
            <a:off x="7104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4" name="Datumsplatzhalter 3"/>
          <p:cNvSpPr>
            <a:spLocks noGrp="1"/>
          </p:cNvSpPr>
          <p:nvPr>
            <p:ph type="dt" sz="half" idx="10"/>
          </p:nvPr>
        </p:nvSpPr>
        <p:spPr/>
        <p:txBody>
          <a:bodyPr/>
          <a:lstStyle/>
          <a:p>
            <a:fld id="{2B4B4216-73A1-4DA0-92AA-142BAE65D6CC}" type="datetime1">
              <a:rPr lang="de-DE" smtClean="0">
                <a:solidFill>
                  <a:prstClr val="black">
                    <a:tint val="75000"/>
                  </a:prstClr>
                </a:solidFill>
              </a:rPr>
              <a:pPr/>
              <a:t>08.10.2019</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dirty="0">
              <a:solidFill>
                <a:prstClr val="white"/>
              </a:solidFill>
            </a:endParaRPr>
          </a:p>
        </p:txBody>
      </p:sp>
      <p:sp>
        <p:nvSpPr>
          <p:cNvPr id="10" name="Inhaltsplatzhalter 2"/>
          <p:cNvSpPr>
            <a:spLocks noGrp="1"/>
          </p:cNvSpPr>
          <p:nvPr>
            <p:ph idx="1"/>
          </p:nvPr>
        </p:nvSpPr>
        <p:spPr>
          <a:xfrm>
            <a:off x="710400" y="1531381"/>
            <a:ext cx="11024400" cy="4834800"/>
          </a:xfrm>
        </p:spPr>
        <p:txBody>
          <a:bodyPr lIns="0" tIns="0" rIns="0" bIns="0"/>
          <a:lstStyle>
            <a:lvl1pPr marL="269875" indent="-269875">
              <a:buSzPct val="105000"/>
              <a:buFontTx/>
              <a:buBlip>
                <a:blip r:embed="rId3"/>
              </a:buBlip>
              <a:tabLst/>
              <a:defRPr sz="2000"/>
            </a:lvl1pPr>
            <a:lvl2pPr marL="528638" indent="-242888">
              <a:buFontTx/>
              <a:buBlip>
                <a:blip r:embed="rId3"/>
              </a:buBlip>
              <a:defRPr sz="1800"/>
            </a:lvl2pPr>
            <a:lvl3pPr marL="542925" indent="246063">
              <a:buFontTx/>
              <a:buBlip>
                <a:blip r:embed="rId3"/>
              </a:buBlip>
              <a:tabLst>
                <a:tab pos="639763" algn="l"/>
              </a:tabLst>
              <a:defRPr sz="1800"/>
            </a:lvl3pPr>
            <a:lvl4pPr marL="804863" indent="242888">
              <a:buFontTx/>
              <a:buBlip>
                <a:blip r:embed="rId3"/>
              </a:buBlip>
              <a:tabLst/>
              <a:defRPr sz="1800"/>
            </a:lvl4pPr>
            <a:lvl5pPr marL="1174750" indent="0">
              <a:buFontTx/>
              <a:buNone/>
              <a:defRPr sz="18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p:txBody>
      </p:sp>
    </p:spTree>
    <p:extLst>
      <p:ext uri="{BB962C8B-B14F-4D97-AF65-F5344CB8AC3E}">
        <p14:creationId xmlns:p14="http://schemas.microsoft.com/office/powerpoint/2010/main" val="1038577465"/>
      </p:ext>
    </p:extLst>
  </p:cSld>
  <p:clrMapOvr>
    <a:masterClrMapping/>
  </p:clrMapOvr>
  <p:timing>
    <p:tnLst>
      <p:par>
        <p:cTn id="1" dur="indefinite" restart="never" nodeType="tmRoot"/>
      </p:par>
    </p:tnLst>
  </p:timing>
</p:sldLayout>
</file>

<file path=ppt/slideLayouts/slideLayout168.xml><?xml version="1.0" encoding="utf-8"?>
<p:sldLayout xmlns:a="http://schemas.openxmlformats.org/drawingml/2006/main" xmlns:r="http://schemas.openxmlformats.org/officeDocument/2006/relationships" xmlns:p="http://schemas.openxmlformats.org/presentationml/2006/main" type="obj" preserve="1">
  <p:cSld name="Titel - Text">
    <p:spTree>
      <p:nvGrpSpPr>
        <p:cNvPr id="1" name=""/>
        <p:cNvGrpSpPr/>
        <p:nvPr/>
      </p:nvGrpSpPr>
      <p:grpSpPr>
        <a:xfrm>
          <a:off x="0" y="0"/>
          <a:ext cx="0" cy="0"/>
          <a:chOff x="0" y="0"/>
          <a:chExt cx="0" cy="0"/>
        </a:xfrm>
      </p:grpSpPr>
      <p:pic>
        <p:nvPicPr>
          <p:cNvPr id="7" name="Picture 16" descr="Streifen"/>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0" y="4764"/>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a:xfrm>
            <a:off x="7104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3" name="Inhaltsplatzhalter 2"/>
          <p:cNvSpPr>
            <a:spLocks noGrp="1"/>
          </p:cNvSpPr>
          <p:nvPr>
            <p:ph idx="1"/>
          </p:nvPr>
        </p:nvSpPr>
        <p:spPr>
          <a:xfrm>
            <a:off x="710400" y="1353109"/>
            <a:ext cx="11024400" cy="4836051"/>
          </a:xfrm>
        </p:spPr>
        <p:txBody>
          <a:bodyPr lIns="0" tIns="0" rIns="0" bIns="0"/>
          <a:lstStyle>
            <a:lvl1pPr marL="269875" indent="-269875">
              <a:buSzPct val="105000"/>
              <a:buFontTx/>
              <a:buBlip>
                <a:blip r:embed="rId3"/>
              </a:buBlip>
              <a:tabLst/>
              <a:defRPr sz="2000"/>
            </a:lvl1pPr>
            <a:lvl2pPr marL="528638" indent="-242888">
              <a:buFontTx/>
              <a:buBlip>
                <a:blip r:embed="rId3"/>
              </a:buBlip>
              <a:defRPr sz="1800"/>
            </a:lvl2pPr>
            <a:lvl3pPr marL="542925" indent="246063">
              <a:buFontTx/>
              <a:buBlip>
                <a:blip r:embed="rId3"/>
              </a:buBlip>
              <a:tabLst>
                <a:tab pos="639763" algn="l"/>
              </a:tabLst>
              <a:defRPr sz="1800"/>
            </a:lvl3pPr>
            <a:lvl4pPr marL="804863" indent="242888">
              <a:buFontTx/>
              <a:buBlip>
                <a:blip r:embed="rId3"/>
              </a:buBlip>
              <a:tabLst/>
              <a:defRPr sz="1800"/>
            </a:lvl4pPr>
            <a:lvl5pPr marL="1174750" indent="0">
              <a:buFontTx/>
              <a:buNone/>
              <a:defRPr sz="18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p:txBody>
      </p:sp>
      <p:sp>
        <p:nvSpPr>
          <p:cNvPr id="4" name="Datumsplatzhalter 3"/>
          <p:cNvSpPr>
            <a:spLocks noGrp="1"/>
          </p:cNvSpPr>
          <p:nvPr>
            <p:ph type="dt" sz="half" idx="10"/>
          </p:nvPr>
        </p:nvSpPr>
        <p:spPr/>
        <p:txBody>
          <a:bodyPr/>
          <a:lstStyle/>
          <a:p>
            <a:fld id="{2B4B4216-73A1-4DA0-92AA-142BAE65D6CC}" type="datetime1">
              <a:rPr lang="de-DE" smtClean="0">
                <a:solidFill>
                  <a:prstClr val="black">
                    <a:tint val="75000"/>
                  </a:prstClr>
                </a:solidFill>
              </a:rPr>
              <a:pPr/>
              <a:t>08.10.2019</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a:solidFill>
                <a:prstClr val="white"/>
              </a:solidFill>
            </a:endParaRPr>
          </a:p>
        </p:txBody>
      </p:sp>
    </p:spTree>
    <p:extLst>
      <p:ext uri="{BB962C8B-B14F-4D97-AF65-F5344CB8AC3E}">
        <p14:creationId xmlns:p14="http://schemas.microsoft.com/office/powerpoint/2010/main" val="3922073955"/>
      </p:ext>
    </p:extLst>
  </p:cSld>
  <p:clrMapOvr>
    <a:masterClrMapping/>
  </p:clrMapOvr>
  <p:timing>
    <p:tnLst>
      <p:par>
        <p:cTn id="1" dur="indefinite" restart="never" nodeType="tmRoot"/>
      </p:par>
    </p:tnLst>
  </p:timing>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Titel - Text - Bild">
    <p:spTree>
      <p:nvGrpSpPr>
        <p:cNvPr id="1" name=""/>
        <p:cNvGrpSpPr/>
        <p:nvPr/>
      </p:nvGrpSpPr>
      <p:grpSpPr>
        <a:xfrm>
          <a:off x="0" y="0"/>
          <a:ext cx="0" cy="0"/>
          <a:chOff x="0" y="0"/>
          <a:chExt cx="0" cy="0"/>
        </a:xfrm>
      </p:grpSpPr>
      <p:pic>
        <p:nvPicPr>
          <p:cNvPr id="7" name="Picture 16" descr="Streifen"/>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0" y="4764"/>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a:xfrm>
            <a:off x="7104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4" name="Datumsplatzhalter 3"/>
          <p:cNvSpPr>
            <a:spLocks noGrp="1"/>
          </p:cNvSpPr>
          <p:nvPr>
            <p:ph type="dt" sz="half" idx="10"/>
          </p:nvPr>
        </p:nvSpPr>
        <p:spPr/>
        <p:txBody>
          <a:bodyPr/>
          <a:lstStyle/>
          <a:p>
            <a:fld id="{2B4B4216-73A1-4DA0-92AA-142BAE65D6CC}" type="datetime1">
              <a:rPr lang="de-DE" smtClean="0">
                <a:solidFill>
                  <a:prstClr val="black">
                    <a:tint val="75000"/>
                  </a:prstClr>
                </a:solidFill>
              </a:rPr>
              <a:pPr/>
              <a:t>08.10.2019</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a:solidFill>
                <a:prstClr val="white"/>
              </a:solidFill>
            </a:endParaRPr>
          </a:p>
        </p:txBody>
      </p:sp>
      <p:sp>
        <p:nvSpPr>
          <p:cNvPr id="9" name="Bildplatzhalter 8"/>
          <p:cNvSpPr>
            <a:spLocks noGrp="1"/>
          </p:cNvSpPr>
          <p:nvPr>
            <p:ph type="pic" sz="quarter" idx="13"/>
          </p:nvPr>
        </p:nvSpPr>
        <p:spPr>
          <a:xfrm>
            <a:off x="8183034" y="2709515"/>
            <a:ext cx="3551767" cy="2879725"/>
          </a:xfrm>
        </p:spPr>
        <p:txBody>
          <a:bodyPr>
            <a:normAutofit/>
          </a:bodyPr>
          <a:lstStyle>
            <a:lvl1pPr>
              <a:defRPr sz="2000"/>
            </a:lvl1pPr>
          </a:lstStyle>
          <a:p>
            <a:r>
              <a:rPr lang="de-DE" smtClean="0"/>
              <a:t>Bild durch Klicken auf Symbol hinzufügen</a:t>
            </a:r>
            <a:endParaRPr lang="de-DE" dirty="0"/>
          </a:p>
        </p:txBody>
      </p:sp>
      <p:sp>
        <p:nvSpPr>
          <p:cNvPr id="10" name="Inhaltsplatzhalter 2"/>
          <p:cNvSpPr>
            <a:spLocks noGrp="1"/>
          </p:cNvSpPr>
          <p:nvPr>
            <p:ph idx="1"/>
          </p:nvPr>
        </p:nvSpPr>
        <p:spPr>
          <a:xfrm>
            <a:off x="710401" y="1353109"/>
            <a:ext cx="6832263" cy="4836051"/>
          </a:xfrm>
        </p:spPr>
        <p:txBody>
          <a:bodyPr lIns="0" tIns="0" rIns="0" bIns="0"/>
          <a:lstStyle>
            <a:lvl1pPr marL="269875" indent="-269875">
              <a:buSzPct val="105000"/>
              <a:buFontTx/>
              <a:buBlip>
                <a:blip r:embed="rId3"/>
              </a:buBlip>
              <a:tabLst/>
              <a:defRPr sz="2000"/>
            </a:lvl1pPr>
            <a:lvl2pPr marL="528638" indent="-242888">
              <a:buFontTx/>
              <a:buBlip>
                <a:blip r:embed="rId3"/>
              </a:buBlip>
              <a:defRPr sz="1800"/>
            </a:lvl2pPr>
            <a:lvl3pPr marL="542925" indent="246063">
              <a:buFontTx/>
              <a:buBlip>
                <a:blip r:embed="rId3"/>
              </a:buBlip>
              <a:tabLst>
                <a:tab pos="639763" algn="l"/>
              </a:tabLst>
              <a:defRPr sz="1800"/>
            </a:lvl3pPr>
            <a:lvl4pPr marL="804863" indent="242888">
              <a:buFontTx/>
              <a:buBlip>
                <a:blip r:embed="rId3"/>
              </a:buBlip>
              <a:tabLst/>
              <a:defRPr sz="1800"/>
            </a:lvl4pPr>
            <a:lvl5pPr marL="1174750" indent="0">
              <a:buFontTx/>
              <a:buNone/>
              <a:defRPr sz="18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p:txBody>
      </p:sp>
    </p:spTree>
    <p:extLst>
      <p:ext uri="{BB962C8B-B14F-4D97-AF65-F5344CB8AC3E}">
        <p14:creationId xmlns:p14="http://schemas.microsoft.com/office/powerpoint/2010/main" val="3833678569"/>
      </p:ext>
    </p:extLst>
  </p:cSld>
  <p:clrMapOvr>
    <a:masterClrMapping/>
  </p:clrMapOvr>
  <p:timing>
    <p:tnLst>
      <p:par>
        <p:cTn id="1" dur="indefinite" restart="never" nodeType="tmRoot"/>
      </p:par>
    </p:tnLst>
  </p:timing>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Titel 2 Texte">
    <p:spTree>
      <p:nvGrpSpPr>
        <p:cNvPr id="1" name=""/>
        <p:cNvGrpSpPr/>
        <p:nvPr/>
      </p:nvGrpSpPr>
      <p:grpSpPr>
        <a:xfrm>
          <a:off x="0" y="0"/>
          <a:ext cx="0" cy="0"/>
          <a:chOff x="0" y="0"/>
          <a:chExt cx="0" cy="0"/>
        </a:xfrm>
      </p:grpSpPr>
      <p:pic>
        <p:nvPicPr>
          <p:cNvPr id="10" name="Picture 16" descr="Streifen"/>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0" y="4764"/>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platzhalter 2"/>
          <p:cNvSpPr>
            <a:spLocks noGrp="1"/>
          </p:cNvSpPr>
          <p:nvPr>
            <p:ph type="body" idx="1"/>
          </p:nvPr>
        </p:nvSpPr>
        <p:spPr>
          <a:xfrm>
            <a:off x="710400" y="1299825"/>
            <a:ext cx="5006347" cy="402059"/>
          </a:xfrm>
        </p:spPr>
        <p:txBody>
          <a:bodyPr lIns="0"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5" name="Textplatzhalter 4"/>
          <p:cNvSpPr>
            <a:spLocks noGrp="1"/>
          </p:cNvSpPr>
          <p:nvPr>
            <p:ph type="body" sz="quarter" idx="3"/>
          </p:nvPr>
        </p:nvSpPr>
        <p:spPr>
          <a:xfrm>
            <a:off x="6768075" y="1299825"/>
            <a:ext cx="4895188" cy="402059"/>
          </a:xfrm>
        </p:spPr>
        <p:txBody>
          <a:bodyPr lIns="0"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7" name="Datumsplatzhalter 6"/>
          <p:cNvSpPr>
            <a:spLocks noGrp="1"/>
          </p:cNvSpPr>
          <p:nvPr>
            <p:ph type="dt" sz="half" idx="10"/>
          </p:nvPr>
        </p:nvSpPr>
        <p:spPr/>
        <p:txBody>
          <a:bodyPr/>
          <a:lstStyle/>
          <a:p>
            <a:fld id="{7B193EF6-DD7A-4C0F-A203-F12A09A1E045}" type="datetime1">
              <a:rPr lang="de-DE" smtClean="0">
                <a:solidFill>
                  <a:prstClr val="black">
                    <a:tint val="75000"/>
                  </a:prstClr>
                </a:solidFill>
              </a:rPr>
              <a:pPr/>
              <a:t>08.10.2019</a:t>
            </a:fld>
            <a:endParaRPr lang="de-DE">
              <a:solidFill>
                <a:prstClr val="black">
                  <a:tint val="75000"/>
                </a:prstClr>
              </a:solidFill>
            </a:endParaRPr>
          </a:p>
        </p:txBody>
      </p:sp>
      <p:sp>
        <p:nvSpPr>
          <p:cNvPr id="8" name="Fußzeilenplatzhalter 7"/>
          <p:cNvSpPr>
            <a:spLocks noGrp="1"/>
          </p:cNvSpPr>
          <p:nvPr>
            <p:ph type="ftr" sz="quarter" idx="11"/>
          </p:nvPr>
        </p:nvSpPr>
        <p:spPr/>
        <p:txBody>
          <a:bodyPr/>
          <a:lstStyle/>
          <a:p>
            <a:endParaRPr lang="de-DE">
              <a:solidFill>
                <a:prstClr val="black">
                  <a:tint val="75000"/>
                </a:prstClr>
              </a:solidFill>
            </a:endParaRPr>
          </a:p>
        </p:txBody>
      </p:sp>
      <p:sp>
        <p:nvSpPr>
          <p:cNvPr id="9" name="Foliennummernplatzhalter 8"/>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a:solidFill>
                <a:prstClr val="white"/>
              </a:solidFill>
            </a:endParaRPr>
          </a:p>
        </p:txBody>
      </p:sp>
      <p:sp>
        <p:nvSpPr>
          <p:cNvPr id="11" name="Titel 1"/>
          <p:cNvSpPr>
            <a:spLocks noGrp="1"/>
          </p:cNvSpPr>
          <p:nvPr>
            <p:ph type="title"/>
          </p:nvPr>
        </p:nvSpPr>
        <p:spPr>
          <a:xfrm>
            <a:off x="7104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12" name="Inhaltsplatzhalter 2"/>
          <p:cNvSpPr>
            <a:spLocks noGrp="1"/>
          </p:cNvSpPr>
          <p:nvPr>
            <p:ph idx="19"/>
          </p:nvPr>
        </p:nvSpPr>
        <p:spPr>
          <a:xfrm>
            <a:off x="710400" y="1876182"/>
            <a:ext cx="5149039" cy="2791353"/>
          </a:xfrm>
        </p:spPr>
        <p:txBody>
          <a:bodyPr lIns="0" tIns="0" rIns="0" bIns="0"/>
          <a:lstStyle>
            <a:lvl1pPr marL="269875" indent="-269875">
              <a:buSzPct val="105000"/>
              <a:buFontTx/>
              <a:buBlip>
                <a:blip r:embed="rId3"/>
              </a:buBlip>
              <a:tabLst/>
              <a:defRPr sz="2000"/>
            </a:lvl1pPr>
            <a:lvl2pPr marL="528638" indent="-242888">
              <a:buFontTx/>
              <a:buBlip>
                <a:blip r:embed="rId3"/>
              </a:buBlip>
              <a:defRPr sz="1800"/>
            </a:lvl2pPr>
            <a:lvl3pPr marL="542925" indent="246063">
              <a:buFontTx/>
              <a:buBlip>
                <a:blip r:embed="rId3"/>
              </a:buBlip>
              <a:tabLst>
                <a:tab pos="639763" algn="l"/>
              </a:tabLst>
              <a:defRPr sz="1800"/>
            </a:lvl3pPr>
            <a:lvl4pPr marL="804863" indent="242888">
              <a:buFontTx/>
              <a:buBlip>
                <a:blip r:embed="rId3"/>
              </a:buBlip>
              <a:tabLst/>
              <a:defRPr sz="1800"/>
            </a:lvl4pPr>
            <a:lvl5pPr marL="1174750" indent="0">
              <a:buFontTx/>
              <a:buNone/>
              <a:defRPr sz="18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p:txBody>
      </p:sp>
      <p:sp>
        <p:nvSpPr>
          <p:cNvPr id="13" name="Inhaltsplatzhalter 2"/>
          <p:cNvSpPr>
            <a:spLocks noGrp="1"/>
          </p:cNvSpPr>
          <p:nvPr>
            <p:ph idx="20"/>
          </p:nvPr>
        </p:nvSpPr>
        <p:spPr>
          <a:xfrm>
            <a:off x="6768075" y="1876182"/>
            <a:ext cx="5149039" cy="2791353"/>
          </a:xfrm>
        </p:spPr>
        <p:txBody>
          <a:bodyPr lIns="0" tIns="0" rIns="0" bIns="0"/>
          <a:lstStyle>
            <a:lvl1pPr marL="269875" indent="-269875">
              <a:buSzPct val="105000"/>
              <a:buFontTx/>
              <a:buBlip>
                <a:blip r:embed="rId3"/>
              </a:buBlip>
              <a:tabLst/>
              <a:defRPr sz="2000"/>
            </a:lvl1pPr>
            <a:lvl2pPr marL="528638" indent="-242888">
              <a:buFontTx/>
              <a:buBlip>
                <a:blip r:embed="rId3"/>
              </a:buBlip>
              <a:defRPr sz="1800"/>
            </a:lvl2pPr>
            <a:lvl3pPr marL="542925" indent="246063">
              <a:buFontTx/>
              <a:buBlip>
                <a:blip r:embed="rId3"/>
              </a:buBlip>
              <a:tabLst>
                <a:tab pos="639763" algn="l"/>
              </a:tabLst>
              <a:defRPr sz="1800"/>
            </a:lvl3pPr>
            <a:lvl4pPr marL="804863" indent="242888">
              <a:buFontTx/>
              <a:buBlip>
                <a:blip r:embed="rId3"/>
              </a:buBlip>
              <a:tabLst/>
              <a:defRPr sz="1800"/>
            </a:lvl4pPr>
            <a:lvl5pPr marL="1174750" indent="0">
              <a:buFontTx/>
              <a:buNone/>
              <a:defRPr sz="18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p:txBody>
      </p:sp>
    </p:spTree>
    <p:extLst>
      <p:ext uri="{BB962C8B-B14F-4D97-AF65-F5344CB8AC3E}">
        <p14:creationId xmlns:p14="http://schemas.microsoft.com/office/powerpoint/2010/main" val="1113211765"/>
      </p:ext>
    </p:extLst>
  </p:cSld>
  <p:clrMapOvr>
    <a:masterClrMapping/>
  </p:clrMapOvr>
  <p:timing>
    <p:tnLst>
      <p:par>
        <p:cTn id="1" dur="indefinite" restart="never" nodeType="tmRoot"/>
      </p:par>
    </p:tnLst>
  </p:timing>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Titel Medien">
    <p:spTree>
      <p:nvGrpSpPr>
        <p:cNvPr id="1" name=""/>
        <p:cNvGrpSpPr/>
        <p:nvPr/>
      </p:nvGrpSpPr>
      <p:grpSpPr>
        <a:xfrm>
          <a:off x="0" y="0"/>
          <a:ext cx="0" cy="0"/>
          <a:chOff x="0" y="0"/>
          <a:chExt cx="0" cy="0"/>
        </a:xfrm>
      </p:grpSpPr>
      <p:pic>
        <p:nvPicPr>
          <p:cNvPr id="6" name="Picture 16" descr="Streifen"/>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0" y="4764"/>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umsplatzhalter 2"/>
          <p:cNvSpPr>
            <a:spLocks noGrp="1"/>
          </p:cNvSpPr>
          <p:nvPr>
            <p:ph type="dt" sz="half" idx="10"/>
          </p:nvPr>
        </p:nvSpPr>
        <p:spPr/>
        <p:txBody>
          <a:bodyPr/>
          <a:lstStyle/>
          <a:p>
            <a:fld id="{BB7092C9-EE02-4E71-A64A-F79B68D21869}" type="datetime1">
              <a:rPr lang="de-DE" smtClean="0">
                <a:solidFill>
                  <a:prstClr val="black">
                    <a:tint val="75000"/>
                  </a:prstClr>
                </a:solidFill>
              </a:rPr>
              <a:pPr/>
              <a:t>08.10.2019</a:t>
            </a:fld>
            <a:endParaRPr lang="de-DE">
              <a:solidFill>
                <a:prstClr val="black">
                  <a:tint val="75000"/>
                </a:prstClr>
              </a:solidFill>
            </a:endParaRPr>
          </a:p>
        </p:txBody>
      </p:sp>
      <p:sp>
        <p:nvSpPr>
          <p:cNvPr id="4" name="Fußzeilenplatzhalter 3"/>
          <p:cNvSpPr>
            <a:spLocks noGrp="1"/>
          </p:cNvSpPr>
          <p:nvPr>
            <p:ph type="ftr" sz="quarter" idx="11"/>
          </p:nvPr>
        </p:nvSpPr>
        <p:spPr/>
        <p:txBody>
          <a:bodyPr/>
          <a:lstStyle/>
          <a:p>
            <a:endParaRPr lang="de-DE">
              <a:solidFill>
                <a:prstClr val="black">
                  <a:tint val="75000"/>
                </a:prstClr>
              </a:solidFill>
            </a:endParaRPr>
          </a:p>
        </p:txBody>
      </p:sp>
      <p:sp>
        <p:nvSpPr>
          <p:cNvPr id="5" name="Foliennummernplatzhalter 4"/>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a:solidFill>
                <a:prstClr val="white"/>
              </a:solidFill>
            </a:endParaRPr>
          </a:p>
        </p:txBody>
      </p:sp>
      <p:sp>
        <p:nvSpPr>
          <p:cNvPr id="7" name="Titel 1"/>
          <p:cNvSpPr>
            <a:spLocks noGrp="1"/>
          </p:cNvSpPr>
          <p:nvPr>
            <p:ph type="title"/>
          </p:nvPr>
        </p:nvSpPr>
        <p:spPr>
          <a:xfrm>
            <a:off x="7200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8" name="Inhaltsplatzhalter 7"/>
          <p:cNvSpPr>
            <a:spLocks noGrp="1"/>
          </p:cNvSpPr>
          <p:nvPr>
            <p:ph sz="quarter" idx="13"/>
          </p:nvPr>
        </p:nvSpPr>
        <p:spPr>
          <a:xfrm>
            <a:off x="1389338" y="1421188"/>
            <a:ext cx="9413357" cy="3895061"/>
          </a:xfrm>
        </p:spPr>
        <p:txBody>
          <a:bodyPr>
            <a:normAutofit/>
          </a:bodyPr>
          <a:lstStyle>
            <a:lvl1pPr>
              <a:defRPr sz="1600"/>
            </a:lvl1pPr>
            <a:lvl2pPr>
              <a:defRPr sz="1600"/>
            </a:lvl2pPr>
            <a:lvl3pPr>
              <a:defRPr sz="1600"/>
            </a:lvl3pPr>
            <a:lvl4pPr>
              <a:defRPr sz="1600"/>
            </a:lvl4pPr>
            <a:lvl5pPr>
              <a:defRPr sz="1600"/>
            </a:lvl5pPr>
          </a:lstStyle>
          <a:p>
            <a:pPr lvl="0"/>
            <a:r>
              <a:rPr lang="de-DE" smtClean="0"/>
              <a:t>Textmasterformat bearbeiten</a:t>
            </a:r>
          </a:p>
        </p:txBody>
      </p:sp>
    </p:spTree>
    <p:extLst>
      <p:ext uri="{BB962C8B-B14F-4D97-AF65-F5344CB8AC3E}">
        <p14:creationId xmlns:p14="http://schemas.microsoft.com/office/powerpoint/2010/main" val="1991150216"/>
      </p:ext>
    </p:extLst>
  </p:cSld>
  <p:clrMapOvr>
    <a:masterClrMapping/>
  </p:clrMapOvr>
  <p:timing>
    <p:tnLst>
      <p:par>
        <p:cTn id="1" dur="indefinite" restart="never" nodeType="tmRoot"/>
      </p:par>
    </p:tnLst>
  </p:timing>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pic>
        <p:nvPicPr>
          <p:cNvPr id="6" name="Picture 16" descr="Streifen"/>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0" y="4764"/>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umsplatzhalter 2"/>
          <p:cNvSpPr>
            <a:spLocks noGrp="1"/>
          </p:cNvSpPr>
          <p:nvPr>
            <p:ph type="dt" sz="half" idx="10"/>
          </p:nvPr>
        </p:nvSpPr>
        <p:spPr/>
        <p:txBody>
          <a:bodyPr/>
          <a:lstStyle/>
          <a:p>
            <a:fld id="{BB7092C9-EE02-4E71-A64A-F79B68D21869}" type="datetime1">
              <a:rPr lang="de-DE" smtClean="0">
                <a:solidFill>
                  <a:prstClr val="black">
                    <a:tint val="75000"/>
                  </a:prstClr>
                </a:solidFill>
              </a:rPr>
              <a:pPr/>
              <a:t>08.10.2019</a:t>
            </a:fld>
            <a:endParaRPr lang="de-DE">
              <a:solidFill>
                <a:prstClr val="black">
                  <a:tint val="75000"/>
                </a:prstClr>
              </a:solidFill>
            </a:endParaRPr>
          </a:p>
        </p:txBody>
      </p:sp>
      <p:sp>
        <p:nvSpPr>
          <p:cNvPr id="4" name="Fußzeilenplatzhalter 3"/>
          <p:cNvSpPr>
            <a:spLocks noGrp="1"/>
          </p:cNvSpPr>
          <p:nvPr>
            <p:ph type="ftr" sz="quarter" idx="11"/>
          </p:nvPr>
        </p:nvSpPr>
        <p:spPr/>
        <p:txBody>
          <a:bodyPr/>
          <a:lstStyle/>
          <a:p>
            <a:endParaRPr lang="de-DE">
              <a:solidFill>
                <a:prstClr val="black">
                  <a:tint val="75000"/>
                </a:prstClr>
              </a:solidFill>
            </a:endParaRPr>
          </a:p>
        </p:txBody>
      </p:sp>
      <p:sp>
        <p:nvSpPr>
          <p:cNvPr id="5" name="Foliennummernplatzhalter 4"/>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a:solidFill>
                <a:prstClr val="white"/>
              </a:solidFill>
            </a:endParaRPr>
          </a:p>
        </p:txBody>
      </p:sp>
      <p:sp>
        <p:nvSpPr>
          <p:cNvPr id="7" name="Titel 1"/>
          <p:cNvSpPr>
            <a:spLocks noGrp="1"/>
          </p:cNvSpPr>
          <p:nvPr>
            <p:ph type="title"/>
          </p:nvPr>
        </p:nvSpPr>
        <p:spPr>
          <a:xfrm>
            <a:off x="7200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Tree>
    <p:extLst>
      <p:ext uri="{BB962C8B-B14F-4D97-AF65-F5344CB8AC3E}">
        <p14:creationId xmlns:p14="http://schemas.microsoft.com/office/powerpoint/2010/main" val="3813534825"/>
      </p:ext>
    </p:extLst>
  </p:cSld>
  <p:clrMapOvr>
    <a:masterClrMapping/>
  </p:clrMapOvr>
  <p:timing>
    <p:tnLst>
      <p:par>
        <p:cTn id="1" dur="indefinite" restart="never" nodeType="tmRoot"/>
      </p:par>
    </p:tnLst>
  </p:timing>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Titel - Diagramm">
    <p:spTree>
      <p:nvGrpSpPr>
        <p:cNvPr id="1" name=""/>
        <p:cNvGrpSpPr/>
        <p:nvPr/>
      </p:nvGrpSpPr>
      <p:grpSpPr>
        <a:xfrm>
          <a:off x="0" y="0"/>
          <a:ext cx="0" cy="0"/>
          <a:chOff x="0" y="0"/>
          <a:chExt cx="0" cy="0"/>
        </a:xfrm>
      </p:grpSpPr>
      <p:pic>
        <p:nvPicPr>
          <p:cNvPr id="6" name="Picture 16" descr="Streifen"/>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0" y="4764"/>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umsplatzhalter 2"/>
          <p:cNvSpPr>
            <a:spLocks noGrp="1"/>
          </p:cNvSpPr>
          <p:nvPr>
            <p:ph type="dt" sz="half" idx="10"/>
          </p:nvPr>
        </p:nvSpPr>
        <p:spPr/>
        <p:txBody>
          <a:bodyPr/>
          <a:lstStyle/>
          <a:p>
            <a:fld id="{BB7092C9-EE02-4E71-A64A-F79B68D21869}" type="datetime1">
              <a:rPr lang="de-DE" smtClean="0">
                <a:solidFill>
                  <a:prstClr val="black">
                    <a:tint val="75000"/>
                  </a:prstClr>
                </a:solidFill>
              </a:rPr>
              <a:pPr/>
              <a:t>08.10.2019</a:t>
            </a:fld>
            <a:endParaRPr lang="de-DE">
              <a:solidFill>
                <a:prstClr val="black">
                  <a:tint val="75000"/>
                </a:prstClr>
              </a:solidFill>
            </a:endParaRPr>
          </a:p>
        </p:txBody>
      </p:sp>
      <p:sp>
        <p:nvSpPr>
          <p:cNvPr id="4" name="Fußzeilenplatzhalter 3"/>
          <p:cNvSpPr>
            <a:spLocks noGrp="1"/>
          </p:cNvSpPr>
          <p:nvPr>
            <p:ph type="ftr" sz="quarter" idx="11"/>
          </p:nvPr>
        </p:nvSpPr>
        <p:spPr/>
        <p:txBody>
          <a:bodyPr/>
          <a:lstStyle/>
          <a:p>
            <a:endParaRPr lang="de-DE">
              <a:solidFill>
                <a:prstClr val="black">
                  <a:tint val="75000"/>
                </a:prstClr>
              </a:solidFill>
            </a:endParaRPr>
          </a:p>
        </p:txBody>
      </p:sp>
      <p:sp>
        <p:nvSpPr>
          <p:cNvPr id="5" name="Foliennummernplatzhalter 4"/>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a:solidFill>
                <a:prstClr val="white"/>
              </a:solidFill>
            </a:endParaRPr>
          </a:p>
        </p:txBody>
      </p:sp>
      <p:sp>
        <p:nvSpPr>
          <p:cNvPr id="7" name="Titel 1"/>
          <p:cNvSpPr>
            <a:spLocks noGrp="1"/>
          </p:cNvSpPr>
          <p:nvPr>
            <p:ph type="title"/>
          </p:nvPr>
        </p:nvSpPr>
        <p:spPr>
          <a:xfrm>
            <a:off x="7200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10" name="Diagrammplatzhalter 9"/>
          <p:cNvSpPr>
            <a:spLocks noGrp="1"/>
          </p:cNvSpPr>
          <p:nvPr>
            <p:ph type="chart" sz="quarter" idx="13"/>
          </p:nvPr>
        </p:nvSpPr>
        <p:spPr>
          <a:xfrm>
            <a:off x="2831637" y="1422266"/>
            <a:ext cx="6527800" cy="3529012"/>
          </a:xfrm>
        </p:spPr>
        <p:txBody>
          <a:bodyPr>
            <a:normAutofit/>
          </a:bodyPr>
          <a:lstStyle>
            <a:lvl1pPr>
              <a:defRPr sz="2000"/>
            </a:lvl1pPr>
          </a:lstStyle>
          <a:p>
            <a:r>
              <a:rPr lang="de-DE" smtClean="0"/>
              <a:t>Diagramm durch Klicken auf Symbol hinzufügen</a:t>
            </a:r>
            <a:endParaRPr lang="de-DE" dirty="0"/>
          </a:p>
        </p:txBody>
      </p:sp>
    </p:spTree>
    <p:extLst>
      <p:ext uri="{BB962C8B-B14F-4D97-AF65-F5344CB8AC3E}">
        <p14:creationId xmlns:p14="http://schemas.microsoft.com/office/powerpoint/2010/main" val="2594160045"/>
      </p:ext>
    </p:extLst>
  </p:cSld>
  <p:clrMapOvr>
    <a:masterClrMapping/>
  </p:clrMapOvr>
  <p:timing>
    <p:tnLst>
      <p:par>
        <p:cTn id="1" dur="indefinite" restart="never" nodeType="tmRoot"/>
      </p:par>
    </p:tnLst>
  </p:timing>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Titel SmartArt">
    <p:spTree>
      <p:nvGrpSpPr>
        <p:cNvPr id="1" name=""/>
        <p:cNvGrpSpPr/>
        <p:nvPr/>
      </p:nvGrpSpPr>
      <p:grpSpPr>
        <a:xfrm>
          <a:off x="0" y="0"/>
          <a:ext cx="0" cy="0"/>
          <a:chOff x="0" y="0"/>
          <a:chExt cx="0" cy="0"/>
        </a:xfrm>
      </p:grpSpPr>
      <p:pic>
        <p:nvPicPr>
          <p:cNvPr id="6" name="Picture 16" descr="Streifen"/>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0" y="4764"/>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umsplatzhalter 2"/>
          <p:cNvSpPr>
            <a:spLocks noGrp="1"/>
          </p:cNvSpPr>
          <p:nvPr>
            <p:ph type="dt" sz="half" idx="10"/>
          </p:nvPr>
        </p:nvSpPr>
        <p:spPr/>
        <p:txBody>
          <a:bodyPr/>
          <a:lstStyle/>
          <a:p>
            <a:fld id="{BB7092C9-EE02-4E71-A64A-F79B68D21869}" type="datetime1">
              <a:rPr lang="de-DE" smtClean="0">
                <a:solidFill>
                  <a:prstClr val="black">
                    <a:tint val="75000"/>
                  </a:prstClr>
                </a:solidFill>
              </a:rPr>
              <a:pPr/>
              <a:t>08.10.2019</a:t>
            </a:fld>
            <a:endParaRPr lang="de-DE">
              <a:solidFill>
                <a:prstClr val="black">
                  <a:tint val="75000"/>
                </a:prstClr>
              </a:solidFill>
            </a:endParaRPr>
          </a:p>
        </p:txBody>
      </p:sp>
      <p:sp>
        <p:nvSpPr>
          <p:cNvPr id="4" name="Fußzeilenplatzhalter 3"/>
          <p:cNvSpPr>
            <a:spLocks noGrp="1"/>
          </p:cNvSpPr>
          <p:nvPr>
            <p:ph type="ftr" sz="quarter" idx="11"/>
          </p:nvPr>
        </p:nvSpPr>
        <p:spPr/>
        <p:txBody>
          <a:bodyPr/>
          <a:lstStyle/>
          <a:p>
            <a:endParaRPr lang="de-DE">
              <a:solidFill>
                <a:prstClr val="black">
                  <a:tint val="75000"/>
                </a:prstClr>
              </a:solidFill>
            </a:endParaRPr>
          </a:p>
        </p:txBody>
      </p:sp>
      <p:sp>
        <p:nvSpPr>
          <p:cNvPr id="5" name="Foliennummernplatzhalter 4"/>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a:solidFill>
                <a:prstClr val="white"/>
              </a:solidFill>
            </a:endParaRPr>
          </a:p>
        </p:txBody>
      </p:sp>
      <p:sp>
        <p:nvSpPr>
          <p:cNvPr id="7" name="Titel 1"/>
          <p:cNvSpPr>
            <a:spLocks noGrp="1"/>
          </p:cNvSpPr>
          <p:nvPr>
            <p:ph type="title"/>
          </p:nvPr>
        </p:nvSpPr>
        <p:spPr>
          <a:xfrm>
            <a:off x="7200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8" name="SmartArt-Platzhalter 7"/>
          <p:cNvSpPr>
            <a:spLocks noGrp="1"/>
          </p:cNvSpPr>
          <p:nvPr>
            <p:ph type="dgm" sz="quarter" idx="13"/>
          </p:nvPr>
        </p:nvSpPr>
        <p:spPr>
          <a:xfrm>
            <a:off x="3444921" y="1422122"/>
            <a:ext cx="5295900" cy="3781425"/>
          </a:xfrm>
        </p:spPr>
        <p:txBody>
          <a:bodyPr>
            <a:normAutofit/>
          </a:bodyPr>
          <a:lstStyle>
            <a:lvl1pPr>
              <a:defRPr sz="2000"/>
            </a:lvl1pPr>
          </a:lstStyle>
          <a:p>
            <a:r>
              <a:rPr lang="de-DE" smtClean="0"/>
              <a:t>Klicken Sie auf das Symbol, um die SmartArt-Grafik hinzuzufügen</a:t>
            </a:r>
            <a:endParaRPr lang="de-DE" dirty="0"/>
          </a:p>
        </p:txBody>
      </p:sp>
    </p:spTree>
    <p:extLst>
      <p:ext uri="{BB962C8B-B14F-4D97-AF65-F5344CB8AC3E}">
        <p14:creationId xmlns:p14="http://schemas.microsoft.com/office/powerpoint/2010/main" val="3849707319"/>
      </p:ext>
    </p:extLst>
  </p:cSld>
  <p:clrMapOvr>
    <a:masterClrMapping/>
  </p:clrMapOvr>
  <p:timing>
    <p:tnLst>
      <p:par>
        <p:cTn id="1" dur="indefinite" restart="never" nodeType="tmRoot"/>
      </p:par>
    </p:tnLst>
  </p:timing>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Titel und Tabelle">
    <p:spTree>
      <p:nvGrpSpPr>
        <p:cNvPr id="1" name=""/>
        <p:cNvGrpSpPr/>
        <p:nvPr/>
      </p:nvGrpSpPr>
      <p:grpSpPr>
        <a:xfrm>
          <a:off x="0" y="0"/>
          <a:ext cx="0" cy="0"/>
          <a:chOff x="0" y="0"/>
          <a:chExt cx="0" cy="0"/>
        </a:xfrm>
      </p:grpSpPr>
      <p:pic>
        <p:nvPicPr>
          <p:cNvPr id="6" name="Picture 16" descr="Streifen"/>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0" y="4764"/>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umsplatzhalter 2"/>
          <p:cNvSpPr>
            <a:spLocks noGrp="1"/>
          </p:cNvSpPr>
          <p:nvPr>
            <p:ph type="dt" sz="half" idx="10"/>
          </p:nvPr>
        </p:nvSpPr>
        <p:spPr/>
        <p:txBody>
          <a:bodyPr/>
          <a:lstStyle/>
          <a:p>
            <a:fld id="{BB7092C9-EE02-4E71-A64A-F79B68D21869}" type="datetime1">
              <a:rPr lang="de-DE" smtClean="0">
                <a:solidFill>
                  <a:prstClr val="black">
                    <a:tint val="75000"/>
                  </a:prstClr>
                </a:solidFill>
              </a:rPr>
              <a:pPr/>
              <a:t>08.10.2019</a:t>
            </a:fld>
            <a:endParaRPr lang="de-DE">
              <a:solidFill>
                <a:prstClr val="black">
                  <a:tint val="75000"/>
                </a:prstClr>
              </a:solidFill>
            </a:endParaRPr>
          </a:p>
        </p:txBody>
      </p:sp>
      <p:sp>
        <p:nvSpPr>
          <p:cNvPr id="4" name="Fußzeilenplatzhalter 3"/>
          <p:cNvSpPr>
            <a:spLocks noGrp="1"/>
          </p:cNvSpPr>
          <p:nvPr>
            <p:ph type="ftr" sz="quarter" idx="11"/>
          </p:nvPr>
        </p:nvSpPr>
        <p:spPr/>
        <p:txBody>
          <a:bodyPr/>
          <a:lstStyle/>
          <a:p>
            <a:endParaRPr lang="de-DE">
              <a:solidFill>
                <a:prstClr val="black">
                  <a:tint val="75000"/>
                </a:prstClr>
              </a:solidFill>
            </a:endParaRPr>
          </a:p>
        </p:txBody>
      </p:sp>
      <p:sp>
        <p:nvSpPr>
          <p:cNvPr id="5" name="Foliennummernplatzhalter 4"/>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a:solidFill>
                <a:prstClr val="white"/>
              </a:solidFill>
            </a:endParaRPr>
          </a:p>
        </p:txBody>
      </p:sp>
      <p:sp>
        <p:nvSpPr>
          <p:cNvPr id="7" name="Titel 1"/>
          <p:cNvSpPr>
            <a:spLocks noGrp="1"/>
          </p:cNvSpPr>
          <p:nvPr>
            <p:ph type="title"/>
          </p:nvPr>
        </p:nvSpPr>
        <p:spPr>
          <a:xfrm>
            <a:off x="7200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8" name="Tabellenplatzhalter 7"/>
          <p:cNvSpPr>
            <a:spLocks noGrp="1"/>
          </p:cNvSpPr>
          <p:nvPr>
            <p:ph type="tbl" sz="quarter" idx="13"/>
          </p:nvPr>
        </p:nvSpPr>
        <p:spPr>
          <a:xfrm>
            <a:off x="2159000" y="1419601"/>
            <a:ext cx="7874000" cy="3744913"/>
          </a:xfrm>
        </p:spPr>
        <p:txBody>
          <a:bodyPr>
            <a:normAutofit/>
          </a:bodyPr>
          <a:lstStyle>
            <a:lvl1pPr>
              <a:defRPr sz="2000"/>
            </a:lvl1pPr>
          </a:lstStyle>
          <a:p>
            <a:r>
              <a:rPr lang="de-DE" smtClean="0"/>
              <a:t>Tabelle durch Klicken auf Symbol hinzufügen</a:t>
            </a:r>
            <a:endParaRPr lang="de-DE" dirty="0"/>
          </a:p>
        </p:txBody>
      </p:sp>
    </p:spTree>
    <p:extLst>
      <p:ext uri="{BB962C8B-B14F-4D97-AF65-F5344CB8AC3E}">
        <p14:creationId xmlns:p14="http://schemas.microsoft.com/office/powerpoint/2010/main" val="2157919209"/>
      </p:ext>
    </p:extLst>
  </p:cSld>
  <p:clrMapOvr>
    <a:masterClrMapping/>
  </p:clrMapOvr>
  <p:timing>
    <p:tnLst>
      <p:par>
        <p:cTn id="1" dur="indefinite" restart="never" nodeType="tmRoot"/>
      </p:par>
    </p:tnLst>
  </p:timing>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Titel - Medien">
    <p:spTree>
      <p:nvGrpSpPr>
        <p:cNvPr id="1" name=""/>
        <p:cNvGrpSpPr/>
        <p:nvPr/>
      </p:nvGrpSpPr>
      <p:grpSpPr>
        <a:xfrm>
          <a:off x="0" y="0"/>
          <a:ext cx="0" cy="0"/>
          <a:chOff x="0" y="0"/>
          <a:chExt cx="0" cy="0"/>
        </a:xfrm>
      </p:grpSpPr>
      <p:pic>
        <p:nvPicPr>
          <p:cNvPr id="6" name="Picture 16" descr="Streifen"/>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0" y="4764"/>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umsplatzhalter 2"/>
          <p:cNvSpPr>
            <a:spLocks noGrp="1"/>
          </p:cNvSpPr>
          <p:nvPr>
            <p:ph type="dt" sz="half" idx="10"/>
          </p:nvPr>
        </p:nvSpPr>
        <p:spPr/>
        <p:txBody>
          <a:bodyPr/>
          <a:lstStyle/>
          <a:p>
            <a:fld id="{BB7092C9-EE02-4E71-A64A-F79B68D21869}" type="datetime1">
              <a:rPr lang="de-DE" smtClean="0">
                <a:solidFill>
                  <a:prstClr val="black">
                    <a:tint val="75000"/>
                  </a:prstClr>
                </a:solidFill>
              </a:rPr>
              <a:pPr/>
              <a:t>08.10.2019</a:t>
            </a:fld>
            <a:endParaRPr lang="de-DE">
              <a:solidFill>
                <a:prstClr val="black">
                  <a:tint val="75000"/>
                </a:prstClr>
              </a:solidFill>
            </a:endParaRPr>
          </a:p>
        </p:txBody>
      </p:sp>
      <p:sp>
        <p:nvSpPr>
          <p:cNvPr id="4" name="Fußzeilenplatzhalter 3"/>
          <p:cNvSpPr>
            <a:spLocks noGrp="1"/>
          </p:cNvSpPr>
          <p:nvPr>
            <p:ph type="ftr" sz="quarter" idx="11"/>
          </p:nvPr>
        </p:nvSpPr>
        <p:spPr/>
        <p:txBody>
          <a:bodyPr/>
          <a:lstStyle/>
          <a:p>
            <a:endParaRPr lang="de-DE">
              <a:solidFill>
                <a:prstClr val="black">
                  <a:tint val="75000"/>
                </a:prstClr>
              </a:solidFill>
            </a:endParaRPr>
          </a:p>
        </p:txBody>
      </p:sp>
      <p:sp>
        <p:nvSpPr>
          <p:cNvPr id="5" name="Foliennummernplatzhalter 4"/>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a:solidFill>
                <a:prstClr val="white"/>
              </a:solidFill>
            </a:endParaRPr>
          </a:p>
        </p:txBody>
      </p:sp>
      <p:sp>
        <p:nvSpPr>
          <p:cNvPr id="7" name="Titel 1"/>
          <p:cNvSpPr>
            <a:spLocks noGrp="1"/>
          </p:cNvSpPr>
          <p:nvPr>
            <p:ph type="title"/>
          </p:nvPr>
        </p:nvSpPr>
        <p:spPr>
          <a:xfrm>
            <a:off x="7200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9" name="Medienplatzhalter 8"/>
          <p:cNvSpPr>
            <a:spLocks noGrp="1"/>
          </p:cNvSpPr>
          <p:nvPr>
            <p:ph type="media" sz="quarter" idx="13"/>
          </p:nvPr>
        </p:nvSpPr>
        <p:spPr>
          <a:xfrm>
            <a:off x="3364205" y="1430123"/>
            <a:ext cx="5473700" cy="3024187"/>
          </a:xfrm>
        </p:spPr>
        <p:txBody>
          <a:bodyPr>
            <a:normAutofit/>
          </a:bodyPr>
          <a:lstStyle>
            <a:lvl1pPr>
              <a:defRPr sz="2000"/>
            </a:lvl1pPr>
          </a:lstStyle>
          <a:p>
            <a:r>
              <a:rPr lang="de-DE" smtClean="0"/>
              <a:t>Mediaclip durch Klicken auf Symbol hinzufügen</a:t>
            </a:r>
            <a:endParaRPr lang="de-DE" dirty="0"/>
          </a:p>
        </p:txBody>
      </p:sp>
    </p:spTree>
    <p:extLst>
      <p:ext uri="{BB962C8B-B14F-4D97-AF65-F5344CB8AC3E}">
        <p14:creationId xmlns:p14="http://schemas.microsoft.com/office/powerpoint/2010/main" val="1868978713"/>
      </p:ext>
    </p:extLst>
  </p:cSld>
  <p:clrMapOvr>
    <a:masterClrMapping/>
  </p:clrMapOvr>
  <p:timing>
    <p:tnLst>
      <p:par>
        <p:cTn id="1" dur="indefinite" restart="never" nodeType="tmRoot"/>
      </p:par>
    </p:tnLst>
  </p:timing>
</p:sldLayout>
</file>

<file path=ppt/slideLayouts/slideLayout17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pic>
        <p:nvPicPr>
          <p:cNvPr id="5" name="Picture 16" descr="Streifen"/>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0" y="4764"/>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umsplatzhalter 1"/>
          <p:cNvSpPr>
            <a:spLocks noGrp="1"/>
          </p:cNvSpPr>
          <p:nvPr>
            <p:ph type="dt" sz="half" idx="10"/>
          </p:nvPr>
        </p:nvSpPr>
        <p:spPr/>
        <p:txBody>
          <a:bodyPr/>
          <a:lstStyle/>
          <a:p>
            <a:fld id="{F49B8F95-6233-4964-9FC4-FC3F894399F9}" type="datetime1">
              <a:rPr lang="de-DE" smtClean="0">
                <a:solidFill>
                  <a:prstClr val="black">
                    <a:tint val="75000"/>
                  </a:prstClr>
                </a:solidFill>
              </a:rPr>
              <a:pPr/>
              <a:t>08.10.2019</a:t>
            </a:fld>
            <a:endParaRPr lang="de-DE">
              <a:solidFill>
                <a:prstClr val="black">
                  <a:tint val="75000"/>
                </a:prstClr>
              </a:solidFill>
            </a:endParaRPr>
          </a:p>
        </p:txBody>
      </p:sp>
      <p:sp>
        <p:nvSpPr>
          <p:cNvPr id="3" name="Fußzeilenplatzhalter 2"/>
          <p:cNvSpPr>
            <a:spLocks noGrp="1"/>
          </p:cNvSpPr>
          <p:nvPr>
            <p:ph type="ftr" sz="quarter" idx="11"/>
          </p:nvPr>
        </p:nvSpPr>
        <p:spPr/>
        <p:txBody>
          <a:bodyPr/>
          <a:lstStyle/>
          <a:p>
            <a:endParaRPr lang="de-DE">
              <a:solidFill>
                <a:prstClr val="black">
                  <a:tint val="75000"/>
                </a:prstClr>
              </a:solidFill>
            </a:endParaRPr>
          </a:p>
        </p:txBody>
      </p:sp>
      <p:sp>
        <p:nvSpPr>
          <p:cNvPr id="4" name="Foliennummernplatzhalter 3"/>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a:solidFill>
                <a:prstClr val="white"/>
              </a:solidFill>
            </a:endParaRPr>
          </a:p>
        </p:txBody>
      </p:sp>
    </p:spTree>
    <p:extLst>
      <p:ext uri="{BB962C8B-B14F-4D97-AF65-F5344CB8AC3E}">
        <p14:creationId xmlns:p14="http://schemas.microsoft.com/office/powerpoint/2010/main" val="552734272"/>
      </p:ext>
    </p:extLst>
  </p:cSld>
  <p:clrMapOvr>
    <a:masterClrMapping/>
  </p:clrMapOvr>
  <p:timing>
    <p:tnLst>
      <p:par>
        <p:cTn id="1" dur="indefinite" restart="never" nodeType="tmRoot"/>
      </p:par>
    </p:tnLst>
  </p:timing>
</p:sldLayout>
</file>

<file path=ppt/slideLayouts/slideLayout178.xml><?xml version="1.0" encoding="utf-8"?>
<p:sldLayout xmlns:a="http://schemas.openxmlformats.org/drawingml/2006/main" xmlns:r="http://schemas.openxmlformats.org/officeDocument/2006/relationships" xmlns:p="http://schemas.openxmlformats.org/presentationml/2006/main" type="title">
  <p:cSld name="1_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de-DE" dirty="0" smtClean="0"/>
              <a:t>Titelmasterformat durch Klicken bearbeiten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en-US" dirty="0"/>
          </a:p>
        </p:txBody>
      </p:sp>
      <p:sp>
        <p:nvSpPr>
          <p:cNvPr id="4" name="Date Placeholder 3"/>
          <p:cNvSpPr>
            <a:spLocks noGrp="1"/>
          </p:cNvSpPr>
          <p:nvPr>
            <p:ph type="dt" sz="half" idx="10"/>
          </p:nvPr>
        </p:nvSpPr>
        <p:spPr/>
        <p:txBody>
          <a:bodyPr/>
          <a:lstStyle/>
          <a:p>
            <a:fld id="{14A27CA4-9005-4640-89AE-5B5D7BF19E7F}" type="datetimeFigureOut">
              <a:rPr lang="de-DE" smtClean="0">
                <a:solidFill>
                  <a:prstClr val="black">
                    <a:tint val="75000"/>
                  </a:prstClr>
                </a:solidFill>
              </a:rPr>
              <a:pPr/>
              <a:t>08.10.2019</a:t>
            </a:fld>
            <a:endParaRPr lang="de-DE">
              <a:solidFill>
                <a:prstClr val="black">
                  <a:tint val="75000"/>
                </a:prstClr>
              </a:solidFill>
            </a:endParaRPr>
          </a:p>
        </p:txBody>
      </p:sp>
      <p:sp>
        <p:nvSpPr>
          <p:cNvPr id="5" name="Footer Placeholder 4"/>
          <p:cNvSpPr>
            <a:spLocks noGrp="1"/>
          </p:cNvSpPr>
          <p:nvPr>
            <p:ph type="ftr" sz="quarter" idx="11"/>
          </p:nvPr>
        </p:nvSpPr>
        <p:spPr/>
        <p:txBody>
          <a:bodyPr/>
          <a:lstStyle/>
          <a:p>
            <a:endParaRPr lang="de-DE">
              <a:solidFill>
                <a:prstClr val="black">
                  <a:tint val="75000"/>
                </a:prstClr>
              </a:solidFill>
            </a:endParaRPr>
          </a:p>
        </p:txBody>
      </p:sp>
      <p:sp>
        <p:nvSpPr>
          <p:cNvPr id="6" name="Slide Number Placeholder 5"/>
          <p:cNvSpPr>
            <a:spLocks noGrp="1"/>
          </p:cNvSpPr>
          <p:nvPr>
            <p:ph type="sldNum" sz="quarter" idx="12"/>
          </p:nvPr>
        </p:nvSpPr>
        <p:spPr/>
        <p:txBody>
          <a:bodyPr/>
          <a:lstStyle/>
          <a:p>
            <a:fld id="{0D08D7EA-28FA-42CE-8C96-0AC4572B8713}" type="slidenum">
              <a:rPr lang="de-DE" smtClean="0">
                <a:solidFill>
                  <a:prstClr val="white"/>
                </a:solidFill>
              </a:rPr>
              <a:pPr/>
              <a:t>‹Nr.›</a:t>
            </a:fld>
            <a:endParaRPr lang="de-DE">
              <a:solidFill>
                <a:prstClr val="white"/>
              </a:solidFill>
            </a:endParaRPr>
          </a:p>
        </p:txBody>
      </p:sp>
    </p:spTree>
    <p:extLst>
      <p:ext uri="{BB962C8B-B14F-4D97-AF65-F5344CB8AC3E}">
        <p14:creationId xmlns:p14="http://schemas.microsoft.com/office/powerpoint/2010/main" val="3922736007"/>
      </p:ext>
    </p:extLst>
  </p:cSld>
  <p:clrMapOvr>
    <a:masterClrMapping/>
  </p:clrMapOvr>
  <p:timing>
    <p:tnLst>
      <p:par>
        <p:cTn id="1" dur="indefinite" restart="never" nodeType="tmRoot"/>
      </p:par>
    </p:tnLst>
  </p:timing>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cSld name="2_Titelfolie">
    <p:spTree>
      <p:nvGrpSpPr>
        <p:cNvPr id="1" name=""/>
        <p:cNvGrpSpPr/>
        <p:nvPr/>
      </p:nvGrpSpPr>
      <p:grpSpPr>
        <a:xfrm>
          <a:off x="0" y="0"/>
          <a:ext cx="0" cy="0"/>
          <a:chOff x="0" y="0"/>
          <a:chExt cx="0" cy="0"/>
        </a:xfrm>
      </p:grpSpPr>
      <p:sp>
        <p:nvSpPr>
          <p:cNvPr id="2" name="Line 1029"/>
          <p:cNvSpPr>
            <a:spLocks noChangeShapeType="1"/>
          </p:cNvSpPr>
          <p:nvPr userDrawn="1"/>
        </p:nvSpPr>
        <p:spPr bwMode="auto">
          <a:xfrm>
            <a:off x="508000" y="6172200"/>
            <a:ext cx="11277600" cy="0"/>
          </a:xfrm>
          <a:prstGeom prst="line">
            <a:avLst/>
          </a:prstGeom>
          <a:noFill/>
          <a:ln w="19050">
            <a:solidFill>
              <a:srgbClr val="990000"/>
            </a:solidFill>
            <a:round/>
            <a:headEnd/>
            <a:tailEnd/>
          </a:ln>
          <a:extLst>
            <a:ext uri="{909E8E84-426E-40DD-AFC4-6F175D3DCCD1}">
              <a14:hiddenFill xmlns:a14="http://schemas.microsoft.com/office/drawing/2010/main">
                <a:noFill/>
              </a14:hiddenFill>
            </a:ext>
          </a:extLst>
        </p:spPr>
        <p:txBody>
          <a:bodyPr/>
          <a:lstStyle/>
          <a:p>
            <a:endParaRPr lang="de-DE" sz="1800">
              <a:solidFill>
                <a:prstClr val="black"/>
              </a:solidFill>
              <a:cs typeface="Arial" pitchFamily="34" charset="0"/>
            </a:endParaRPr>
          </a:p>
        </p:txBody>
      </p:sp>
      <p:sp>
        <p:nvSpPr>
          <p:cNvPr id="3" name="Line 1030"/>
          <p:cNvSpPr>
            <a:spLocks noChangeShapeType="1"/>
          </p:cNvSpPr>
          <p:nvPr userDrawn="1"/>
        </p:nvSpPr>
        <p:spPr bwMode="auto">
          <a:xfrm>
            <a:off x="508000" y="1066800"/>
            <a:ext cx="11277600" cy="0"/>
          </a:xfrm>
          <a:prstGeom prst="line">
            <a:avLst/>
          </a:prstGeom>
          <a:noFill/>
          <a:ln w="19050">
            <a:solidFill>
              <a:srgbClr val="990000"/>
            </a:solidFill>
            <a:round/>
            <a:headEnd/>
            <a:tailEnd/>
          </a:ln>
          <a:extLst>
            <a:ext uri="{909E8E84-426E-40DD-AFC4-6F175D3DCCD1}">
              <a14:hiddenFill xmlns:a14="http://schemas.microsoft.com/office/drawing/2010/main">
                <a:noFill/>
              </a14:hiddenFill>
            </a:ext>
          </a:extLst>
        </p:spPr>
        <p:txBody>
          <a:bodyPr/>
          <a:lstStyle/>
          <a:p>
            <a:endParaRPr lang="de-DE" sz="1800">
              <a:solidFill>
                <a:prstClr val="black"/>
              </a:solidFill>
              <a:cs typeface="Arial" pitchFamily="34" charset="0"/>
            </a:endParaRPr>
          </a:p>
        </p:txBody>
      </p:sp>
      <p:pic>
        <p:nvPicPr>
          <p:cNvPr id="4" name="Picture 13"/>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033001" y="139701"/>
            <a:ext cx="1631951"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6"/>
          <p:cNvSpPr>
            <a:spLocks noGrp="1" noChangeArrowheads="1"/>
          </p:cNvSpPr>
          <p:nvPr>
            <p:ph type="sldNum" sz="quarter" idx="10"/>
          </p:nvPr>
        </p:nvSpPr>
        <p:spPr/>
        <p:txBody>
          <a:bodyPr/>
          <a:lstStyle>
            <a:lvl1pPr algn="r">
              <a:defRPr sz="1000">
                <a:solidFill>
                  <a:srgbClr val="800000"/>
                </a:solidFill>
                <a:latin typeface="+mn-lt"/>
              </a:defRPr>
            </a:lvl1pPr>
          </a:lstStyle>
          <a:p>
            <a:pPr>
              <a:defRPr/>
            </a:pPr>
            <a:r>
              <a:rPr lang="de-DE"/>
              <a:t>Folie </a:t>
            </a:r>
            <a:fld id="{272266B1-E666-4D80-B611-A6D9776C0D70}" type="slidenum">
              <a:rPr lang="de-DE"/>
              <a:pPr>
                <a:defRPr/>
              </a:pPr>
              <a:t>‹Nr.›</a:t>
            </a:fld>
            <a:endParaRPr lang="de-DE"/>
          </a:p>
        </p:txBody>
      </p:sp>
    </p:spTree>
    <p:extLst>
      <p:ext uri="{BB962C8B-B14F-4D97-AF65-F5344CB8AC3E}">
        <p14:creationId xmlns:p14="http://schemas.microsoft.com/office/powerpoint/2010/main" val="1398203452"/>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pic>
        <p:nvPicPr>
          <p:cNvPr id="3079" name="Picture 7" descr="WWK-Logo-_Eine starke Gemeinschaft_CMYK"/>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596967" y="279401"/>
            <a:ext cx="21590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ctrTitle"/>
          </p:nvPr>
        </p:nvSpPr>
        <p:spPr>
          <a:xfrm>
            <a:off x="711200" y="1981200"/>
            <a:ext cx="6502400" cy="1752600"/>
          </a:xfrm>
        </p:spPr>
        <p:txBody>
          <a:bodyPr anchor="b"/>
          <a:lstStyle>
            <a:lvl1pPr>
              <a:lnSpc>
                <a:spcPct val="90000"/>
              </a:lnSpc>
              <a:defRPr sz="2200" b="1">
                <a:solidFill>
                  <a:schemeClr val="bg1"/>
                </a:solidFill>
              </a:defRPr>
            </a:lvl1pPr>
          </a:lstStyle>
          <a:p>
            <a:pPr lvl="0"/>
            <a:r>
              <a:rPr lang="de-DE" noProof="0" smtClean="0"/>
              <a:t>Mastertitelformat bearbeiten</a:t>
            </a:r>
          </a:p>
        </p:txBody>
      </p:sp>
      <p:sp>
        <p:nvSpPr>
          <p:cNvPr id="3075" name="Rectangle 3"/>
          <p:cNvSpPr>
            <a:spLocks noGrp="1" noChangeArrowheads="1"/>
          </p:cNvSpPr>
          <p:nvPr>
            <p:ph type="subTitle" idx="1"/>
          </p:nvPr>
        </p:nvSpPr>
        <p:spPr>
          <a:xfrm>
            <a:off x="711200" y="4343400"/>
            <a:ext cx="6493933" cy="228600"/>
          </a:xfrm>
        </p:spPr>
        <p:txBody>
          <a:bodyPr/>
          <a:lstStyle>
            <a:lvl1pPr marL="0" indent="0">
              <a:buFontTx/>
              <a:buNone/>
              <a:defRPr sz="1200">
                <a:solidFill>
                  <a:schemeClr val="bg1"/>
                </a:solidFill>
              </a:defRPr>
            </a:lvl1pPr>
          </a:lstStyle>
          <a:p>
            <a:pPr lvl="0"/>
            <a:r>
              <a:rPr lang="de-DE" noProof="0" smtClean="0"/>
              <a:t>Master-Untertitelformat bearbeiten</a:t>
            </a:r>
          </a:p>
        </p:txBody>
      </p:sp>
    </p:spTree>
    <p:extLst>
      <p:ext uri="{BB962C8B-B14F-4D97-AF65-F5344CB8AC3E}">
        <p14:creationId xmlns:p14="http://schemas.microsoft.com/office/powerpoint/2010/main" val="32295080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8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oliennummernplatzhalter 3"/>
          <p:cNvSpPr>
            <a:spLocks noGrp="1"/>
          </p:cNvSpPr>
          <p:nvPr>
            <p:ph type="sldNum" sz="quarter" idx="10"/>
          </p:nvPr>
        </p:nvSpPr>
        <p:spPr/>
        <p:txBody>
          <a:bodyPr/>
          <a:lstStyle>
            <a:lvl1pPr>
              <a:defRPr/>
            </a:lvl1pPr>
          </a:lstStyle>
          <a:p>
            <a:fld id="{04316448-AD45-4708-8B83-D97F469C7F4A}" type="slidenum">
              <a:rPr lang="de-DE">
                <a:solidFill>
                  <a:srgbClr val="FFFFFF"/>
                </a:solidFill>
              </a:rPr>
              <a:pPr/>
              <a:t>‹Nr.›</a:t>
            </a:fld>
            <a:endParaRPr lang="de-DE" dirty="0">
              <a:solidFill>
                <a:srgbClr val="000000"/>
              </a:solidFill>
            </a:endParaRPr>
          </a:p>
        </p:txBody>
      </p:sp>
    </p:spTree>
    <p:extLst>
      <p:ext uri="{BB962C8B-B14F-4D97-AF65-F5344CB8AC3E}">
        <p14:creationId xmlns:p14="http://schemas.microsoft.com/office/powerpoint/2010/main" val="19998846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8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Foliennummernplatzhalter 3"/>
          <p:cNvSpPr>
            <a:spLocks noGrp="1"/>
          </p:cNvSpPr>
          <p:nvPr>
            <p:ph type="sldNum" sz="quarter" idx="10"/>
          </p:nvPr>
        </p:nvSpPr>
        <p:spPr/>
        <p:txBody>
          <a:bodyPr/>
          <a:lstStyle>
            <a:lvl1pPr>
              <a:defRPr/>
            </a:lvl1pPr>
          </a:lstStyle>
          <a:p>
            <a:fld id="{66DB244D-FA36-4A41-912B-80A5D7E8D552}" type="slidenum">
              <a:rPr lang="de-DE">
                <a:solidFill>
                  <a:srgbClr val="FFFFFF"/>
                </a:solidFill>
              </a:rPr>
              <a:pPr/>
              <a:t>‹Nr.›</a:t>
            </a:fld>
            <a:endParaRPr lang="de-DE" dirty="0">
              <a:solidFill>
                <a:srgbClr val="000000"/>
              </a:solidFill>
            </a:endParaRPr>
          </a:p>
        </p:txBody>
      </p:sp>
    </p:spTree>
    <p:extLst>
      <p:ext uri="{BB962C8B-B14F-4D97-AF65-F5344CB8AC3E}">
        <p14:creationId xmlns:p14="http://schemas.microsoft.com/office/powerpoint/2010/main" val="25080463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8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711200" y="1447801"/>
            <a:ext cx="5283200" cy="48942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6197600" y="1447801"/>
            <a:ext cx="5283200" cy="48942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Foliennummernplatzhalter 4"/>
          <p:cNvSpPr>
            <a:spLocks noGrp="1"/>
          </p:cNvSpPr>
          <p:nvPr>
            <p:ph type="sldNum" sz="quarter" idx="10"/>
          </p:nvPr>
        </p:nvSpPr>
        <p:spPr/>
        <p:txBody>
          <a:bodyPr/>
          <a:lstStyle>
            <a:lvl1pPr>
              <a:defRPr/>
            </a:lvl1pPr>
          </a:lstStyle>
          <a:p>
            <a:fld id="{81599622-0BE5-440A-8201-AA412F79AA46}" type="slidenum">
              <a:rPr lang="de-DE">
                <a:solidFill>
                  <a:srgbClr val="FFFFFF"/>
                </a:solidFill>
              </a:rPr>
              <a:pPr/>
              <a:t>‹Nr.›</a:t>
            </a:fld>
            <a:endParaRPr lang="de-DE" dirty="0">
              <a:solidFill>
                <a:srgbClr val="000000"/>
              </a:solidFill>
            </a:endParaRPr>
          </a:p>
        </p:txBody>
      </p:sp>
    </p:spTree>
    <p:extLst>
      <p:ext uri="{BB962C8B-B14F-4D97-AF65-F5344CB8AC3E}">
        <p14:creationId xmlns:p14="http://schemas.microsoft.com/office/powerpoint/2010/main" val="8779732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8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Foliennummernplatzhalter 6"/>
          <p:cNvSpPr>
            <a:spLocks noGrp="1"/>
          </p:cNvSpPr>
          <p:nvPr>
            <p:ph type="sldNum" sz="quarter" idx="10"/>
          </p:nvPr>
        </p:nvSpPr>
        <p:spPr/>
        <p:txBody>
          <a:bodyPr/>
          <a:lstStyle>
            <a:lvl1pPr>
              <a:defRPr/>
            </a:lvl1pPr>
          </a:lstStyle>
          <a:p>
            <a:fld id="{A16B2401-6F63-45D2-BB87-212B1A53F246}" type="slidenum">
              <a:rPr lang="de-DE">
                <a:solidFill>
                  <a:srgbClr val="FFFFFF"/>
                </a:solidFill>
              </a:rPr>
              <a:pPr/>
              <a:t>‹Nr.›</a:t>
            </a:fld>
            <a:endParaRPr lang="de-DE" dirty="0">
              <a:solidFill>
                <a:srgbClr val="000000"/>
              </a:solidFill>
            </a:endParaRPr>
          </a:p>
        </p:txBody>
      </p:sp>
    </p:spTree>
    <p:extLst>
      <p:ext uri="{BB962C8B-B14F-4D97-AF65-F5344CB8AC3E}">
        <p14:creationId xmlns:p14="http://schemas.microsoft.com/office/powerpoint/2010/main" val="30959976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8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Foliennummernplatzhalter 2"/>
          <p:cNvSpPr>
            <a:spLocks noGrp="1"/>
          </p:cNvSpPr>
          <p:nvPr>
            <p:ph type="sldNum" sz="quarter" idx="10"/>
          </p:nvPr>
        </p:nvSpPr>
        <p:spPr/>
        <p:txBody>
          <a:bodyPr/>
          <a:lstStyle>
            <a:lvl1pPr>
              <a:defRPr/>
            </a:lvl1pPr>
          </a:lstStyle>
          <a:p>
            <a:fld id="{92ADF4DA-5381-42DF-B472-4065DBB72527}" type="slidenum">
              <a:rPr lang="de-DE">
                <a:solidFill>
                  <a:srgbClr val="FFFFFF"/>
                </a:solidFill>
              </a:rPr>
              <a:pPr/>
              <a:t>‹Nr.›</a:t>
            </a:fld>
            <a:endParaRPr lang="de-DE" dirty="0">
              <a:solidFill>
                <a:srgbClr val="000000"/>
              </a:solidFill>
            </a:endParaRPr>
          </a:p>
        </p:txBody>
      </p:sp>
    </p:spTree>
    <p:extLst>
      <p:ext uri="{BB962C8B-B14F-4D97-AF65-F5344CB8AC3E}">
        <p14:creationId xmlns:p14="http://schemas.microsoft.com/office/powerpoint/2010/main" val="34407182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8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oliennummernplatzhalter 1"/>
          <p:cNvSpPr>
            <a:spLocks noGrp="1"/>
          </p:cNvSpPr>
          <p:nvPr>
            <p:ph type="sldNum" sz="quarter" idx="10"/>
          </p:nvPr>
        </p:nvSpPr>
        <p:spPr/>
        <p:txBody>
          <a:bodyPr/>
          <a:lstStyle>
            <a:lvl1pPr>
              <a:defRPr/>
            </a:lvl1pPr>
          </a:lstStyle>
          <a:p>
            <a:fld id="{66A4A797-CD50-4112-9B22-4A62C35C8BDE}" type="slidenum">
              <a:rPr lang="de-DE">
                <a:solidFill>
                  <a:srgbClr val="FFFFFF"/>
                </a:solidFill>
              </a:rPr>
              <a:pPr/>
              <a:t>‹Nr.›</a:t>
            </a:fld>
            <a:endParaRPr lang="de-DE" dirty="0">
              <a:solidFill>
                <a:srgbClr val="000000"/>
              </a:solidFill>
            </a:endParaRPr>
          </a:p>
        </p:txBody>
      </p:sp>
    </p:spTree>
    <p:extLst>
      <p:ext uri="{BB962C8B-B14F-4D97-AF65-F5344CB8AC3E}">
        <p14:creationId xmlns:p14="http://schemas.microsoft.com/office/powerpoint/2010/main" val="11756805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8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oliennummernplatzhalter 4"/>
          <p:cNvSpPr>
            <a:spLocks noGrp="1"/>
          </p:cNvSpPr>
          <p:nvPr>
            <p:ph type="sldNum" sz="quarter" idx="10"/>
          </p:nvPr>
        </p:nvSpPr>
        <p:spPr/>
        <p:txBody>
          <a:bodyPr/>
          <a:lstStyle>
            <a:lvl1pPr>
              <a:defRPr/>
            </a:lvl1pPr>
          </a:lstStyle>
          <a:p>
            <a:fld id="{89F86E1F-DEE7-4A92-8FF4-8FFB0DE5D6E2}" type="slidenum">
              <a:rPr lang="de-DE">
                <a:solidFill>
                  <a:srgbClr val="FFFFFF"/>
                </a:solidFill>
              </a:rPr>
              <a:pPr/>
              <a:t>‹Nr.›</a:t>
            </a:fld>
            <a:endParaRPr lang="de-DE" dirty="0">
              <a:solidFill>
                <a:srgbClr val="000000"/>
              </a:solidFill>
            </a:endParaRPr>
          </a:p>
        </p:txBody>
      </p:sp>
    </p:spTree>
    <p:extLst>
      <p:ext uri="{BB962C8B-B14F-4D97-AF65-F5344CB8AC3E}">
        <p14:creationId xmlns:p14="http://schemas.microsoft.com/office/powerpoint/2010/main" val="27790963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8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Foliennummernplatzhalter 4"/>
          <p:cNvSpPr>
            <a:spLocks noGrp="1"/>
          </p:cNvSpPr>
          <p:nvPr>
            <p:ph type="sldNum" sz="quarter" idx="10"/>
          </p:nvPr>
        </p:nvSpPr>
        <p:spPr/>
        <p:txBody>
          <a:bodyPr/>
          <a:lstStyle>
            <a:lvl1pPr>
              <a:defRPr/>
            </a:lvl1pPr>
          </a:lstStyle>
          <a:p>
            <a:fld id="{7B504DAC-F500-4DFA-8165-A203DDBB2EE0}" type="slidenum">
              <a:rPr lang="de-DE">
                <a:solidFill>
                  <a:srgbClr val="FFFFFF"/>
                </a:solidFill>
              </a:rPr>
              <a:pPr/>
              <a:t>‹Nr.›</a:t>
            </a:fld>
            <a:endParaRPr lang="de-DE" dirty="0">
              <a:solidFill>
                <a:srgbClr val="000000"/>
              </a:solidFill>
            </a:endParaRPr>
          </a:p>
        </p:txBody>
      </p:sp>
    </p:spTree>
    <p:extLst>
      <p:ext uri="{BB962C8B-B14F-4D97-AF65-F5344CB8AC3E}">
        <p14:creationId xmlns:p14="http://schemas.microsoft.com/office/powerpoint/2010/main" val="6762805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oliennummernplatzhalter 3"/>
          <p:cNvSpPr>
            <a:spLocks noGrp="1"/>
          </p:cNvSpPr>
          <p:nvPr>
            <p:ph type="sldNum" sz="quarter" idx="10"/>
          </p:nvPr>
        </p:nvSpPr>
        <p:spPr/>
        <p:txBody>
          <a:bodyPr/>
          <a:lstStyle>
            <a:lvl1pPr>
              <a:defRPr/>
            </a:lvl1pPr>
          </a:lstStyle>
          <a:p>
            <a:fld id="{F2B93C7E-3733-46C8-B7AF-FB308FAEC526}" type="slidenum">
              <a:rPr lang="de-DE">
                <a:solidFill>
                  <a:srgbClr val="FFFFFF"/>
                </a:solidFill>
              </a:rPr>
              <a:pPr/>
              <a:t>‹Nr.›</a:t>
            </a:fld>
            <a:endParaRPr lang="de-DE" dirty="0">
              <a:solidFill>
                <a:srgbClr val="000000"/>
              </a:solidFill>
            </a:endParaRPr>
          </a:p>
        </p:txBody>
      </p:sp>
    </p:spTree>
    <p:extLst>
      <p:ext uri="{BB962C8B-B14F-4D97-AF65-F5344CB8AC3E}">
        <p14:creationId xmlns:p14="http://schemas.microsoft.com/office/powerpoint/2010/main" val="2698241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88400" y="287339"/>
            <a:ext cx="2692400" cy="60547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711200" y="287339"/>
            <a:ext cx="7874000" cy="60547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oliennummernplatzhalter 3"/>
          <p:cNvSpPr>
            <a:spLocks noGrp="1"/>
          </p:cNvSpPr>
          <p:nvPr>
            <p:ph type="sldNum" sz="quarter" idx="10"/>
          </p:nvPr>
        </p:nvSpPr>
        <p:spPr/>
        <p:txBody>
          <a:bodyPr/>
          <a:lstStyle>
            <a:lvl1pPr>
              <a:defRPr/>
            </a:lvl1pPr>
          </a:lstStyle>
          <a:p>
            <a:fld id="{FE5DF830-D9D3-4486-9440-67A63E250532}" type="slidenum">
              <a:rPr lang="de-DE">
                <a:solidFill>
                  <a:srgbClr val="FFFFFF"/>
                </a:solidFill>
              </a:rPr>
              <a:pPr/>
              <a:t>‹Nr.›</a:t>
            </a:fld>
            <a:endParaRPr lang="de-DE" dirty="0">
              <a:solidFill>
                <a:srgbClr val="000000"/>
              </a:solidFill>
            </a:endParaRPr>
          </a:p>
        </p:txBody>
      </p:sp>
    </p:spTree>
    <p:extLst>
      <p:ext uri="{BB962C8B-B14F-4D97-AF65-F5344CB8AC3E}">
        <p14:creationId xmlns:p14="http://schemas.microsoft.com/office/powerpoint/2010/main" val="25758430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91.xml><?xml version="1.0" encoding="utf-8"?>
<p:sldLayout xmlns:a="http://schemas.openxmlformats.org/drawingml/2006/main" xmlns:r="http://schemas.openxmlformats.org/officeDocument/2006/relationships" xmlns:p="http://schemas.openxmlformats.org/presentationml/2006/main" type="chart" preserve="1">
  <p:cSld name="Titel und Diagramm">
    <p:spTree>
      <p:nvGrpSpPr>
        <p:cNvPr id="1" name=""/>
        <p:cNvGrpSpPr/>
        <p:nvPr/>
      </p:nvGrpSpPr>
      <p:grpSpPr>
        <a:xfrm>
          <a:off x="0" y="0"/>
          <a:ext cx="0" cy="0"/>
          <a:chOff x="0" y="0"/>
          <a:chExt cx="0" cy="0"/>
        </a:xfrm>
      </p:grpSpPr>
      <p:sp>
        <p:nvSpPr>
          <p:cNvPr id="2" name="Titel 1"/>
          <p:cNvSpPr>
            <a:spLocks noGrp="1"/>
          </p:cNvSpPr>
          <p:nvPr>
            <p:ph type="title"/>
          </p:nvPr>
        </p:nvSpPr>
        <p:spPr>
          <a:xfrm>
            <a:off x="719667" y="287338"/>
            <a:ext cx="8322733" cy="855662"/>
          </a:xfrm>
        </p:spPr>
        <p:txBody>
          <a:bodyPr/>
          <a:lstStyle/>
          <a:p>
            <a:r>
              <a:rPr lang="de-DE" smtClean="0"/>
              <a:t>Titelmasterformat durch Klicken bearbeiten</a:t>
            </a:r>
            <a:endParaRPr lang="de-DE"/>
          </a:p>
        </p:txBody>
      </p:sp>
      <p:sp>
        <p:nvSpPr>
          <p:cNvPr id="3" name="Diagrammplatzhalter 2"/>
          <p:cNvSpPr>
            <a:spLocks noGrp="1"/>
          </p:cNvSpPr>
          <p:nvPr>
            <p:ph type="chart" idx="1"/>
          </p:nvPr>
        </p:nvSpPr>
        <p:spPr>
          <a:xfrm>
            <a:off x="711200" y="1447801"/>
            <a:ext cx="10769600" cy="4894263"/>
          </a:xfrm>
        </p:spPr>
        <p:txBody>
          <a:bodyPr/>
          <a:lstStyle/>
          <a:p>
            <a:endParaRPr lang="de-DE" dirty="0"/>
          </a:p>
        </p:txBody>
      </p:sp>
      <p:sp>
        <p:nvSpPr>
          <p:cNvPr id="4" name="Foliennummernplatzhalter 3"/>
          <p:cNvSpPr>
            <a:spLocks noGrp="1"/>
          </p:cNvSpPr>
          <p:nvPr>
            <p:ph type="sldNum" sz="quarter" idx="10"/>
          </p:nvPr>
        </p:nvSpPr>
        <p:spPr>
          <a:xfrm>
            <a:off x="-101600" y="5175250"/>
            <a:ext cx="711200" cy="381000"/>
          </a:xfrm>
        </p:spPr>
        <p:txBody>
          <a:bodyPr/>
          <a:lstStyle>
            <a:lvl1pPr>
              <a:defRPr/>
            </a:lvl1pPr>
          </a:lstStyle>
          <a:p>
            <a:fld id="{F16E9302-7F91-4C3B-9F90-AEBED7EC1581}" type="slidenum">
              <a:rPr lang="de-DE">
                <a:solidFill>
                  <a:srgbClr val="FFFFFF"/>
                </a:solidFill>
              </a:rPr>
              <a:pPr/>
              <a:t>‹Nr.›</a:t>
            </a:fld>
            <a:endParaRPr lang="de-DE" dirty="0">
              <a:solidFill>
                <a:srgbClr val="000000"/>
              </a:solidFill>
            </a:endParaRPr>
          </a:p>
        </p:txBody>
      </p:sp>
    </p:spTree>
    <p:extLst>
      <p:ext uri="{BB962C8B-B14F-4D97-AF65-F5344CB8AC3E}">
        <p14:creationId xmlns:p14="http://schemas.microsoft.com/office/powerpoint/2010/main" val="7210347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92.xml><?xml version="1.0" encoding="utf-8"?>
<p:sldLayout xmlns:a="http://schemas.openxmlformats.org/drawingml/2006/main" xmlns:r="http://schemas.openxmlformats.org/officeDocument/2006/relationships" xmlns:p="http://schemas.openxmlformats.org/presentationml/2006/main" userDrawn="1">
  <p:cSld name="1_Leer">
    <p:spTree>
      <p:nvGrpSpPr>
        <p:cNvPr id="1" name=""/>
        <p:cNvGrpSpPr/>
        <p:nvPr/>
      </p:nvGrpSpPr>
      <p:grpSpPr>
        <a:xfrm>
          <a:off x="0" y="0"/>
          <a:ext cx="0" cy="0"/>
          <a:chOff x="0" y="0"/>
          <a:chExt cx="0" cy="0"/>
        </a:xfrm>
      </p:grpSpPr>
      <p:pic>
        <p:nvPicPr>
          <p:cNvPr id="9" name="Picture 16" descr="Streifen"/>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 y="4764"/>
            <a:ext cx="563033"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descr="WWK-Logo-_Eine starke Gemeinschaft_CMYK"/>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9596967" y="279401"/>
            <a:ext cx="21590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el 1"/>
          <p:cNvSpPr>
            <a:spLocks noGrp="1"/>
          </p:cNvSpPr>
          <p:nvPr>
            <p:ph type="title"/>
          </p:nvPr>
        </p:nvSpPr>
        <p:spPr>
          <a:xfrm>
            <a:off x="710400" y="288000"/>
            <a:ext cx="8323200" cy="856800"/>
          </a:xfrm>
        </p:spPr>
        <p:txBody>
          <a:bodyPr lIns="0">
            <a:normAutofit/>
          </a:bodyPr>
          <a:lstStyle>
            <a:lvl1pPr algn="l">
              <a:defRPr sz="2400">
                <a:solidFill>
                  <a:srgbClr val="009038"/>
                </a:solidFill>
              </a:defRPr>
            </a:lvl1pPr>
          </a:lstStyle>
          <a:p>
            <a:r>
              <a:rPr lang="de-DE" dirty="0" smtClean="0"/>
              <a:t>Titelmasterformat durch Klicken bearbeiten</a:t>
            </a:r>
            <a:endParaRPr lang="de-DE" dirty="0"/>
          </a:p>
        </p:txBody>
      </p:sp>
      <p:sp>
        <p:nvSpPr>
          <p:cNvPr id="7" name="Inhaltsplatzhalter 2"/>
          <p:cNvSpPr>
            <a:spLocks noGrp="1"/>
          </p:cNvSpPr>
          <p:nvPr>
            <p:ph idx="1"/>
          </p:nvPr>
        </p:nvSpPr>
        <p:spPr>
          <a:xfrm>
            <a:off x="710400" y="1353109"/>
            <a:ext cx="11024400" cy="4836051"/>
          </a:xfrm>
        </p:spPr>
        <p:txBody>
          <a:bodyPr lIns="0" tIns="0" rIns="0" bIns="0"/>
          <a:lstStyle>
            <a:lvl1pPr marL="269875" indent="-269875">
              <a:buSzPct val="105000"/>
              <a:buFontTx/>
              <a:buBlip>
                <a:blip r:embed="rId4"/>
              </a:buBlip>
              <a:tabLst/>
              <a:defRPr sz="2000"/>
            </a:lvl1pPr>
            <a:lvl2pPr marL="528638" indent="-242888">
              <a:buFontTx/>
              <a:buBlip>
                <a:blip r:embed="rId4"/>
              </a:buBlip>
              <a:defRPr sz="1800"/>
            </a:lvl2pPr>
            <a:lvl3pPr marL="542925" indent="246063">
              <a:buFontTx/>
              <a:buBlip>
                <a:blip r:embed="rId4"/>
              </a:buBlip>
              <a:tabLst>
                <a:tab pos="639763" algn="l"/>
              </a:tabLst>
              <a:defRPr sz="1800"/>
            </a:lvl3pPr>
            <a:lvl4pPr marL="804863" indent="242888">
              <a:buFontTx/>
              <a:buBlip>
                <a:blip r:embed="rId4"/>
              </a:buBlip>
              <a:tabLst/>
              <a:defRPr sz="1800"/>
            </a:lvl4pPr>
            <a:lvl5pPr marL="1174750" indent="0">
              <a:buFontTx/>
              <a:buNone/>
              <a:defRPr sz="18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p:txBody>
      </p:sp>
      <p:sp>
        <p:nvSpPr>
          <p:cNvPr id="8" name="Foliennummernplatzhalter 5"/>
          <p:cNvSpPr>
            <a:spLocks noGrp="1"/>
          </p:cNvSpPr>
          <p:nvPr>
            <p:ph type="sldNum" sz="quarter" idx="12"/>
          </p:nvPr>
        </p:nvSpPr>
        <p:spPr>
          <a:xfrm>
            <a:off x="-101600" y="5176838"/>
            <a:ext cx="711200" cy="381000"/>
          </a:xfrm>
          <a:prstGeom prst="rect">
            <a:avLst/>
          </a:prstGeom>
        </p:spPr>
        <p:txBody>
          <a:bodyPr vert="horz" lIns="91440" tIns="45720" rIns="91440" bIns="45720" rtlCol="0" anchor="ctr"/>
          <a:lstStyle>
            <a:lvl1pPr algn="ctr" fontAlgn="auto">
              <a:spcBef>
                <a:spcPts val="0"/>
              </a:spcBef>
              <a:spcAft>
                <a:spcPts val="0"/>
              </a:spcAft>
              <a:defRPr sz="1200">
                <a:solidFill>
                  <a:schemeClr val="bg1"/>
                </a:solidFill>
                <a:latin typeface="Arial" pitchFamily="34" charset="0"/>
                <a:cs typeface="Arial" pitchFamily="34" charset="0"/>
              </a:defRPr>
            </a:lvl1pPr>
          </a:lstStyle>
          <a:p>
            <a:pPr>
              <a:defRPr/>
            </a:pPr>
            <a:fld id="{202136D0-F3C5-45FC-88B9-AB95CF53CEA8}" type="slidenum">
              <a:rPr lang="de-DE">
                <a:solidFill>
                  <a:prstClr val="white"/>
                </a:solidFill>
              </a:rPr>
              <a:pPr>
                <a:defRPr/>
              </a:pPr>
              <a:t>‹Nr.›</a:t>
            </a:fld>
            <a:endParaRPr lang="de-DE" dirty="0">
              <a:solidFill>
                <a:prstClr val="white"/>
              </a:solidFill>
            </a:endParaRPr>
          </a:p>
        </p:txBody>
      </p:sp>
    </p:spTree>
    <p:extLst>
      <p:ext uri="{BB962C8B-B14F-4D97-AF65-F5344CB8AC3E}">
        <p14:creationId xmlns:p14="http://schemas.microsoft.com/office/powerpoint/2010/main" val="29222714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93.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pic>
        <p:nvPicPr>
          <p:cNvPr id="3079" name="Picture 7" descr="WWK-Logo-_Eine starke Gemeinschaft_CMYK"/>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596967" y="279401"/>
            <a:ext cx="21590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ctrTitle"/>
          </p:nvPr>
        </p:nvSpPr>
        <p:spPr>
          <a:xfrm>
            <a:off x="711204" y="1981202"/>
            <a:ext cx="6502400" cy="1752600"/>
          </a:xfrm>
        </p:spPr>
        <p:txBody>
          <a:bodyPr anchor="b"/>
          <a:lstStyle>
            <a:lvl1pPr>
              <a:lnSpc>
                <a:spcPct val="90000"/>
              </a:lnSpc>
              <a:defRPr sz="2200" b="1">
                <a:solidFill>
                  <a:schemeClr val="bg1"/>
                </a:solidFill>
              </a:defRPr>
            </a:lvl1pPr>
          </a:lstStyle>
          <a:p>
            <a:pPr lvl="0"/>
            <a:r>
              <a:rPr lang="de-DE" noProof="0" smtClean="0"/>
              <a:t>Mastertitelformat bearbeiten</a:t>
            </a:r>
          </a:p>
        </p:txBody>
      </p:sp>
      <p:sp>
        <p:nvSpPr>
          <p:cNvPr id="3075" name="Rectangle 3"/>
          <p:cNvSpPr>
            <a:spLocks noGrp="1" noChangeArrowheads="1"/>
          </p:cNvSpPr>
          <p:nvPr>
            <p:ph type="subTitle" idx="1"/>
          </p:nvPr>
        </p:nvSpPr>
        <p:spPr>
          <a:xfrm>
            <a:off x="711204" y="4343400"/>
            <a:ext cx="6493933" cy="228600"/>
          </a:xfrm>
        </p:spPr>
        <p:txBody>
          <a:bodyPr/>
          <a:lstStyle>
            <a:lvl1pPr marL="0" indent="0">
              <a:buFontTx/>
              <a:buNone/>
              <a:defRPr sz="1200">
                <a:solidFill>
                  <a:schemeClr val="bg1"/>
                </a:solidFill>
              </a:defRPr>
            </a:lvl1pPr>
          </a:lstStyle>
          <a:p>
            <a:pPr lvl="0"/>
            <a:r>
              <a:rPr lang="de-DE" noProof="0" smtClean="0"/>
              <a:t>Master-Untertitelformat bearbeiten</a:t>
            </a:r>
          </a:p>
        </p:txBody>
      </p:sp>
    </p:spTree>
    <p:extLst>
      <p:ext uri="{BB962C8B-B14F-4D97-AF65-F5344CB8AC3E}">
        <p14:creationId xmlns:p14="http://schemas.microsoft.com/office/powerpoint/2010/main" val="27778184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9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oliennummernplatzhalter 3"/>
          <p:cNvSpPr>
            <a:spLocks noGrp="1"/>
          </p:cNvSpPr>
          <p:nvPr>
            <p:ph type="sldNum" sz="quarter" idx="10"/>
          </p:nvPr>
        </p:nvSpPr>
        <p:spPr/>
        <p:txBody>
          <a:bodyPr/>
          <a:lstStyle>
            <a:lvl1pPr>
              <a:defRPr/>
            </a:lvl1pPr>
          </a:lstStyle>
          <a:p>
            <a:fld id="{04316448-AD45-4708-8B83-D97F469C7F4A}" type="slidenum">
              <a:rPr lang="de-DE">
                <a:solidFill>
                  <a:srgbClr val="FFFFFF"/>
                </a:solidFill>
              </a:rPr>
              <a:pPr/>
              <a:t>‹Nr.›</a:t>
            </a:fld>
            <a:endParaRPr lang="de-DE" dirty="0">
              <a:solidFill>
                <a:srgbClr val="000000"/>
              </a:solidFill>
            </a:endParaRPr>
          </a:p>
        </p:txBody>
      </p:sp>
    </p:spTree>
    <p:extLst>
      <p:ext uri="{BB962C8B-B14F-4D97-AF65-F5344CB8AC3E}">
        <p14:creationId xmlns:p14="http://schemas.microsoft.com/office/powerpoint/2010/main" val="35922332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9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65"/>
            <a:ext cx="103632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963084" y="2906713"/>
            <a:ext cx="10363200" cy="1500187"/>
          </a:xfrm>
        </p:spPr>
        <p:txBody>
          <a:bodyPr anchor="b"/>
          <a:lstStyle>
            <a:lvl1pPr marL="0" indent="0">
              <a:buNone/>
              <a:defRPr sz="2000"/>
            </a:lvl1pPr>
            <a:lvl2pPr marL="452068" indent="0">
              <a:buNone/>
              <a:defRPr sz="1800"/>
            </a:lvl2pPr>
            <a:lvl3pPr marL="904129" indent="0">
              <a:buNone/>
              <a:defRPr sz="1600"/>
            </a:lvl3pPr>
            <a:lvl4pPr marL="1356194" indent="0">
              <a:buNone/>
              <a:defRPr sz="1400"/>
            </a:lvl4pPr>
            <a:lvl5pPr marL="1808269" indent="0">
              <a:buNone/>
              <a:defRPr sz="1400"/>
            </a:lvl5pPr>
            <a:lvl6pPr marL="2260328" indent="0">
              <a:buNone/>
              <a:defRPr sz="1400"/>
            </a:lvl6pPr>
            <a:lvl7pPr marL="2712390" indent="0">
              <a:buNone/>
              <a:defRPr sz="1400"/>
            </a:lvl7pPr>
            <a:lvl8pPr marL="3164462" indent="0">
              <a:buNone/>
              <a:defRPr sz="1400"/>
            </a:lvl8pPr>
            <a:lvl9pPr marL="3616528" indent="0">
              <a:buNone/>
              <a:defRPr sz="1400"/>
            </a:lvl9pPr>
          </a:lstStyle>
          <a:p>
            <a:pPr lvl="0"/>
            <a:r>
              <a:rPr lang="de-DE" smtClean="0"/>
              <a:t>Textmasterformat bearbeiten</a:t>
            </a:r>
          </a:p>
        </p:txBody>
      </p:sp>
      <p:sp>
        <p:nvSpPr>
          <p:cNvPr id="4" name="Foliennummernplatzhalter 3"/>
          <p:cNvSpPr>
            <a:spLocks noGrp="1"/>
          </p:cNvSpPr>
          <p:nvPr>
            <p:ph type="sldNum" sz="quarter" idx="10"/>
          </p:nvPr>
        </p:nvSpPr>
        <p:spPr/>
        <p:txBody>
          <a:bodyPr/>
          <a:lstStyle>
            <a:lvl1pPr>
              <a:defRPr/>
            </a:lvl1pPr>
          </a:lstStyle>
          <a:p>
            <a:fld id="{66DB244D-FA36-4A41-912B-80A5D7E8D552}" type="slidenum">
              <a:rPr lang="de-DE">
                <a:solidFill>
                  <a:srgbClr val="FFFFFF"/>
                </a:solidFill>
              </a:rPr>
              <a:pPr/>
              <a:t>‹Nr.›</a:t>
            </a:fld>
            <a:endParaRPr lang="de-DE" dirty="0">
              <a:solidFill>
                <a:srgbClr val="000000"/>
              </a:solidFill>
            </a:endParaRPr>
          </a:p>
        </p:txBody>
      </p:sp>
    </p:spTree>
    <p:extLst>
      <p:ext uri="{BB962C8B-B14F-4D97-AF65-F5344CB8AC3E}">
        <p14:creationId xmlns:p14="http://schemas.microsoft.com/office/powerpoint/2010/main" val="9285124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9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711204" y="1447801"/>
            <a:ext cx="5283200" cy="48942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6197604" y="1447801"/>
            <a:ext cx="5283200" cy="48942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Foliennummernplatzhalter 4"/>
          <p:cNvSpPr>
            <a:spLocks noGrp="1"/>
          </p:cNvSpPr>
          <p:nvPr>
            <p:ph type="sldNum" sz="quarter" idx="10"/>
          </p:nvPr>
        </p:nvSpPr>
        <p:spPr/>
        <p:txBody>
          <a:bodyPr/>
          <a:lstStyle>
            <a:lvl1pPr>
              <a:defRPr/>
            </a:lvl1pPr>
          </a:lstStyle>
          <a:p>
            <a:fld id="{81599622-0BE5-440A-8201-AA412F79AA46}" type="slidenum">
              <a:rPr lang="de-DE">
                <a:solidFill>
                  <a:srgbClr val="FFFFFF"/>
                </a:solidFill>
              </a:rPr>
              <a:pPr/>
              <a:t>‹Nr.›</a:t>
            </a:fld>
            <a:endParaRPr lang="de-DE" dirty="0">
              <a:solidFill>
                <a:srgbClr val="000000"/>
              </a:solidFill>
            </a:endParaRPr>
          </a:p>
        </p:txBody>
      </p:sp>
    </p:spTree>
    <p:extLst>
      <p:ext uri="{BB962C8B-B14F-4D97-AF65-F5344CB8AC3E}">
        <p14:creationId xmlns:p14="http://schemas.microsoft.com/office/powerpoint/2010/main" val="16880385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9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9"/>
            <a:ext cx="109728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609600" y="1535113"/>
            <a:ext cx="5386917" cy="639762"/>
          </a:xfrm>
        </p:spPr>
        <p:txBody>
          <a:bodyPr anchor="b"/>
          <a:lstStyle>
            <a:lvl1pPr marL="0" indent="0">
              <a:buNone/>
              <a:defRPr sz="2400" b="1"/>
            </a:lvl1pPr>
            <a:lvl2pPr marL="452068" indent="0">
              <a:buNone/>
              <a:defRPr sz="2000" b="1"/>
            </a:lvl2pPr>
            <a:lvl3pPr marL="904129" indent="0">
              <a:buNone/>
              <a:defRPr sz="1800" b="1"/>
            </a:lvl3pPr>
            <a:lvl4pPr marL="1356194" indent="0">
              <a:buNone/>
              <a:defRPr sz="1600" b="1"/>
            </a:lvl4pPr>
            <a:lvl5pPr marL="1808269" indent="0">
              <a:buNone/>
              <a:defRPr sz="1600" b="1"/>
            </a:lvl5pPr>
            <a:lvl6pPr marL="2260328" indent="0">
              <a:buNone/>
              <a:defRPr sz="1600" b="1"/>
            </a:lvl6pPr>
            <a:lvl7pPr marL="2712390" indent="0">
              <a:buNone/>
              <a:defRPr sz="1600" b="1"/>
            </a:lvl7pPr>
            <a:lvl8pPr marL="3164462" indent="0">
              <a:buNone/>
              <a:defRPr sz="1600" b="1"/>
            </a:lvl8pPr>
            <a:lvl9pPr marL="3616528"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6193453" y="1535113"/>
            <a:ext cx="5389033" cy="639762"/>
          </a:xfrm>
        </p:spPr>
        <p:txBody>
          <a:bodyPr anchor="b"/>
          <a:lstStyle>
            <a:lvl1pPr marL="0" indent="0">
              <a:buNone/>
              <a:defRPr sz="2400" b="1"/>
            </a:lvl1pPr>
            <a:lvl2pPr marL="452068" indent="0">
              <a:buNone/>
              <a:defRPr sz="2000" b="1"/>
            </a:lvl2pPr>
            <a:lvl3pPr marL="904129" indent="0">
              <a:buNone/>
              <a:defRPr sz="1800" b="1"/>
            </a:lvl3pPr>
            <a:lvl4pPr marL="1356194" indent="0">
              <a:buNone/>
              <a:defRPr sz="1600" b="1"/>
            </a:lvl4pPr>
            <a:lvl5pPr marL="1808269" indent="0">
              <a:buNone/>
              <a:defRPr sz="1600" b="1"/>
            </a:lvl5pPr>
            <a:lvl6pPr marL="2260328" indent="0">
              <a:buNone/>
              <a:defRPr sz="1600" b="1"/>
            </a:lvl6pPr>
            <a:lvl7pPr marL="2712390" indent="0">
              <a:buNone/>
              <a:defRPr sz="1600" b="1"/>
            </a:lvl7pPr>
            <a:lvl8pPr marL="3164462" indent="0">
              <a:buNone/>
              <a:defRPr sz="1600" b="1"/>
            </a:lvl8pPr>
            <a:lvl9pPr marL="3616528"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6193453"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Foliennummernplatzhalter 6"/>
          <p:cNvSpPr>
            <a:spLocks noGrp="1"/>
          </p:cNvSpPr>
          <p:nvPr>
            <p:ph type="sldNum" sz="quarter" idx="10"/>
          </p:nvPr>
        </p:nvSpPr>
        <p:spPr/>
        <p:txBody>
          <a:bodyPr/>
          <a:lstStyle>
            <a:lvl1pPr>
              <a:defRPr/>
            </a:lvl1pPr>
          </a:lstStyle>
          <a:p>
            <a:fld id="{A16B2401-6F63-45D2-BB87-212B1A53F246}" type="slidenum">
              <a:rPr lang="de-DE">
                <a:solidFill>
                  <a:srgbClr val="FFFFFF"/>
                </a:solidFill>
              </a:rPr>
              <a:pPr/>
              <a:t>‹Nr.›</a:t>
            </a:fld>
            <a:endParaRPr lang="de-DE" dirty="0">
              <a:solidFill>
                <a:srgbClr val="000000"/>
              </a:solidFill>
            </a:endParaRPr>
          </a:p>
        </p:txBody>
      </p:sp>
    </p:spTree>
    <p:extLst>
      <p:ext uri="{BB962C8B-B14F-4D97-AF65-F5344CB8AC3E}">
        <p14:creationId xmlns:p14="http://schemas.microsoft.com/office/powerpoint/2010/main" val="5746402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9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Foliennummernplatzhalter 2"/>
          <p:cNvSpPr>
            <a:spLocks noGrp="1"/>
          </p:cNvSpPr>
          <p:nvPr>
            <p:ph type="sldNum" sz="quarter" idx="10"/>
          </p:nvPr>
        </p:nvSpPr>
        <p:spPr/>
        <p:txBody>
          <a:bodyPr/>
          <a:lstStyle>
            <a:lvl1pPr>
              <a:defRPr/>
            </a:lvl1pPr>
          </a:lstStyle>
          <a:p>
            <a:fld id="{92ADF4DA-5381-42DF-B472-4065DBB72527}" type="slidenum">
              <a:rPr lang="de-DE">
                <a:solidFill>
                  <a:srgbClr val="FFFFFF"/>
                </a:solidFill>
              </a:rPr>
              <a:pPr/>
              <a:t>‹Nr.›</a:t>
            </a:fld>
            <a:endParaRPr lang="de-DE" dirty="0">
              <a:solidFill>
                <a:srgbClr val="000000"/>
              </a:solidFill>
            </a:endParaRPr>
          </a:p>
        </p:txBody>
      </p:sp>
    </p:spTree>
    <p:extLst>
      <p:ext uri="{BB962C8B-B14F-4D97-AF65-F5344CB8AC3E}">
        <p14:creationId xmlns:p14="http://schemas.microsoft.com/office/powerpoint/2010/main" val="13358349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9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oliennummernplatzhalter 1"/>
          <p:cNvSpPr>
            <a:spLocks noGrp="1"/>
          </p:cNvSpPr>
          <p:nvPr>
            <p:ph type="sldNum" sz="quarter" idx="10"/>
          </p:nvPr>
        </p:nvSpPr>
        <p:spPr/>
        <p:txBody>
          <a:bodyPr/>
          <a:lstStyle>
            <a:lvl1pPr>
              <a:defRPr/>
            </a:lvl1pPr>
          </a:lstStyle>
          <a:p>
            <a:fld id="{66A4A797-CD50-4112-9B22-4A62C35C8BDE}" type="slidenum">
              <a:rPr lang="de-DE">
                <a:solidFill>
                  <a:srgbClr val="FFFFFF"/>
                </a:solidFill>
              </a:rPr>
              <a:pPr/>
              <a:t>‹Nr.›</a:t>
            </a:fld>
            <a:endParaRPr lang="de-DE" dirty="0">
              <a:solidFill>
                <a:srgbClr val="000000"/>
              </a:solidFill>
            </a:endParaRPr>
          </a:p>
        </p:txBody>
      </p:sp>
    </p:spTree>
    <p:extLst>
      <p:ext uri="{BB962C8B-B14F-4D97-AF65-F5344CB8AC3E}">
        <p14:creationId xmlns:p14="http://schemas.microsoft.com/office/powerpoint/2010/main" val="10351431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0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09686" y="273050"/>
            <a:ext cx="4011084"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609686" y="1435101"/>
            <a:ext cx="4011084" cy="4691063"/>
          </a:xfrm>
        </p:spPr>
        <p:txBody>
          <a:bodyPr/>
          <a:lstStyle>
            <a:lvl1pPr marL="0" indent="0">
              <a:buNone/>
              <a:defRPr sz="1400"/>
            </a:lvl1pPr>
            <a:lvl2pPr marL="452068" indent="0">
              <a:buNone/>
              <a:defRPr sz="1200"/>
            </a:lvl2pPr>
            <a:lvl3pPr marL="904129" indent="0">
              <a:buNone/>
              <a:defRPr sz="1000"/>
            </a:lvl3pPr>
            <a:lvl4pPr marL="1356194" indent="0">
              <a:buNone/>
              <a:defRPr sz="900"/>
            </a:lvl4pPr>
            <a:lvl5pPr marL="1808269" indent="0">
              <a:buNone/>
              <a:defRPr sz="900"/>
            </a:lvl5pPr>
            <a:lvl6pPr marL="2260328" indent="0">
              <a:buNone/>
              <a:defRPr sz="900"/>
            </a:lvl6pPr>
            <a:lvl7pPr marL="2712390" indent="0">
              <a:buNone/>
              <a:defRPr sz="900"/>
            </a:lvl7pPr>
            <a:lvl8pPr marL="3164462" indent="0">
              <a:buNone/>
              <a:defRPr sz="900"/>
            </a:lvl8pPr>
            <a:lvl9pPr marL="3616528" indent="0">
              <a:buNone/>
              <a:defRPr sz="900"/>
            </a:lvl9pPr>
          </a:lstStyle>
          <a:p>
            <a:pPr lvl="0"/>
            <a:r>
              <a:rPr lang="de-DE" smtClean="0"/>
              <a:t>Textmasterformat bearbeiten</a:t>
            </a:r>
          </a:p>
        </p:txBody>
      </p:sp>
      <p:sp>
        <p:nvSpPr>
          <p:cNvPr id="5" name="Foliennummernplatzhalter 4"/>
          <p:cNvSpPr>
            <a:spLocks noGrp="1"/>
          </p:cNvSpPr>
          <p:nvPr>
            <p:ph type="sldNum" sz="quarter" idx="10"/>
          </p:nvPr>
        </p:nvSpPr>
        <p:spPr/>
        <p:txBody>
          <a:bodyPr/>
          <a:lstStyle>
            <a:lvl1pPr>
              <a:defRPr/>
            </a:lvl1pPr>
          </a:lstStyle>
          <a:p>
            <a:fld id="{89F86E1F-DEE7-4A92-8FF4-8FFB0DE5D6E2}" type="slidenum">
              <a:rPr lang="de-DE">
                <a:solidFill>
                  <a:srgbClr val="FFFFFF"/>
                </a:solidFill>
              </a:rPr>
              <a:pPr/>
              <a:t>‹Nr.›</a:t>
            </a:fld>
            <a:endParaRPr lang="de-DE" dirty="0">
              <a:solidFill>
                <a:srgbClr val="000000"/>
              </a:solidFill>
            </a:endParaRPr>
          </a:p>
        </p:txBody>
      </p:sp>
    </p:spTree>
    <p:extLst>
      <p:ext uri="{BB962C8B-B14F-4D97-AF65-F5344CB8AC3E}">
        <p14:creationId xmlns:p14="http://schemas.microsoft.com/office/powerpoint/2010/main" val="32195598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0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2389717" y="612775"/>
            <a:ext cx="7315200" cy="4114800"/>
          </a:xfrm>
        </p:spPr>
        <p:txBody>
          <a:bodyPr/>
          <a:lstStyle>
            <a:lvl1pPr marL="0" indent="0">
              <a:buNone/>
              <a:defRPr sz="3200"/>
            </a:lvl1pPr>
            <a:lvl2pPr marL="452068" indent="0">
              <a:buNone/>
              <a:defRPr sz="2800"/>
            </a:lvl2pPr>
            <a:lvl3pPr marL="904129" indent="0">
              <a:buNone/>
              <a:defRPr sz="2400"/>
            </a:lvl3pPr>
            <a:lvl4pPr marL="1356194" indent="0">
              <a:buNone/>
              <a:defRPr sz="2000"/>
            </a:lvl4pPr>
            <a:lvl5pPr marL="1808269" indent="0">
              <a:buNone/>
              <a:defRPr sz="2000"/>
            </a:lvl5pPr>
            <a:lvl6pPr marL="2260328" indent="0">
              <a:buNone/>
              <a:defRPr sz="2000"/>
            </a:lvl6pPr>
            <a:lvl7pPr marL="2712390" indent="0">
              <a:buNone/>
              <a:defRPr sz="2000"/>
            </a:lvl7pPr>
            <a:lvl8pPr marL="3164462" indent="0">
              <a:buNone/>
              <a:defRPr sz="2000"/>
            </a:lvl8pPr>
            <a:lvl9pPr marL="3616528" indent="0">
              <a:buNone/>
              <a:defRPr sz="2000"/>
            </a:lvl9pPr>
          </a:lstStyle>
          <a:p>
            <a:endParaRPr lang="de-DE" dirty="0"/>
          </a:p>
        </p:txBody>
      </p:sp>
      <p:sp>
        <p:nvSpPr>
          <p:cNvPr id="4" name="Textplatzhalter 3"/>
          <p:cNvSpPr>
            <a:spLocks noGrp="1"/>
          </p:cNvSpPr>
          <p:nvPr>
            <p:ph type="body" sz="half" idx="2"/>
          </p:nvPr>
        </p:nvSpPr>
        <p:spPr>
          <a:xfrm>
            <a:off x="2389717" y="5367338"/>
            <a:ext cx="7315200" cy="804862"/>
          </a:xfrm>
        </p:spPr>
        <p:txBody>
          <a:bodyPr/>
          <a:lstStyle>
            <a:lvl1pPr marL="0" indent="0">
              <a:buNone/>
              <a:defRPr sz="1400"/>
            </a:lvl1pPr>
            <a:lvl2pPr marL="452068" indent="0">
              <a:buNone/>
              <a:defRPr sz="1200"/>
            </a:lvl2pPr>
            <a:lvl3pPr marL="904129" indent="0">
              <a:buNone/>
              <a:defRPr sz="1000"/>
            </a:lvl3pPr>
            <a:lvl4pPr marL="1356194" indent="0">
              <a:buNone/>
              <a:defRPr sz="900"/>
            </a:lvl4pPr>
            <a:lvl5pPr marL="1808269" indent="0">
              <a:buNone/>
              <a:defRPr sz="900"/>
            </a:lvl5pPr>
            <a:lvl6pPr marL="2260328" indent="0">
              <a:buNone/>
              <a:defRPr sz="900"/>
            </a:lvl6pPr>
            <a:lvl7pPr marL="2712390" indent="0">
              <a:buNone/>
              <a:defRPr sz="900"/>
            </a:lvl7pPr>
            <a:lvl8pPr marL="3164462" indent="0">
              <a:buNone/>
              <a:defRPr sz="900"/>
            </a:lvl8pPr>
            <a:lvl9pPr marL="3616528" indent="0">
              <a:buNone/>
              <a:defRPr sz="900"/>
            </a:lvl9pPr>
          </a:lstStyle>
          <a:p>
            <a:pPr lvl="0"/>
            <a:r>
              <a:rPr lang="de-DE" smtClean="0"/>
              <a:t>Textmasterformat bearbeiten</a:t>
            </a:r>
          </a:p>
        </p:txBody>
      </p:sp>
      <p:sp>
        <p:nvSpPr>
          <p:cNvPr id="5" name="Foliennummernplatzhalter 4"/>
          <p:cNvSpPr>
            <a:spLocks noGrp="1"/>
          </p:cNvSpPr>
          <p:nvPr>
            <p:ph type="sldNum" sz="quarter" idx="10"/>
          </p:nvPr>
        </p:nvSpPr>
        <p:spPr/>
        <p:txBody>
          <a:bodyPr/>
          <a:lstStyle>
            <a:lvl1pPr>
              <a:defRPr/>
            </a:lvl1pPr>
          </a:lstStyle>
          <a:p>
            <a:fld id="{7B504DAC-F500-4DFA-8165-A203DDBB2EE0}" type="slidenum">
              <a:rPr lang="de-DE">
                <a:solidFill>
                  <a:srgbClr val="FFFFFF"/>
                </a:solidFill>
              </a:rPr>
              <a:pPr/>
              <a:t>‹Nr.›</a:t>
            </a:fld>
            <a:endParaRPr lang="de-DE" dirty="0">
              <a:solidFill>
                <a:srgbClr val="000000"/>
              </a:solidFill>
            </a:endParaRPr>
          </a:p>
        </p:txBody>
      </p:sp>
    </p:spTree>
    <p:extLst>
      <p:ext uri="{BB962C8B-B14F-4D97-AF65-F5344CB8AC3E}">
        <p14:creationId xmlns:p14="http://schemas.microsoft.com/office/powerpoint/2010/main" val="40605309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oliennummernplatzhalter 3"/>
          <p:cNvSpPr>
            <a:spLocks noGrp="1"/>
          </p:cNvSpPr>
          <p:nvPr>
            <p:ph type="sldNum" sz="quarter" idx="10"/>
          </p:nvPr>
        </p:nvSpPr>
        <p:spPr/>
        <p:txBody>
          <a:bodyPr/>
          <a:lstStyle>
            <a:lvl1pPr>
              <a:defRPr/>
            </a:lvl1pPr>
          </a:lstStyle>
          <a:p>
            <a:fld id="{F2B93C7E-3733-46C8-B7AF-FB308FAEC526}" type="slidenum">
              <a:rPr lang="de-DE">
                <a:solidFill>
                  <a:srgbClr val="FFFFFF"/>
                </a:solidFill>
              </a:rPr>
              <a:pPr/>
              <a:t>‹Nr.›</a:t>
            </a:fld>
            <a:endParaRPr lang="de-DE" dirty="0">
              <a:solidFill>
                <a:srgbClr val="000000"/>
              </a:solidFill>
            </a:endParaRPr>
          </a:p>
        </p:txBody>
      </p:sp>
    </p:spTree>
    <p:extLst>
      <p:ext uri="{BB962C8B-B14F-4D97-AF65-F5344CB8AC3E}">
        <p14:creationId xmlns:p14="http://schemas.microsoft.com/office/powerpoint/2010/main" val="22306927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0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88400" y="287403"/>
            <a:ext cx="2692400" cy="60547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711200" y="287403"/>
            <a:ext cx="7874000" cy="60547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Foliennummernplatzhalter 3"/>
          <p:cNvSpPr>
            <a:spLocks noGrp="1"/>
          </p:cNvSpPr>
          <p:nvPr>
            <p:ph type="sldNum" sz="quarter" idx="10"/>
          </p:nvPr>
        </p:nvSpPr>
        <p:spPr/>
        <p:txBody>
          <a:bodyPr/>
          <a:lstStyle>
            <a:lvl1pPr>
              <a:defRPr/>
            </a:lvl1pPr>
          </a:lstStyle>
          <a:p>
            <a:fld id="{FE5DF830-D9D3-4486-9440-67A63E250532}" type="slidenum">
              <a:rPr lang="de-DE">
                <a:solidFill>
                  <a:srgbClr val="FFFFFF"/>
                </a:solidFill>
              </a:rPr>
              <a:pPr/>
              <a:t>‹Nr.›</a:t>
            </a:fld>
            <a:endParaRPr lang="de-DE" dirty="0">
              <a:solidFill>
                <a:srgbClr val="000000"/>
              </a:solidFill>
            </a:endParaRPr>
          </a:p>
        </p:txBody>
      </p:sp>
    </p:spTree>
    <p:extLst>
      <p:ext uri="{BB962C8B-B14F-4D97-AF65-F5344CB8AC3E}">
        <p14:creationId xmlns:p14="http://schemas.microsoft.com/office/powerpoint/2010/main" val="24991663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04.xml><?xml version="1.0" encoding="utf-8"?>
<p:sldLayout xmlns:a="http://schemas.openxmlformats.org/drawingml/2006/main" xmlns:r="http://schemas.openxmlformats.org/officeDocument/2006/relationships" xmlns:p="http://schemas.openxmlformats.org/presentationml/2006/main" type="chart" preserve="1">
  <p:cSld name="Titel und Diagramm">
    <p:spTree>
      <p:nvGrpSpPr>
        <p:cNvPr id="1" name=""/>
        <p:cNvGrpSpPr/>
        <p:nvPr/>
      </p:nvGrpSpPr>
      <p:grpSpPr>
        <a:xfrm>
          <a:off x="0" y="0"/>
          <a:ext cx="0" cy="0"/>
          <a:chOff x="0" y="0"/>
          <a:chExt cx="0" cy="0"/>
        </a:xfrm>
      </p:grpSpPr>
      <p:sp>
        <p:nvSpPr>
          <p:cNvPr id="2" name="Titel 1"/>
          <p:cNvSpPr>
            <a:spLocks noGrp="1"/>
          </p:cNvSpPr>
          <p:nvPr>
            <p:ph type="title"/>
          </p:nvPr>
        </p:nvSpPr>
        <p:spPr>
          <a:xfrm>
            <a:off x="719667" y="287338"/>
            <a:ext cx="8322733" cy="855662"/>
          </a:xfrm>
        </p:spPr>
        <p:txBody>
          <a:bodyPr/>
          <a:lstStyle/>
          <a:p>
            <a:r>
              <a:rPr lang="de-DE" smtClean="0"/>
              <a:t>Titelmasterformat durch Klicken bearbeiten</a:t>
            </a:r>
            <a:endParaRPr lang="de-DE"/>
          </a:p>
        </p:txBody>
      </p:sp>
      <p:sp>
        <p:nvSpPr>
          <p:cNvPr id="3" name="Diagrammplatzhalter 2"/>
          <p:cNvSpPr>
            <a:spLocks noGrp="1"/>
          </p:cNvSpPr>
          <p:nvPr>
            <p:ph type="chart" idx="1"/>
          </p:nvPr>
        </p:nvSpPr>
        <p:spPr>
          <a:xfrm>
            <a:off x="711204" y="1447801"/>
            <a:ext cx="10769600" cy="4894263"/>
          </a:xfrm>
        </p:spPr>
        <p:txBody>
          <a:bodyPr/>
          <a:lstStyle/>
          <a:p>
            <a:endParaRPr lang="de-DE" dirty="0"/>
          </a:p>
        </p:txBody>
      </p:sp>
      <p:sp>
        <p:nvSpPr>
          <p:cNvPr id="4" name="Foliennummernplatzhalter 3"/>
          <p:cNvSpPr>
            <a:spLocks noGrp="1"/>
          </p:cNvSpPr>
          <p:nvPr>
            <p:ph type="sldNum" sz="quarter" idx="10"/>
          </p:nvPr>
        </p:nvSpPr>
        <p:spPr>
          <a:xfrm>
            <a:off x="-101600" y="5175250"/>
            <a:ext cx="711200" cy="381000"/>
          </a:xfrm>
        </p:spPr>
        <p:txBody>
          <a:bodyPr/>
          <a:lstStyle>
            <a:lvl1pPr>
              <a:defRPr/>
            </a:lvl1pPr>
          </a:lstStyle>
          <a:p>
            <a:fld id="{F16E9302-7F91-4C3B-9F90-AEBED7EC1581}" type="slidenum">
              <a:rPr lang="de-DE">
                <a:solidFill>
                  <a:srgbClr val="FFFFFF"/>
                </a:solidFill>
              </a:rPr>
              <a:pPr/>
              <a:t>‹Nr.›</a:t>
            </a:fld>
            <a:endParaRPr lang="de-DE" dirty="0">
              <a:solidFill>
                <a:srgbClr val="000000"/>
              </a:solidFill>
            </a:endParaRPr>
          </a:p>
        </p:txBody>
      </p:sp>
    </p:spTree>
    <p:extLst>
      <p:ext uri="{BB962C8B-B14F-4D97-AF65-F5344CB8AC3E}">
        <p14:creationId xmlns:p14="http://schemas.microsoft.com/office/powerpoint/2010/main" val="41574725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05.xml><?xml version="1.0" encoding="utf-8"?>
<p:sldLayout xmlns:a="http://schemas.openxmlformats.org/drawingml/2006/main" xmlns:r="http://schemas.openxmlformats.org/officeDocument/2006/relationships" xmlns:p="http://schemas.openxmlformats.org/presentationml/2006/main" userDrawn="1">
  <p:cSld name="1_Leer">
    <p:spTree>
      <p:nvGrpSpPr>
        <p:cNvPr id="1" name=""/>
        <p:cNvGrpSpPr/>
        <p:nvPr/>
      </p:nvGrpSpPr>
      <p:grpSpPr>
        <a:xfrm>
          <a:off x="0" y="0"/>
          <a:ext cx="0" cy="0"/>
          <a:chOff x="0" y="0"/>
          <a:chExt cx="0" cy="0"/>
        </a:xfrm>
      </p:grpSpPr>
      <p:pic>
        <p:nvPicPr>
          <p:cNvPr id="9" name="Picture 16" descr="Streifen"/>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6" y="4766"/>
            <a:ext cx="563033"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descr="WWK-Logo-_Eine starke Gemeinschaft_CMYK"/>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9596967" y="279401"/>
            <a:ext cx="21590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el 1"/>
          <p:cNvSpPr>
            <a:spLocks noGrp="1"/>
          </p:cNvSpPr>
          <p:nvPr>
            <p:ph type="title"/>
          </p:nvPr>
        </p:nvSpPr>
        <p:spPr>
          <a:xfrm>
            <a:off x="710400" y="288000"/>
            <a:ext cx="8323200" cy="856800"/>
          </a:xfrm>
        </p:spPr>
        <p:txBody>
          <a:bodyPr lIns="0">
            <a:normAutofit/>
          </a:bodyPr>
          <a:lstStyle>
            <a:lvl1pPr algn="l">
              <a:defRPr sz="2400">
                <a:solidFill>
                  <a:srgbClr val="009038"/>
                </a:solidFill>
              </a:defRPr>
            </a:lvl1pPr>
          </a:lstStyle>
          <a:p>
            <a:r>
              <a:rPr lang="de-DE" dirty="0" smtClean="0"/>
              <a:t>Titelmasterformat durch Klicken bearbeiten</a:t>
            </a:r>
            <a:endParaRPr lang="de-DE" dirty="0"/>
          </a:p>
        </p:txBody>
      </p:sp>
      <p:sp>
        <p:nvSpPr>
          <p:cNvPr id="7" name="Inhaltsplatzhalter 2"/>
          <p:cNvSpPr>
            <a:spLocks noGrp="1"/>
          </p:cNvSpPr>
          <p:nvPr>
            <p:ph idx="1"/>
          </p:nvPr>
        </p:nvSpPr>
        <p:spPr>
          <a:xfrm>
            <a:off x="710400" y="1353109"/>
            <a:ext cx="11024400" cy="4836051"/>
          </a:xfrm>
        </p:spPr>
        <p:txBody>
          <a:bodyPr lIns="0" tIns="0" rIns="0" bIns="0"/>
          <a:lstStyle>
            <a:lvl1pPr marL="266845" indent="-266845">
              <a:buSzPct val="105000"/>
              <a:buFontTx/>
              <a:buBlip>
                <a:blip r:embed="rId4"/>
              </a:buBlip>
              <a:tabLst/>
              <a:defRPr sz="2000"/>
            </a:lvl1pPr>
            <a:lvl2pPr marL="522710" indent="-240157">
              <a:buFontTx/>
              <a:buBlip>
                <a:blip r:embed="rId4"/>
              </a:buBlip>
              <a:defRPr sz="1800"/>
            </a:lvl2pPr>
            <a:lvl3pPr marL="536828" indent="243307">
              <a:buFontTx/>
              <a:buBlip>
                <a:blip r:embed="rId4"/>
              </a:buBlip>
              <a:tabLst>
                <a:tab pos="632573" algn="l"/>
              </a:tabLst>
              <a:defRPr sz="1800"/>
            </a:lvl3pPr>
            <a:lvl4pPr marL="795813" indent="240157">
              <a:buFontTx/>
              <a:buBlip>
                <a:blip r:embed="rId4"/>
              </a:buBlip>
              <a:tabLst/>
              <a:defRPr sz="1800"/>
            </a:lvl4pPr>
            <a:lvl5pPr marL="1161557" indent="0">
              <a:buFontTx/>
              <a:buNone/>
              <a:defRPr sz="18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p:txBody>
      </p:sp>
      <p:sp>
        <p:nvSpPr>
          <p:cNvPr id="8" name="Foliennummernplatzhalter 5"/>
          <p:cNvSpPr>
            <a:spLocks noGrp="1"/>
          </p:cNvSpPr>
          <p:nvPr>
            <p:ph type="sldNum" sz="quarter" idx="12"/>
          </p:nvPr>
        </p:nvSpPr>
        <p:spPr>
          <a:xfrm>
            <a:off x="-101600" y="5176838"/>
            <a:ext cx="711200" cy="381000"/>
          </a:xfrm>
          <a:prstGeom prst="rect">
            <a:avLst/>
          </a:prstGeom>
        </p:spPr>
        <p:txBody>
          <a:bodyPr vert="horz" lIns="90416" tIns="45208" rIns="90416" bIns="45208" rtlCol="0" anchor="ctr"/>
          <a:lstStyle>
            <a:lvl1pPr algn="ctr" fontAlgn="auto">
              <a:spcBef>
                <a:spcPts val="0"/>
              </a:spcBef>
              <a:spcAft>
                <a:spcPts val="0"/>
              </a:spcAft>
              <a:defRPr sz="1200">
                <a:solidFill>
                  <a:schemeClr val="bg1"/>
                </a:solidFill>
                <a:latin typeface="Arial" pitchFamily="34" charset="0"/>
                <a:cs typeface="Arial" pitchFamily="34" charset="0"/>
              </a:defRPr>
            </a:lvl1pPr>
          </a:lstStyle>
          <a:p>
            <a:pPr>
              <a:defRPr/>
            </a:pPr>
            <a:fld id="{202136D0-F3C5-45FC-88B9-AB95CF53CEA8}" type="slidenum">
              <a:rPr lang="de-DE">
                <a:solidFill>
                  <a:prstClr val="white"/>
                </a:solidFill>
              </a:rPr>
              <a:pPr>
                <a:defRPr/>
              </a:pPr>
              <a:t>‹Nr.›</a:t>
            </a:fld>
            <a:endParaRPr lang="de-DE" dirty="0">
              <a:solidFill>
                <a:prstClr val="white"/>
              </a:solidFill>
            </a:endParaRPr>
          </a:p>
        </p:txBody>
      </p:sp>
    </p:spTree>
    <p:extLst>
      <p:ext uri="{BB962C8B-B14F-4D97-AF65-F5344CB8AC3E}">
        <p14:creationId xmlns:p14="http://schemas.microsoft.com/office/powerpoint/2010/main" val="23696405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06.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914400" y="2130426"/>
            <a:ext cx="103632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E0B318DA-A08F-4D11-A967-04A656DDB5C1}" type="datetimeFigureOut">
              <a:rPr lang="de-DE" smtClean="0">
                <a:solidFill>
                  <a:prstClr val="black">
                    <a:tint val="75000"/>
                  </a:prstClr>
                </a:solidFill>
              </a:rPr>
              <a:pPr/>
              <a:t>08.10.2019</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92DC6AF9-53B6-48F9-8345-9170E48BDC05}"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2444222446"/>
      </p:ext>
    </p:extLst>
  </p:cSld>
  <p:clrMapOvr>
    <a:masterClrMapping/>
  </p:clrMapOvr>
  <p:timing>
    <p:tnLst>
      <p:par>
        <p:cTn id="1" dur="indefinite" restart="never" nodeType="tmRoot"/>
      </p:par>
    </p:tnLst>
  </p:timing>
</p:sldLayout>
</file>

<file path=ppt/slideLayouts/slideLayout207.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4" name="Datumsplatzhalter 3"/>
          <p:cNvSpPr>
            <a:spLocks noGrp="1"/>
          </p:cNvSpPr>
          <p:nvPr>
            <p:ph type="dt" sz="half" idx="10"/>
          </p:nvPr>
        </p:nvSpPr>
        <p:spPr/>
        <p:txBody>
          <a:bodyPr/>
          <a:lstStyle/>
          <a:p>
            <a:fld id="{E0B318DA-A08F-4D11-A967-04A656DDB5C1}" type="datetimeFigureOut">
              <a:rPr lang="de-DE" smtClean="0">
                <a:solidFill>
                  <a:prstClr val="black">
                    <a:tint val="75000"/>
                  </a:prstClr>
                </a:solidFill>
              </a:rPr>
              <a:pPr/>
              <a:t>08.10.2019</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92DC6AF9-53B6-48F9-8345-9170E48BDC05}"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761297469"/>
      </p:ext>
    </p:extLst>
  </p:cSld>
  <p:clrMapOvr>
    <a:masterClrMapping/>
  </p:clrMapOvr>
  <p:timing>
    <p:tnLst>
      <p:par>
        <p:cTn id="1" dur="indefinite" restart="never" nodeType="tmRoot"/>
      </p:par>
    </p:tnLst>
  </p:timing>
</p:sldLayout>
</file>

<file path=ppt/slideLayouts/slideLayout208.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p>
            <a:fld id="{E0B318DA-A08F-4D11-A967-04A656DDB5C1}" type="datetimeFigureOut">
              <a:rPr lang="de-DE" smtClean="0">
                <a:solidFill>
                  <a:prstClr val="black">
                    <a:tint val="75000"/>
                  </a:prstClr>
                </a:solidFill>
              </a:rPr>
              <a:pPr/>
              <a:t>08.10.2019</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92DC6AF9-53B6-48F9-8345-9170E48BDC05}"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503317926"/>
      </p:ext>
    </p:extLst>
  </p:cSld>
  <p:clrMapOvr>
    <a:masterClrMapping/>
  </p:clrMapOvr>
  <p:timing>
    <p:tnLst>
      <p:par>
        <p:cTn id="1" dur="indefinite" restart="never" nodeType="tmRoot"/>
      </p:par>
    </p:tnLst>
  </p:timing>
</p:sldLayout>
</file>

<file path=ppt/slideLayouts/slideLayout20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E0B318DA-A08F-4D11-A967-04A656DDB5C1}" type="datetimeFigureOut">
              <a:rPr lang="de-DE" smtClean="0">
                <a:solidFill>
                  <a:prstClr val="black">
                    <a:tint val="75000"/>
                  </a:prstClr>
                </a:solidFill>
              </a:rPr>
              <a:pPr/>
              <a:t>08.10.2019</a:t>
            </a:fld>
            <a:endParaRPr lang="de-DE">
              <a:solidFill>
                <a:prstClr val="black">
                  <a:tint val="75000"/>
                </a:prstClr>
              </a:solidFill>
            </a:endParaRPr>
          </a:p>
        </p:txBody>
      </p:sp>
      <p:sp>
        <p:nvSpPr>
          <p:cNvPr id="6" name="Fußzeilenplatzhalter 5"/>
          <p:cNvSpPr>
            <a:spLocks noGrp="1"/>
          </p:cNvSpPr>
          <p:nvPr>
            <p:ph type="ftr" sz="quarter" idx="11"/>
          </p:nvPr>
        </p:nvSpPr>
        <p:spPr/>
        <p:txBody>
          <a:bodyPr/>
          <a:lstStyle/>
          <a:p>
            <a:endParaRPr lang="de-DE">
              <a:solidFill>
                <a:prstClr val="black">
                  <a:tint val="75000"/>
                </a:prstClr>
              </a:solidFill>
            </a:endParaRPr>
          </a:p>
        </p:txBody>
      </p:sp>
      <p:sp>
        <p:nvSpPr>
          <p:cNvPr id="7" name="Foliennummernplatzhalter 6"/>
          <p:cNvSpPr>
            <a:spLocks noGrp="1"/>
          </p:cNvSpPr>
          <p:nvPr>
            <p:ph type="sldNum" sz="quarter" idx="12"/>
          </p:nvPr>
        </p:nvSpPr>
        <p:spPr/>
        <p:txBody>
          <a:bodyPr/>
          <a:lstStyle/>
          <a:p>
            <a:fld id="{92DC6AF9-53B6-48F9-8345-9170E48BDC05}"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3312728735"/>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E0B318DA-A08F-4D11-A967-04A656DDB5C1}" type="datetimeFigureOut">
              <a:rPr lang="de-DE" smtClean="0">
                <a:solidFill>
                  <a:prstClr val="black">
                    <a:tint val="75000"/>
                  </a:prstClr>
                </a:solidFill>
              </a:rPr>
              <a:pPr/>
              <a:t>08.10.2019</a:t>
            </a:fld>
            <a:endParaRPr lang="de-DE">
              <a:solidFill>
                <a:prstClr val="black">
                  <a:tint val="75000"/>
                </a:prstClr>
              </a:solidFill>
            </a:endParaRPr>
          </a:p>
        </p:txBody>
      </p:sp>
      <p:sp>
        <p:nvSpPr>
          <p:cNvPr id="8" name="Fußzeilenplatzhalter 7"/>
          <p:cNvSpPr>
            <a:spLocks noGrp="1"/>
          </p:cNvSpPr>
          <p:nvPr>
            <p:ph type="ftr" sz="quarter" idx="11"/>
          </p:nvPr>
        </p:nvSpPr>
        <p:spPr/>
        <p:txBody>
          <a:bodyPr/>
          <a:lstStyle/>
          <a:p>
            <a:endParaRPr lang="de-DE">
              <a:solidFill>
                <a:prstClr val="black">
                  <a:tint val="75000"/>
                </a:prstClr>
              </a:solidFill>
            </a:endParaRPr>
          </a:p>
        </p:txBody>
      </p:sp>
      <p:sp>
        <p:nvSpPr>
          <p:cNvPr id="9" name="Foliennummernplatzhalter 8"/>
          <p:cNvSpPr>
            <a:spLocks noGrp="1"/>
          </p:cNvSpPr>
          <p:nvPr>
            <p:ph type="sldNum" sz="quarter" idx="12"/>
          </p:nvPr>
        </p:nvSpPr>
        <p:spPr/>
        <p:txBody>
          <a:bodyPr/>
          <a:lstStyle/>
          <a:p>
            <a:fld id="{92DC6AF9-53B6-48F9-8345-9170E48BDC05}"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583927011"/>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E0B318DA-A08F-4D11-A967-04A656DDB5C1}" type="datetimeFigureOut">
              <a:rPr lang="de-DE" smtClean="0">
                <a:solidFill>
                  <a:prstClr val="black">
                    <a:tint val="75000"/>
                  </a:prstClr>
                </a:solidFill>
              </a:rPr>
              <a:pPr/>
              <a:t>08.10.2019</a:t>
            </a:fld>
            <a:endParaRPr lang="de-DE">
              <a:solidFill>
                <a:prstClr val="black">
                  <a:tint val="75000"/>
                </a:prstClr>
              </a:solidFill>
            </a:endParaRPr>
          </a:p>
        </p:txBody>
      </p:sp>
      <p:sp>
        <p:nvSpPr>
          <p:cNvPr id="4" name="Fußzeilenplatzhalter 3"/>
          <p:cNvSpPr>
            <a:spLocks noGrp="1"/>
          </p:cNvSpPr>
          <p:nvPr>
            <p:ph type="ftr" sz="quarter" idx="11"/>
          </p:nvPr>
        </p:nvSpPr>
        <p:spPr/>
        <p:txBody>
          <a:bodyPr/>
          <a:lstStyle/>
          <a:p>
            <a:endParaRPr lang="de-DE">
              <a:solidFill>
                <a:prstClr val="black">
                  <a:tint val="75000"/>
                </a:prstClr>
              </a:solidFill>
            </a:endParaRPr>
          </a:p>
        </p:txBody>
      </p:sp>
      <p:sp>
        <p:nvSpPr>
          <p:cNvPr id="5" name="Foliennummernplatzhalter 4"/>
          <p:cNvSpPr>
            <a:spLocks noGrp="1"/>
          </p:cNvSpPr>
          <p:nvPr>
            <p:ph type="sldNum" sz="quarter" idx="12"/>
          </p:nvPr>
        </p:nvSpPr>
        <p:spPr/>
        <p:txBody>
          <a:bodyPr/>
          <a:lstStyle/>
          <a:p>
            <a:fld id="{92DC6AF9-53B6-48F9-8345-9170E48BDC05}"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2749971203"/>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E0B318DA-A08F-4D11-A967-04A656DDB5C1}" type="datetimeFigureOut">
              <a:rPr lang="de-DE" smtClean="0">
                <a:solidFill>
                  <a:prstClr val="black">
                    <a:tint val="75000"/>
                  </a:prstClr>
                </a:solidFill>
              </a:rPr>
              <a:pPr/>
              <a:t>08.10.2019</a:t>
            </a:fld>
            <a:endParaRPr lang="de-DE">
              <a:solidFill>
                <a:prstClr val="black">
                  <a:tint val="75000"/>
                </a:prstClr>
              </a:solidFill>
            </a:endParaRPr>
          </a:p>
        </p:txBody>
      </p:sp>
      <p:sp>
        <p:nvSpPr>
          <p:cNvPr id="3" name="Fußzeilenplatzhalter 2"/>
          <p:cNvSpPr>
            <a:spLocks noGrp="1"/>
          </p:cNvSpPr>
          <p:nvPr>
            <p:ph type="ftr" sz="quarter" idx="11"/>
          </p:nvPr>
        </p:nvSpPr>
        <p:spPr/>
        <p:txBody>
          <a:bodyPr/>
          <a:lstStyle/>
          <a:p>
            <a:endParaRPr lang="de-DE">
              <a:solidFill>
                <a:prstClr val="black">
                  <a:tint val="75000"/>
                </a:prstClr>
              </a:solidFill>
            </a:endParaRPr>
          </a:p>
        </p:txBody>
      </p:sp>
      <p:sp>
        <p:nvSpPr>
          <p:cNvPr id="4" name="Foliennummernplatzhalter 3"/>
          <p:cNvSpPr>
            <a:spLocks noGrp="1"/>
          </p:cNvSpPr>
          <p:nvPr>
            <p:ph type="sldNum" sz="quarter" idx="12"/>
          </p:nvPr>
        </p:nvSpPr>
        <p:spPr/>
        <p:txBody>
          <a:bodyPr/>
          <a:lstStyle/>
          <a:p>
            <a:fld id="{92DC6AF9-53B6-48F9-8345-9170E48BDC05}"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2906444099"/>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E0B318DA-A08F-4D11-A967-04A656DDB5C1}" type="datetimeFigureOut">
              <a:rPr lang="de-DE" smtClean="0">
                <a:solidFill>
                  <a:prstClr val="black">
                    <a:tint val="75000"/>
                  </a:prstClr>
                </a:solidFill>
              </a:rPr>
              <a:pPr/>
              <a:t>08.10.2019</a:t>
            </a:fld>
            <a:endParaRPr lang="de-DE">
              <a:solidFill>
                <a:prstClr val="black">
                  <a:tint val="75000"/>
                </a:prstClr>
              </a:solidFill>
            </a:endParaRPr>
          </a:p>
        </p:txBody>
      </p:sp>
      <p:sp>
        <p:nvSpPr>
          <p:cNvPr id="6" name="Fußzeilenplatzhalter 5"/>
          <p:cNvSpPr>
            <a:spLocks noGrp="1"/>
          </p:cNvSpPr>
          <p:nvPr>
            <p:ph type="ftr" sz="quarter" idx="11"/>
          </p:nvPr>
        </p:nvSpPr>
        <p:spPr/>
        <p:txBody>
          <a:bodyPr/>
          <a:lstStyle/>
          <a:p>
            <a:endParaRPr lang="de-DE">
              <a:solidFill>
                <a:prstClr val="black">
                  <a:tint val="75000"/>
                </a:prstClr>
              </a:solidFill>
            </a:endParaRPr>
          </a:p>
        </p:txBody>
      </p:sp>
      <p:sp>
        <p:nvSpPr>
          <p:cNvPr id="7" name="Foliennummernplatzhalter 6"/>
          <p:cNvSpPr>
            <a:spLocks noGrp="1"/>
          </p:cNvSpPr>
          <p:nvPr>
            <p:ph type="sldNum" sz="quarter" idx="12"/>
          </p:nvPr>
        </p:nvSpPr>
        <p:spPr/>
        <p:txBody>
          <a:bodyPr/>
          <a:lstStyle/>
          <a:p>
            <a:fld id="{92DC6AF9-53B6-48F9-8345-9170E48BDC05}"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477302761"/>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smtClean="0"/>
              <a:t>Bild durch Klicken auf Symbol hinzufügen</a:t>
            </a:r>
            <a:endParaRPr lang="de-DE"/>
          </a:p>
        </p:txBody>
      </p:sp>
      <p:sp>
        <p:nvSpPr>
          <p:cNvPr id="4" name="Textplatzhalt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E0B318DA-A08F-4D11-A967-04A656DDB5C1}" type="datetimeFigureOut">
              <a:rPr lang="de-DE" smtClean="0">
                <a:solidFill>
                  <a:prstClr val="black">
                    <a:tint val="75000"/>
                  </a:prstClr>
                </a:solidFill>
              </a:rPr>
              <a:pPr/>
              <a:t>08.10.2019</a:t>
            </a:fld>
            <a:endParaRPr lang="de-DE">
              <a:solidFill>
                <a:prstClr val="black">
                  <a:tint val="75000"/>
                </a:prstClr>
              </a:solidFill>
            </a:endParaRPr>
          </a:p>
        </p:txBody>
      </p:sp>
      <p:sp>
        <p:nvSpPr>
          <p:cNvPr id="6" name="Fußzeilenplatzhalter 5"/>
          <p:cNvSpPr>
            <a:spLocks noGrp="1"/>
          </p:cNvSpPr>
          <p:nvPr>
            <p:ph type="ftr" sz="quarter" idx="11"/>
          </p:nvPr>
        </p:nvSpPr>
        <p:spPr/>
        <p:txBody>
          <a:bodyPr/>
          <a:lstStyle/>
          <a:p>
            <a:endParaRPr lang="de-DE">
              <a:solidFill>
                <a:prstClr val="black">
                  <a:tint val="75000"/>
                </a:prstClr>
              </a:solidFill>
            </a:endParaRPr>
          </a:p>
        </p:txBody>
      </p:sp>
      <p:sp>
        <p:nvSpPr>
          <p:cNvPr id="7" name="Foliennummernplatzhalter 6"/>
          <p:cNvSpPr>
            <a:spLocks noGrp="1"/>
          </p:cNvSpPr>
          <p:nvPr>
            <p:ph type="sldNum" sz="quarter" idx="12"/>
          </p:nvPr>
        </p:nvSpPr>
        <p:spPr/>
        <p:txBody>
          <a:bodyPr/>
          <a:lstStyle/>
          <a:p>
            <a:fld id="{92DC6AF9-53B6-48F9-8345-9170E48BDC05}"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424391300"/>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E0B318DA-A08F-4D11-A967-04A656DDB5C1}" type="datetimeFigureOut">
              <a:rPr lang="de-DE" smtClean="0">
                <a:solidFill>
                  <a:prstClr val="black">
                    <a:tint val="75000"/>
                  </a:prstClr>
                </a:solidFill>
              </a:rPr>
              <a:pPr/>
              <a:t>08.10.2019</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92DC6AF9-53B6-48F9-8345-9170E48BDC05}"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3931832329"/>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839200" y="274639"/>
            <a:ext cx="274320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609600" y="274639"/>
            <a:ext cx="8026400" cy="58515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E0B318DA-A08F-4D11-A967-04A656DDB5C1}" type="datetimeFigureOut">
              <a:rPr lang="de-DE" smtClean="0">
                <a:solidFill>
                  <a:prstClr val="black">
                    <a:tint val="75000"/>
                  </a:prstClr>
                </a:solidFill>
              </a:rPr>
              <a:pPr/>
              <a:t>08.10.2019</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92DC6AF9-53B6-48F9-8345-9170E48BDC05}"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3765335120"/>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6" name="Picture 13" descr="interne klein"/>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202584"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Untertitel 2"/>
          <p:cNvSpPr>
            <a:spLocks noGrp="1"/>
          </p:cNvSpPr>
          <p:nvPr>
            <p:ph type="subTitle" idx="1" hasCustomPrompt="1"/>
          </p:nvPr>
        </p:nvSpPr>
        <p:spPr>
          <a:xfrm>
            <a:off x="336000" y="3430800"/>
            <a:ext cx="6724800" cy="1224000"/>
          </a:xfrm>
        </p:spPr>
        <p:txBody>
          <a:bodyPr anchor="b" anchorCtr="0"/>
          <a:lstStyle>
            <a:lvl1pPr marL="0" indent="0" algn="l">
              <a:buNone/>
              <a:defRPr b="1">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noProof="0" dirty="0" smtClean="0"/>
              <a:t>Titelmasterformat durch Klicken bearbeiten</a:t>
            </a:r>
            <a:endParaRPr lang="de-DE" dirty="0"/>
          </a:p>
        </p:txBody>
      </p:sp>
      <p:pic>
        <p:nvPicPr>
          <p:cNvPr id="9" name="Picture 7" descr="WWK-Logo-_Eine starke Gemeinschaft_CMYK"/>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596967" y="279401"/>
            <a:ext cx="21590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platzhalter 6"/>
          <p:cNvSpPr>
            <a:spLocks noGrp="1"/>
          </p:cNvSpPr>
          <p:nvPr>
            <p:ph type="body" sz="quarter" idx="13"/>
          </p:nvPr>
        </p:nvSpPr>
        <p:spPr>
          <a:xfrm>
            <a:off x="336000" y="4572001"/>
            <a:ext cx="6725200" cy="596602"/>
          </a:xfrm>
        </p:spPr>
        <p:txBody>
          <a:bodyPr anchor="ctr" anchorCtr="0">
            <a:noAutofit/>
          </a:bodyPr>
          <a:lstStyle>
            <a:lvl1pPr marL="0" indent="0">
              <a:buNone/>
              <a:defRPr sz="2800">
                <a:solidFill>
                  <a:schemeClr val="bg1"/>
                </a:solidFill>
              </a:defRPr>
            </a:lvl1pPr>
            <a:lvl2pPr>
              <a:defRPr sz="3200">
                <a:solidFill>
                  <a:schemeClr val="bg1"/>
                </a:solidFill>
              </a:defRPr>
            </a:lvl2pPr>
            <a:lvl3pPr>
              <a:defRPr sz="3200">
                <a:solidFill>
                  <a:schemeClr val="bg1"/>
                </a:solidFill>
              </a:defRPr>
            </a:lvl3pPr>
            <a:lvl4pPr>
              <a:defRPr sz="3200">
                <a:solidFill>
                  <a:schemeClr val="bg1"/>
                </a:solidFill>
              </a:defRPr>
            </a:lvl4pPr>
            <a:lvl5pPr>
              <a:defRPr sz="3200">
                <a:solidFill>
                  <a:schemeClr val="bg1"/>
                </a:solidFill>
              </a:defRPr>
            </a:lvl5pPr>
          </a:lstStyle>
          <a:p>
            <a:pPr lvl="0"/>
            <a:r>
              <a:rPr lang="de-DE" smtClean="0"/>
              <a:t>Textmasterformat bearbeiten</a:t>
            </a:r>
          </a:p>
        </p:txBody>
      </p:sp>
    </p:spTree>
    <p:extLst>
      <p:ext uri="{BB962C8B-B14F-4D97-AF65-F5344CB8AC3E}">
        <p14:creationId xmlns:p14="http://schemas.microsoft.com/office/powerpoint/2010/main" val="3489812038"/>
      </p:ext>
    </p:extLst>
  </p:cSld>
  <p:clrMapOvr>
    <a:masterClrMapping/>
  </p:clrMapOvr>
  <p:timing>
    <p:tnLst>
      <p:par>
        <p:cTn id="1" dur="indefinite" restart="never" nodeType="tmRoot"/>
      </p:par>
    </p:tnLst>
  </p:timing>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pic>
        <p:nvPicPr>
          <p:cNvPr id="7" name="Picture 16" descr="Streifen"/>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95378"/>
          <a:stretch/>
        </p:blipFill>
        <p:spPr bwMode="auto">
          <a:xfrm>
            <a:off x="0" y="4764"/>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
          <p:cNvSpPr>
            <a:spLocks noChangeArrowheads="1"/>
          </p:cNvSpPr>
          <p:nvPr userDrawn="1"/>
        </p:nvSpPr>
        <p:spPr bwMode="auto">
          <a:xfrm>
            <a:off x="487382" y="1416037"/>
            <a:ext cx="11703049" cy="5441950"/>
          </a:xfrm>
          <a:prstGeom prst="rect">
            <a:avLst/>
          </a:prstGeom>
          <a:solidFill>
            <a:srgbClr val="DEEAC6"/>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defTabSz="914400" eaLnBrk="0" hangingPunct="0"/>
            <a:endParaRPr lang="de-DE" sz="1800">
              <a:solidFill>
                <a:prstClr val="black"/>
              </a:solidFill>
              <a:cs typeface="ヒラギノ角ゴ Pro W3"/>
            </a:endParaRPr>
          </a:p>
        </p:txBody>
      </p:sp>
      <p:sp>
        <p:nvSpPr>
          <p:cNvPr id="2" name="Titel 1"/>
          <p:cNvSpPr>
            <a:spLocks noGrp="1"/>
          </p:cNvSpPr>
          <p:nvPr>
            <p:ph type="title"/>
          </p:nvPr>
        </p:nvSpPr>
        <p:spPr>
          <a:xfrm>
            <a:off x="7104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4" name="Datumsplatzhalter 3"/>
          <p:cNvSpPr>
            <a:spLocks noGrp="1"/>
          </p:cNvSpPr>
          <p:nvPr>
            <p:ph type="dt" sz="half" idx="10"/>
          </p:nvPr>
        </p:nvSpPr>
        <p:spPr/>
        <p:txBody>
          <a:bodyPr/>
          <a:lstStyle/>
          <a:p>
            <a:fld id="{2B4B4216-73A1-4DA0-92AA-142BAE65D6CC}" type="datetime1">
              <a:rPr lang="de-DE" smtClean="0">
                <a:solidFill>
                  <a:prstClr val="black">
                    <a:tint val="75000"/>
                  </a:prstClr>
                </a:solidFill>
              </a:rPr>
              <a:pPr/>
              <a:t>08.10.2019</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dirty="0">
              <a:solidFill>
                <a:prstClr val="white"/>
              </a:solidFill>
            </a:endParaRPr>
          </a:p>
        </p:txBody>
      </p:sp>
      <p:sp>
        <p:nvSpPr>
          <p:cNvPr id="10" name="Inhaltsplatzhalter 2"/>
          <p:cNvSpPr>
            <a:spLocks noGrp="1"/>
          </p:cNvSpPr>
          <p:nvPr>
            <p:ph idx="1"/>
          </p:nvPr>
        </p:nvSpPr>
        <p:spPr>
          <a:xfrm>
            <a:off x="710400" y="1531381"/>
            <a:ext cx="11024400" cy="4834800"/>
          </a:xfrm>
        </p:spPr>
        <p:txBody>
          <a:bodyPr lIns="0" tIns="0" rIns="0" bIns="0"/>
          <a:lstStyle>
            <a:lvl1pPr marL="269875" indent="-269875">
              <a:buSzPct val="105000"/>
              <a:buFontTx/>
              <a:buBlip>
                <a:blip r:embed="rId3"/>
              </a:buBlip>
              <a:tabLst/>
              <a:defRPr sz="2000"/>
            </a:lvl1pPr>
            <a:lvl2pPr marL="528638" indent="-242888">
              <a:buFontTx/>
              <a:buBlip>
                <a:blip r:embed="rId3"/>
              </a:buBlip>
              <a:defRPr sz="1800"/>
            </a:lvl2pPr>
            <a:lvl3pPr marL="542925" indent="246063">
              <a:buFontTx/>
              <a:buBlip>
                <a:blip r:embed="rId3"/>
              </a:buBlip>
              <a:tabLst>
                <a:tab pos="639763" algn="l"/>
              </a:tabLst>
              <a:defRPr sz="1800"/>
            </a:lvl3pPr>
            <a:lvl4pPr marL="804863" indent="242888">
              <a:buFontTx/>
              <a:buBlip>
                <a:blip r:embed="rId3"/>
              </a:buBlip>
              <a:tabLst/>
              <a:defRPr sz="1800"/>
            </a:lvl4pPr>
            <a:lvl5pPr marL="1174750" indent="0">
              <a:buFontTx/>
              <a:buNone/>
              <a:defRPr sz="18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p:txBody>
      </p:sp>
    </p:spTree>
    <p:extLst>
      <p:ext uri="{BB962C8B-B14F-4D97-AF65-F5344CB8AC3E}">
        <p14:creationId xmlns:p14="http://schemas.microsoft.com/office/powerpoint/2010/main" val="3164392650"/>
      </p:ext>
    </p:extLst>
  </p:cSld>
  <p:clrMapOvr>
    <a:masterClrMapping/>
  </p:clrMapOvr>
  <p:timing>
    <p:tnLst>
      <p:par>
        <p:cTn id="1" dur="indefinite" restart="never" nodeType="tmRoot"/>
      </p:par>
    </p:tnLst>
  </p:timing>
</p:sldLayout>
</file>

<file path=ppt/slideLayouts/slideLayout219.xml><?xml version="1.0" encoding="utf-8"?>
<p:sldLayout xmlns:a="http://schemas.openxmlformats.org/drawingml/2006/main" xmlns:r="http://schemas.openxmlformats.org/officeDocument/2006/relationships" xmlns:p="http://schemas.openxmlformats.org/presentationml/2006/main" type="obj" preserve="1">
  <p:cSld name="Titel - Text">
    <p:spTree>
      <p:nvGrpSpPr>
        <p:cNvPr id="1" name=""/>
        <p:cNvGrpSpPr/>
        <p:nvPr/>
      </p:nvGrpSpPr>
      <p:grpSpPr>
        <a:xfrm>
          <a:off x="0" y="0"/>
          <a:ext cx="0" cy="0"/>
          <a:chOff x="0" y="0"/>
          <a:chExt cx="0" cy="0"/>
        </a:xfrm>
      </p:grpSpPr>
      <p:pic>
        <p:nvPicPr>
          <p:cNvPr id="7" name="Picture 16" descr="Streifen"/>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95378"/>
          <a:stretch/>
        </p:blipFill>
        <p:spPr bwMode="auto">
          <a:xfrm>
            <a:off x="0" y="4764"/>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a:xfrm>
            <a:off x="7104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3" name="Inhaltsplatzhalter 2"/>
          <p:cNvSpPr>
            <a:spLocks noGrp="1"/>
          </p:cNvSpPr>
          <p:nvPr>
            <p:ph idx="1"/>
          </p:nvPr>
        </p:nvSpPr>
        <p:spPr>
          <a:xfrm>
            <a:off x="710400" y="1353109"/>
            <a:ext cx="11024400" cy="4836051"/>
          </a:xfrm>
        </p:spPr>
        <p:txBody>
          <a:bodyPr lIns="0" tIns="0" rIns="0" bIns="0"/>
          <a:lstStyle>
            <a:lvl1pPr marL="269875" indent="-269875">
              <a:buSzPct val="105000"/>
              <a:buFontTx/>
              <a:buBlip>
                <a:blip r:embed="rId3"/>
              </a:buBlip>
              <a:tabLst/>
              <a:defRPr sz="2000"/>
            </a:lvl1pPr>
            <a:lvl2pPr marL="528638" indent="-242888">
              <a:buFontTx/>
              <a:buBlip>
                <a:blip r:embed="rId3"/>
              </a:buBlip>
              <a:defRPr sz="1800"/>
            </a:lvl2pPr>
            <a:lvl3pPr marL="542925" indent="246063">
              <a:buFontTx/>
              <a:buBlip>
                <a:blip r:embed="rId3"/>
              </a:buBlip>
              <a:tabLst>
                <a:tab pos="639763" algn="l"/>
              </a:tabLst>
              <a:defRPr sz="1800"/>
            </a:lvl3pPr>
            <a:lvl4pPr marL="804863" indent="242888">
              <a:buFontTx/>
              <a:buBlip>
                <a:blip r:embed="rId3"/>
              </a:buBlip>
              <a:tabLst/>
              <a:defRPr sz="1800"/>
            </a:lvl4pPr>
            <a:lvl5pPr marL="1174750" indent="0">
              <a:buFontTx/>
              <a:buNone/>
              <a:defRPr sz="18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p:txBody>
      </p:sp>
      <p:sp>
        <p:nvSpPr>
          <p:cNvPr id="4" name="Datumsplatzhalter 3"/>
          <p:cNvSpPr>
            <a:spLocks noGrp="1"/>
          </p:cNvSpPr>
          <p:nvPr>
            <p:ph type="dt" sz="half" idx="10"/>
          </p:nvPr>
        </p:nvSpPr>
        <p:spPr/>
        <p:txBody>
          <a:bodyPr/>
          <a:lstStyle/>
          <a:p>
            <a:fld id="{2B4B4216-73A1-4DA0-92AA-142BAE65D6CC}" type="datetime1">
              <a:rPr lang="de-DE" smtClean="0">
                <a:solidFill>
                  <a:prstClr val="black">
                    <a:tint val="75000"/>
                  </a:prstClr>
                </a:solidFill>
              </a:rPr>
              <a:pPr/>
              <a:t>08.10.2019</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a:solidFill>
                <a:prstClr val="white"/>
              </a:solidFill>
            </a:endParaRPr>
          </a:p>
        </p:txBody>
      </p:sp>
    </p:spTree>
    <p:extLst>
      <p:ext uri="{BB962C8B-B14F-4D97-AF65-F5344CB8AC3E}">
        <p14:creationId xmlns:p14="http://schemas.microsoft.com/office/powerpoint/2010/main" val="3005000193"/>
      </p:ext>
    </p:extLst>
  </p:cSld>
  <p:clrMapOvr>
    <a:masterClrMapping/>
  </p:clrMapOvr>
  <p:timing>
    <p:tnLst>
      <p:par>
        <p:cTn id="1" dur="indefinite" restart="never" nodeType="tmRoot"/>
      </p:par>
    </p:tnLst>
  </p:timing>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Titel - Text - Bild">
    <p:spTree>
      <p:nvGrpSpPr>
        <p:cNvPr id="1" name=""/>
        <p:cNvGrpSpPr/>
        <p:nvPr/>
      </p:nvGrpSpPr>
      <p:grpSpPr>
        <a:xfrm>
          <a:off x="0" y="0"/>
          <a:ext cx="0" cy="0"/>
          <a:chOff x="0" y="0"/>
          <a:chExt cx="0" cy="0"/>
        </a:xfrm>
      </p:grpSpPr>
      <p:pic>
        <p:nvPicPr>
          <p:cNvPr id="7" name="Picture 16" descr="Streifen"/>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95378"/>
          <a:stretch/>
        </p:blipFill>
        <p:spPr bwMode="auto">
          <a:xfrm>
            <a:off x="0" y="4764"/>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a:xfrm>
            <a:off x="7104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4" name="Datumsplatzhalter 3"/>
          <p:cNvSpPr>
            <a:spLocks noGrp="1"/>
          </p:cNvSpPr>
          <p:nvPr>
            <p:ph type="dt" sz="half" idx="10"/>
          </p:nvPr>
        </p:nvSpPr>
        <p:spPr/>
        <p:txBody>
          <a:bodyPr/>
          <a:lstStyle/>
          <a:p>
            <a:fld id="{2B4B4216-73A1-4DA0-92AA-142BAE65D6CC}" type="datetime1">
              <a:rPr lang="de-DE" smtClean="0">
                <a:solidFill>
                  <a:prstClr val="black">
                    <a:tint val="75000"/>
                  </a:prstClr>
                </a:solidFill>
              </a:rPr>
              <a:pPr/>
              <a:t>08.10.2019</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a:solidFill>
                <a:prstClr val="white"/>
              </a:solidFill>
            </a:endParaRPr>
          </a:p>
        </p:txBody>
      </p:sp>
      <p:sp>
        <p:nvSpPr>
          <p:cNvPr id="9" name="Bildplatzhalter 8"/>
          <p:cNvSpPr>
            <a:spLocks noGrp="1"/>
          </p:cNvSpPr>
          <p:nvPr>
            <p:ph type="pic" sz="quarter" idx="13"/>
          </p:nvPr>
        </p:nvSpPr>
        <p:spPr>
          <a:xfrm>
            <a:off x="8183034" y="2709515"/>
            <a:ext cx="3551767" cy="2879725"/>
          </a:xfrm>
        </p:spPr>
        <p:txBody>
          <a:bodyPr>
            <a:normAutofit/>
          </a:bodyPr>
          <a:lstStyle>
            <a:lvl1pPr>
              <a:defRPr sz="2000"/>
            </a:lvl1pPr>
          </a:lstStyle>
          <a:p>
            <a:r>
              <a:rPr lang="de-DE" smtClean="0"/>
              <a:t>Bild durch Klicken auf Symbol hinzufügen</a:t>
            </a:r>
            <a:endParaRPr lang="de-DE" dirty="0"/>
          </a:p>
        </p:txBody>
      </p:sp>
      <p:sp>
        <p:nvSpPr>
          <p:cNvPr id="10" name="Inhaltsplatzhalter 2"/>
          <p:cNvSpPr>
            <a:spLocks noGrp="1"/>
          </p:cNvSpPr>
          <p:nvPr>
            <p:ph idx="1"/>
          </p:nvPr>
        </p:nvSpPr>
        <p:spPr>
          <a:xfrm>
            <a:off x="710401" y="1353109"/>
            <a:ext cx="6832263" cy="4836051"/>
          </a:xfrm>
        </p:spPr>
        <p:txBody>
          <a:bodyPr lIns="0" tIns="0" rIns="0" bIns="0"/>
          <a:lstStyle>
            <a:lvl1pPr marL="269875" indent="-269875">
              <a:buSzPct val="105000"/>
              <a:buFontTx/>
              <a:buBlip>
                <a:blip r:embed="rId3"/>
              </a:buBlip>
              <a:tabLst/>
              <a:defRPr sz="2000"/>
            </a:lvl1pPr>
            <a:lvl2pPr marL="528638" indent="-242888">
              <a:buFontTx/>
              <a:buBlip>
                <a:blip r:embed="rId3"/>
              </a:buBlip>
              <a:defRPr sz="1800"/>
            </a:lvl2pPr>
            <a:lvl3pPr marL="542925" indent="246063">
              <a:buFontTx/>
              <a:buBlip>
                <a:blip r:embed="rId3"/>
              </a:buBlip>
              <a:tabLst>
                <a:tab pos="639763" algn="l"/>
              </a:tabLst>
              <a:defRPr sz="1800"/>
            </a:lvl3pPr>
            <a:lvl4pPr marL="804863" indent="242888">
              <a:buFontTx/>
              <a:buBlip>
                <a:blip r:embed="rId3"/>
              </a:buBlip>
              <a:tabLst/>
              <a:defRPr sz="1800"/>
            </a:lvl4pPr>
            <a:lvl5pPr marL="1174750" indent="0">
              <a:buFontTx/>
              <a:buNone/>
              <a:defRPr sz="18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p:txBody>
      </p:sp>
    </p:spTree>
    <p:extLst>
      <p:ext uri="{BB962C8B-B14F-4D97-AF65-F5344CB8AC3E}">
        <p14:creationId xmlns:p14="http://schemas.microsoft.com/office/powerpoint/2010/main" val="3778266509"/>
      </p:ext>
    </p:extLst>
  </p:cSld>
  <p:clrMapOvr>
    <a:masterClrMapping/>
  </p:clrMapOvr>
  <p:timing>
    <p:tnLst>
      <p:par>
        <p:cTn id="1" dur="indefinite" restart="never" nodeType="tmRoot"/>
      </p:par>
    </p:tnLst>
  </p:timing>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Titel 2 Texte">
    <p:spTree>
      <p:nvGrpSpPr>
        <p:cNvPr id="1" name=""/>
        <p:cNvGrpSpPr/>
        <p:nvPr/>
      </p:nvGrpSpPr>
      <p:grpSpPr>
        <a:xfrm>
          <a:off x="0" y="0"/>
          <a:ext cx="0" cy="0"/>
          <a:chOff x="0" y="0"/>
          <a:chExt cx="0" cy="0"/>
        </a:xfrm>
      </p:grpSpPr>
      <p:pic>
        <p:nvPicPr>
          <p:cNvPr id="10" name="Picture 16" descr="Streifen"/>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95378"/>
          <a:stretch/>
        </p:blipFill>
        <p:spPr bwMode="auto">
          <a:xfrm>
            <a:off x="0" y="4764"/>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platzhalter 2"/>
          <p:cNvSpPr>
            <a:spLocks noGrp="1"/>
          </p:cNvSpPr>
          <p:nvPr>
            <p:ph type="body" idx="1"/>
          </p:nvPr>
        </p:nvSpPr>
        <p:spPr>
          <a:xfrm>
            <a:off x="710400" y="1299825"/>
            <a:ext cx="5006347" cy="402059"/>
          </a:xfrm>
        </p:spPr>
        <p:txBody>
          <a:bodyPr lIns="0"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5" name="Textplatzhalter 4"/>
          <p:cNvSpPr>
            <a:spLocks noGrp="1"/>
          </p:cNvSpPr>
          <p:nvPr>
            <p:ph type="body" sz="quarter" idx="3"/>
          </p:nvPr>
        </p:nvSpPr>
        <p:spPr>
          <a:xfrm>
            <a:off x="6768075" y="1299825"/>
            <a:ext cx="4895188" cy="402059"/>
          </a:xfrm>
        </p:spPr>
        <p:txBody>
          <a:bodyPr lIns="0"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7" name="Datumsplatzhalter 6"/>
          <p:cNvSpPr>
            <a:spLocks noGrp="1"/>
          </p:cNvSpPr>
          <p:nvPr>
            <p:ph type="dt" sz="half" idx="10"/>
          </p:nvPr>
        </p:nvSpPr>
        <p:spPr/>
        <p:txBody>
          <a:bodyPr/>
          <a:lstStyle/>
          <a:p>
            <a:fld id="{7B193EF6-DD7A-4C0F-A203-F12A09A1E045}" type="datetime1">
              <a:rPr lang="de-DE" smtClean="0">
                <a:solidFill>
                  <a:prstClr val="black">
                    <a:tint val="75000"/>
                  </a:prstClr>
                </a:solidFill>
              </a:rPr>
              <a:pPr/>
              <a:t>08.10.2019</a:t>
            </a:fld>
            <a:endParaRPr lang="de-DE">
              <a:solidFill>
                <a:prstClr val="black">
                  <a:tint val="75000"/>
                </a:prstClr>
              </a:solidFill>
            </a:endParaRPr>
          </a:p>
        </p:txBody>
      </p:sp>
      <p:sp>
        <p:nvSpPr>
          <p:cNvPr id="8" name="Fußzeilenplatzhalter 7"/>
          <p:cNvSpPr>
            <a:spLocks noGrp="1"/>
          </p:cNvSpPr>
          <p:nvPr>
            <p:ph type="ftr" sz="quarter" idx="11"/>
          </p:nvPr>
        </p:nvSpPr>
        <p:spPr/>
        <p:txBody>
          <a:bodyPr/>
          <a:lstStyle/>
          <a:p>
            <a:endParaRPr lang="de-DE">
              <a:solidFill>
                <a:prstClr val="black">
                  <a:tint val="75000"/>
                </a:prstClr>
              </a:solidFill>
            </a:endParaRPr>
          </a:p>
        </p:txBody>
      </p:sp>
      <p:sp>
        <p:nvSpPr>
          <p:cNvPr id="9" name="Foliennummernplatzhalter 8"/>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a:solidFill>
                <a:prstClr val="white"/>
              </a:solidFill>
            </a:endParaRPr>
          </a:p>
        </p:txBody>
      </p:sp>
      <p:sp>
        <p:nvSpPr>
          <p:cNvPr id="11" name="Titel 1"/>
          <p:cNvSpPr>
            <a:spLocks noGrp="1"/>
          </p:cNvSpPr>
          <p:nvPr>
            <p:ph type="title"/>
          </p:nvPr>
        </p:nvSpPr>
        <p:spPr>
          <a:xfrm>
            <a:off x="7104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12" name="Inhaltsplatzhalter 2"/>
          <p:cNvSpPr>
            <a:spLocks noGrp="1"/>
          </p:cNvSpPr>
          <p:nvPr>
            <p:ph idx="19"/>
          </p:nvPr>
        </p:nvSpPr>
        <p:spPr>
          <a:xfrm>
            <a:off x="710400" y="1876182"/>
            <a:ext cx="5149039" cy="2791353"/>
          </a:xfrm>
        </p:spPr>
        <p:txBody>
          <a:bodyPr lIns="0" tIns="0" rIns="0" bIns="0"/>
          <a:lstStyle>
            <a:lvl1pPr marL="269875" indent="-269875">
              <a:buSzPct val="105000"/>
              <a:buFontTx/>
              <a:buBlip>
                <a:blip r:embed="rId3"/>
              </a:buBlip>
              <a:tabLst/>
              <a:defRPr sz="2000"/>
            </a:lvl1pPr>
            <a:lvl2pPr marL="528638" indent="-242888">
              <a:buFontTx/>
              <a:buBlip>
                <a:blip r:embed="rId3"/>
              </a:buBlip>
              <a:defRPr sz="1800"/>
            </a:lvl2pPr>
            <a:lvl3pPr marL="542925" indent="246063">
              <a:buFontTx/>
              <a:buBlip>
                <a:blip r:embed="rId3"/>
              </a:buBlip>
              <a:tabLst>
                <a:tab pos="639763" algn="l"/>
              </a:tabLst>
              <a:defRPr sz="1800"/>
            </a:lvl3pPr>
            <a:lvl4pPr marL="804863" indent="242888">
              <a:buFontTx/>
              <a:buBlip>
                <a:blip r:embed="rId3"/>
              </a:buBlip>
              <a:tabLst/>
              <a:defRPr sz="1800"/>
            </a:lvl4pPr>
            <a:lvl5pPr marL="1174750" indent="0">
              <a:buFontTx/>
              <a:buNone/>
              <a:defRPr sz="18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p:txBody>
      </p:sp>
      <p:sp>
        <p:nvSpPr>
          <p:cNvPr id="13" name="Inhaltsplatzhalter 2"/>
          <p:cNvSpPr>
            <a:spLocks noGrp="1"/>
          </p:cNvSpPr>
          <p:nvPr>
            <p:ph idx="20"/>
          </p:nvPr>
        </p:nvSpPr>
        <p:spPr>
          <a:xfrm>
            <a:off x="6768075" y="1876182"/>
            <a:ext cx="5149039" cy="2791353"/>
          </a:xfrm>
        </p:spPr>
        <p:txBody>
          <a:bodyPr lIns="0" tIns="0" rIns="0" bIns="0"/>
          <a:lstStyle>
            <a:lvl1pPr marL="269875" indent="-269875">
              <a:buSzPct val="105000"/>
              <a:buFontTx/>
              <a:buBlip>
                <a:blip r:embed="rId3"/>
              </a:buBlip>
              <a:tabLst/>
              <a:defRPr sz="2000"/>
            </a:lvl1pPr>
            <a:lvl2pPr marL="528638" indent="-242888">
              <a:buFontTx/>
              <a:buBlip>
                <a:blip r:embed="rId3"/>
              </a:buBlip>
              <a:defRPr sz="1800"/>
            </a:lvl2pPr>
            <a:lvl3pPr marL="542925" indent="246063">
              <a:buFontTx/>
              <a:buBlip>
                <a:blip r:embed="rId3"/>
              </a:buBlip>
              <a:tabLst>
                <a:tab pos="639763" algn="l"/>
              </a:tabLst>
              <a:defRPr sz="1800"/>
            </a:lvl3pPr>
            <a:lvl4pPr marL="804863" indent="242888">
              <a:buFontTx/>
              <a:buBlip>
                <a:blip r:embed="rId3"/>
              </a:buBlip>
              <a:tabLst/>
              <a:defRPr sz="1800"/>
            </a:lvl4pPr>
            <a:lvl5pPr marL="1174750" indent="0">
              <a:buFontTx/>
              <a:buNone/>
              <a:defRPr sz="18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p:txBody>
      </p:sp>
    </p:spTree>
    <p:extLst>
      <p:ext uri="{BB962C8B-B14F-4D97-AF65-F5344CB8AC3E}">
        <p14:creationId xmlns:p14="http://schemas.microsoft.com/office/powerpoint/2010/main" val="3424128361"/>
      </p:ext>
    </p:extLst>
  </p:cSld>
  <p:clrMapOvr>
    <a:masterClrMapping/>
  </p:clrMapOvr>
  <p:timing>
    <p:tnLst>
      <p:par>
        <p:cTn id="1" dur="indefinite" restart="never" nodeType="tmRoot"/>
      </p:par>
    </p:tnLst>
  </p:timing>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Titel Medien">
    <p:spTree>
      <p:nvGrpSpPr>
        <p:cNvPr id="1" name=""/>
        <p:cNvGrpSpPr/>
        <p:nvPr/>
      </p:nvGrpSpPr>
      <p:grpSpPr>
        <a:xfrm>
          <a:off x="0" y="0"/>
          <a:ext cx="0" cy="0"/>
          <a:chOff x="0" y="0"/>
          <a:chExt cx="0" cy="0"/>
        </a:xfrm>
      </p:grpSpPr>
      <p:pic>
        <p:nvPicPr>
          <p:cNvPr id="6" name="Picture 16" descr="Streifen"/>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95378"/>
          <a:stretch/>
        </p:blipFill>
        <p:spPr bwMode="auto">
          <a:xfrm>
            <a:off x="0" y="4764"/>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umsplatzhalter 2"/>
          <p:cNvSpPr>
            <a:spLocks noGrp="1"/>
          </p:cNvSpPr>
          <p:nvPr>
            <p:ph type="dt" sz="half" idx="10"/>
          </p:nvPr>
        </p:nvSpPr>
        <p:spPr/>
        <p:txBody>
          <a:bodyPr/>
          <a:lstStyle/>
          <a:p>
            <a:fld id="{BB7092C9-EE02-4E71-A64A-F79B68D21869}" type="datetime1">
              <a:rPr lang="de-DE" smtClean="0">
                <a:solidFill>
                  <a:prstClr val="black">
                    <a:tint val="75000"/>
                  </a:prstClr>
                </a:solidFill>
              </a:rPr>
              <a:pPr/>
              <a:t>08.10.2019</a:t>
            </a:fld>
            <a:endParaRPr lang="de-DE">
              <a:solidFill>
                <a:prstClr val="black">
                  <a:tint val="75000"/>
                </a:prstClr>
              </a:solidFill>
            </a:endParaRPr>
          </a:p>
        </p:txBody>
      </p:sp>
      <p:sp>
        <p:nvSpPr>
          <p:cNvPr id="4" name="Fußzeilenplatzhalter 3"/>
          <p:cNvSpPr>
            <a:spLocks noGrp="1"/>
          </p:cNvSpPr>
          <p:nvPr>
            <p:ph type="ftr" sz="quarter" idx="11"/>
          </p:nvPr>
        </p:nvSpPr>
        <p:spPr/>
        <p:txBody>
          <a:bodyPr/>
          <a:lstStyle/>
          <a:p>
            <a:endParaRPr lang="de-DE">
              <a:solidFill>
                <a:prstClr val="black">
                  <a:tint val="75000"/>
                </a:prstClr>
              </a:solidFill>
            </a:endParaRPr>
          </a:p>
        </p:txBody>
      </p:sp>
      <p:sp>
        <p:nvSpPr>
          <p:cNvPr id="5" name="Foliennummernplatzhalter 4"/>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a:solidFill>
                <a:prstClr val="white"/>
              </a:solidFill>
            </a:endParaRPr>
          </a:p>
        </p:txBody>
      </p:sp>
      <p:sp>
        <p:nvSpPr>
          <p:cNvPr id="7" name="Titel 1"/>
          <p:cNvSpPr>
            <a:spLocks noGrp="1"/>
          </p:cNvSpPr>
          <p:nvPr>
            <p:ph type="title"/>
          </p:nvPr>
        </p:nvSpPr>
        <p:spPr>
          <a:xfrm>
            <a:off x="7200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8" name="Inhaltsplatzhalter 7"/>
          <p:cNvSpPr>
            <a:spLocks noGrp="1"/>
          </p:cNvSpPr>
          <p:nvPr>
            <p:ph sz="quarter" idx="13"/>
          </p:nvPr>
        </p:nvSpPr>
        <p:spPr>
          <a:xfrm>
            <a:off x="1389338" y="1421188"/>
            <a:ext cx="9413357" cy="3895061"/>
          </a:xfrm>
        </p:spPr>
        <p:txBody>
          <a:bodyPr>
            <a:normAutofit/>
          </a:bodyPr>
          <a:lstStyle>
            <a:lvl1pPr>
              <a:defRPr sz="1600"/>
            </a:lvl1pPr>
            <a:lvl2pPr>
              <a:defRPr sz="1600"/>
            </a:lvl2pPr>
            <a:lvl3pPr>
              <a:defRPr sz="1600"/>
            </a:lvl3pPr>
            <a:lvl4pPr>
              <a:defRPr sz="1600"/>
            </a:lvl4pPr>
            <a:lvl5pPr>
              <a:defRPr sz="1600"/>
            </a:lvl5pPr>
          </a:lstStyle>
          <a:p>
            <a:pPr lvl="0"/>
            <a:r>
              <a:rPr lang="de-DE" smtClean="0"/>
              <a:t>Textmasterformat bearbeiten</a:t>
            </a:r>
          </a:p>
        </p:txBody>
      </p:sp>
    </p:spTree>
    <p:extLst>
      <p:ext uri="{BB962C8B-B14F-4D97-AF65-F5344CB8AC3E}">
        <p14:creationId xmlns:p14="http://schemas.microsoft.com/office/powerpoint/2010/main" val="1979234340"/>
      </p:ext>
    </p:extLst>
  </p:cSld>
  <p:clrMapOvr>
    <a:masterClrMapping/>
  </p:clrMapOvr>
  <p:timing>
    <p:tnLst>
      <p:par>
        <p:cTn id="1" dur="indefinite" restart="never" nodeType="tmRoot"/>
      </p:par>
    </p:tnLst>
  </p:timing>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pic>
        <p:nvPicPr>
          <p:cNvPr id="6" name="Picture 16" descr="Streifen"/>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95378"/>
          <a:stretch/>
        </p:blipFill>
        <p:spPr bwMode="auto">
          <a:xfrm>
            <a:off x="0" y="4764"/>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umsplatzhalter 2"/>
          <p:cNvSpPr>
            <a:spLocks noGrp="1"/>
          </p:cNvSpPr>
          <p:nvPr>
            <p:ph type="dt" sz="half" idx="10"/>
          </p:nvPr>
        </p:nvSpPr>
        <p:spPr/>
        <p:txBody>
          <a:bodyPr/>
          <a:lstStyle/>
          <a:p>
            <a:fld id="{BB7092C9-EE02-4E71-A64A-F79B68D21869}" type="datetime1">
              <a:rPr lang="de-DE" smtClean="0">
                <a:solidFill>
                  <a:prstClr val="black">
                    <a:tint val="75000"/>
                  </a:prstClr>
                </a:solidFill>
              </a:rPr>
              <a:pPr/>
              <a:t>08.10.2019</a:t>
            </a:fld>
            <a:endParaRPr lang="de-DE">
              <a:solidFill>
                <a:prstClr val="black">
                  <a:tint val="75000"/>
                </a:prstClr>
              </a:solidFill>
            </a:endParaRPr>
          </a:p>
        </p:txBody>
      </p:sp>
      <p:sp>
        <p:nvSpPr>
          <p:cNvPr id="4" name="Fußzeilenplatzhalter 3"/>
          <p:cNvSpPr>
            <a:spLocks noGrp="1"/>
          </p:cNvSpPr>
          <p:nvPr>
            <p:ph type="ftr" sz="quarter" idx="11"/>
          </p:nvPr>
        </p:nvSpPr>
        <p:spPr/>
        <p:txBody>
          <a:bodyPr/>
          <a:lstStyle/>
          <a:p>
            <a:endParaRPr lang="de-DE">
              <a:solidFill>
                <a:prstClr val="black">
                  <a:tint val="75000"/>
                </a:prstClr>
              </a:solidFill>
            </a:endParaRPr>
          </a:p>
        </p:txBody>
      </p:sp>
      <p:sp>
        <p:nvSpPr>
          <p:cNvPr id="5" name="Foliennummernplatzhalter 4"/>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a:solidFill>
                <a:prstClr val="white"/>
              </a:solidFill>
            </a:endParaRPr>
          </a:p>
        </p:txBody>
      </p:sp>
      <p:sp>
        <p:nvSpPr>
          <p:cNvPr id="7" name="Titel 1"/>
          <p:cNvSpPr>
            <a:spLocks noGrp="1"/>
          </p:cNvSpPr>
          <p:nvPr>
            <p:ph type="title"/>
          </p:nvPr>
        </p:nvSpPr>
        <p:spPr>
          <a:xfrm>
            <a:off x="7200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Tree>
    <p:extLst>
      <p:ext uri="{BB962C8B-B14F-4D97-AF65-F5344CB8AC3E}">
        <p14:creationId xmlns:p14="http://schemas.microsoft.com/office/powerpoint/2010/main" val="4092488492"/>
      </p:ext>
    </p:extLst>
  </p:cSld>
  <p:clrMapOvr>
    <a:masterClrMapping/>
  </p:clrMapOvr>
  <p:timing>
    <p:tnLst>
      <p:par>
        <p:cTn id="1" dur="indefinite" restart="never" nodeType="tmRoot"/>
      </p:par>
    </p:tnLst>
  </p:timing>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Titel - Diagramm">
    <p:spTree>
      <p:nvGrpSpPr>
        <p:cNvPr id="1" name=""/>
        <p:cNvGrpSpPr/>
        <p:nvPr/>
      </p:nvGrpSpPr>
      <p:grpSpPr>
        <a:xfrm>
          <a:off x="0" y="0"/>
          <a:ext cx="0" cy="0"/>
          <a:chOff x="0" y="0"/>
          <a:chExt cx="0" cy="0"/>
        </a:xfrm>
      </p:grpSpPr>
      <p:pic>
        <p:nvPicPr>
          <p:cNvPr id="6" name="Picture 16" descr="Streifen"/>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95378"/>
          <a:stretch/>
        </p:blipFill>
        <p:spPr bwMode="auto">
          <a:xfrm>
            <a:off x="0" y="4764"/>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umsplatzhalter 2"/>
          <p:cNvSpPr>
            <a:spLocks noGrp="1"/>
          </p:cNvSpPr>
          <p:nvPr>
            <p:ph type="dt" sz="half" idx="10"/>
          </p:nvPr>
        </p:nvSpPr>
        <p:spPr/>
        <p:txBody>
          <a:bodyPr/>
          <a:lstStyle/>
          <a:p>
            <a:fld id="{BB7092C9-EE02-4E71-A64A-F79B68D21869}" type="datetime1">
              <a:rPr lang="de-DE" smtClean="0">
                <a:solidFill>
                  <a:prstClr val="black">
                    <a:tint val="75000"/>
                  </a:prstClr>
                </a:solidFill>
              </a:rPr>
              <a:pPr/>
              <a:t>08.10.2019</a:t>
            </a:fld>
            <a:endParaRPr lang="de-DE">
              <a:solidFill>
                <a:prstClr val="black">
                  <a:tint val="75000"/>
                </a:prstClr>
              </a:solidFill>
            </a:endParaRPr>
          </a:p>
        </p:txBody>
      </p:sp>
      <p:sp>
        <p:nvSpPr>
          <p:cNvPr id="4" name="Fußzeilenplatzhalter 3"/>
          <p:cNvSpPr>
            <a:spLocks noGrp="1"/>
          </p:cNvSpPr>
          <p:nvPr>
            <p:ph type="ftr" sz="quarter" idx="11"/>
          </p:nvPr>
        </p:nvSpPr>
        <p:spPr/>
        <p:txBody>
          <a:bodyPr/>
          <a:lstStyle/>
          <a:p>
            <a:endParaRPr lang="de-DE">
              <a:solidFill>
                <a:prstClr val="black">
                  <a:tint val="75000"/>
                </a:prstClr>
              </a:solidFill>
            </a:endParaRPr>
          </a:p>
        </p:txBody>
      </p:sp>
      <p:sp>
        <p:nvSpPr>
          <p:cNvPr id="5" name="Foliennummernplatzhalter 4"/>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a:solidFill>
                <a:prstClr val="white"/>
              </a:solidFill>
            </a:endParaRPr>
          </a:p>
        </p:txBody>
      </p:sp>
      <p:sp>
        <p:nvSpPr>
          <p:cNvPr id="7" name="Titel 1"/>
          <p:cNvSpPr>
            <a:spLocks noGrp="1"/>
          </p:cNvSpPr>
          <p:nvPr>
            <p:ph type="title"/>
          </p:nvPr>
        </p:nvSpPr>
        <p:spPr>
          <a:xfrm>
            <a:off x="7200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10" name="Diagrammplatzhalter 9"/>
          <p:cNvSpPr>
            <a:spLocks noGrp="1"/>
          </p:cNvSpPr>
          <p:nvPr>
            <p:ph type="chart" sz="quarter" idx="13"/>
          </p:nvPr>
        </p:nvSpPr>
        <p:spPr>
          <a:xfrm>
            <a:off x="2831637" y="1422266"/>
            <a:ext cx="6527800" cy="3529012"/>
          </a:xfrm>
        </p:spPr>
        <p:txBody>
          <a:bodyPr>
            <a:normAutofit/>
          </a:bodyPr>
          <a:lstStyle>
            <a:lvl1pPr>
              <a:defRPr sz="2000"/>
            </a:lvl1pPr>
          </a:lstStyle>
          <a:p>
            <a:r>
              <a:rPr lang="de-DE" smtClean="0"/>
              <a:t>Diagramm durch Klicken auf Symbol hinzufügen</a:t>
            </a:r>
            <a:endParaRPr lang="de-DE" dirty="0"/>
          </a:p>
        </p:txBody>
      </p:sp>
    </p:spTree>
    <p:extLst>
      <p:ext uri="{BB962C8B-B14F-4D97-AF65-F5344CB8AC3E}">
        <p14:creationId xmlns:p14="http://schemas.microsoft.com/office/powerpoint/2010/main" val="424342842"/>
      </p:ext>
    </p:extLst>
  </p:cSld>
  <p:clrMapOvr>
    <a:masterClrMapping/>
  </p:clrMapOvr>
  <p:timing>
    <p:tnLst>
      <p:par>
        <p:cTn id="1" dur="indefinite" restart="never" nodeType="tmRoot"/>
      </p:par>
    </p:tnLst>
  </p:timing>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Titel SmartArt">
    <p:spTree>
      <p:nvGrpSpPr>
        <p:cNvPr id="1" name=""/>
        <p:cNvGrpSpPr/>
        <p:nvPr/>
      </p:nvGrpSpPr>
      <p:grpSpPr>
        <a:xfrm>
          <a:off x="0" y="0"/>
          <a:ext cx="0" cy="0"/>
          <a:chOff x="0" y="0"/>
          <a:chExt cx="0" cy="0"/>
        </a:xfrm>
      </p:grpSpPr>
      <p:pic>
        <p:nvPicPr>
          <p:cNvPr id="6" name="Picture 16" descr="Streifen"/>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95378"/>
          <a:stretch/>
        </p:blipFill>
        <p:spPr bwMode="auto">
          <a:xfrm>
            <a:off x="0" y="4764"/>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umsplatzhalter 2"/>
          <p:cNvSpPr>
            <a:spLocks noGrp="1"/>
          </p:cNvSpPr>
          <p:nvPr>
            <p:ph type="dt" sz="half" idx="10"/>
          </p:nvPr>
        </p:nvSpPr>
        <p:spPr/>
        <p:txBody>
          <a:bodyPr/>
          <a:lstStyle/>
          <a:p>
            <a:fld id="{BB7092C9-EE02-4E71-A64A-F79B68D21869}" type="datetime1">
              <a:rPr lang="de-DE" smtClean="0">
                <a:solidFill>
                  <a:prstClr val="black">
                    <a:tint val="75000"/>
                  </a:prstClr>
                </a:solidFill>
              </a:rPr>
              <a:pPr/>
              <a:t>08.10.2019</a:t>
            </a:fld>
            <a:endParaRPr lang="de-DE">
              <a:solidFill>
                <a:prstClr val="black">
                  <a:tint val="75000"/>
                </a:prstClr>
              </a:solidFill>
            </a:endParaRPr>
          </a:p>
        </p:txBody>
      </p:sp>
      <p:sp>
        <p:nvSpPr>
          <p:cNvPr id="4" name="Fußzeilenplatzhalter 3"/>
          <p:cNvSpPr>
            <a:spLocks noGrp="1"/>
          </p:cNvSpPr>
          <p:nvPr>
            <p:ph type="ftr" sz="quarter" idx="11"/>
          </p:nvPr>
        </p:nvSpPr>
        <p:spPr/>
        <p:txBody>
          <a:bodyPr/>
          <a:lstStyle/>
          <a:p>
            <a:endParaRPr lang="de-DE">
              <a:solidFill>
                <a:prstClr val="black">
                  <a:tint val="75000"/>
                </a:prstClr>
              </a:solidFill>
            </a:endParaRPr>
          </a:p>
        </p:txBody>
      </p:sp>
      <p:sp>
        <p:nvSpPr>
          <p:cNvPr id="5" name="Foliennummernplatzhalter 4"/>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a:solidFill>
                <a:prstClr val="white"/>
              </a:solidFill>
            </a:endParaRPr>
          </a:p>
        </p:txBody>
      </p:sp>
      <p:sp>
        <p:nvSpPr>
          <p:cNvPr id="7" name="Titel 1"/>
          <p:cNvSpPr>
            <a:spLocks noGrp="1"/>
          </p:cNvSpPr>
          <p:nvPr>
            <p:ph type="title"/>
          </p:nvPr>
        </p:nvSpPr>
        <p:spPr>
          <a:xfrm>
            <a:off x="7200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8" name="SmartArt-Platzhalter 7"/>
          <p:cNvSpPr>
            <a:spLocks noGrp="1"/>
          </p:cNvSpPr>
          <p:nvPr>
            <p:ph type="dgm" sz="quarter" idx="13"/>
          </p:nvPr>
        </p:nvSpPr>
        <p:spPr>
          <a:xfrm>
            <a:off x="3444921" y="1422122"/>
            <a:ext cx="5295900" cy="3781425"/>
          </a:xfrm>
        </p:spPr>
        <p:txBody>
          <a:bodyPr>
            <a:normAutofit/>
          </a:bodyPr>
          <a:lstStyle>
            <a:lvl1pPr>
              <a:defRPr sz="2000"/>
            </a:lvl1pPr>
          </a:lstStyle>
          <a:p>
            <a:r>
              <a:rPr lang="de-DE" smtClean="0"/>
              <a:t>Klicken Sie auf das Symbol, um die SmartArt-Grafik hinzuzufügen</a:t>
            </a:r>
            <a:endParaRPr lang="de-DE" dirty="0"/>
          </a:p>
        </p:txBody>
      </p:sp>
    </p:spTree>
    <p:extLst>
      <p:ext uri="{BB962C8B-B14F-4D97-AF65-F5344CB8AC3E}">
        <p14:creationId xmlns:p14="http://schemas.microsoft.com/office/powerpoint/2010/main" val="2354159210"/>
      </p:ext>
    </p:extLst>
  </p:cSld>
  <p:clrMapOvr>
    <a:masterClrMapping/>
  </p:clrMapOvr>
  <p:timing>
    <p:tnLst>
      <p:par>
        <p:cTn id="1" dur="indefinite" restart="never" nodeType="tmRoot"/>
      </p:par>
    </p:tnLst>
  </p:timing>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Titel und Tabelle">
    <p:spTree>
      <p:nvGrpSpPr>
        <p:cNvPr id="1" name=""/>
        <p:cNvGrpSpPr/>
        <p:nvPr/>
      </p:nvGrpSpPr>
      <p:grpSpPr>
        <a:xfrm>
          <a:off x="0" y="0"/>
          <a:ext cx="0" cy="0"/>
          <a:chOff x="0" y="0"/>
          <a:chExt cx="0" cy="0"/>
        </a:xfrm>
      </p:grpSpPr>
      <p:pic>
        <p:nvPicPr>
          <p:cNvPr id="6" name="Picture 16" descr="Streifen"/>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95378"/>
          <a:stretch/>
        </p:blipFill>
        <p:spPr bwMode="auto">
          <a:xfrm>
            <a:off x="0" y="4764"/>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umsplatzhalter 2"/>
          <p:cNvSpPr>
            <a:spLocks noGrp="1"/>
          </p:cNvSpPr>
          <p:nvPr>
            <p:ph type="dt" sz="half" idx="10"/>
          </p:nvPr>
        </p:nvSpPr>
        <p:spPr/>
        <p:txBody>
          <a:bodyPr/>
          <a:lstStyle/>
          <a:p>
            <a:fld id="{BB7092C9-EE02-4E71-A64A-F79B68D21869}" type="datetime1">
              <a:rPr lang="de-DE" smtClean="0">
                <a:solidFill>
                  <a:prstClr val="black">
                    <a:tint val="75000"/>
                  </a:prstClr>
                </a:solidFill>
              </a:rPr>
              <a:pPr/>
              <a:t>08.10.2019</a:t>
            </a:fld>
            <a:endParaRPr lang="de-DE">
              <a:solidFill>
                <a:prstClr val="black">
                  <a:tint val="75000"/>
                </a:prstClr>
              </a:solidFill>
            </a:endParaRPr>
          </a:p>
        </p:txBody>
      </p:sp>
      <p:sp>
        <p:nvSpPr>
          <p:cNvPr id="4" name="Fußzeilenplatzhalter 3"/>
          <p:cNvSpPr>
            <a:spLocks noGrp="1"/>
          </p:cNvSpPr>
          <p:nvPr>
            <p:ph type="ftr" sz="quarter" idx="11"/>
          </p:nvPr>
        </p:nvSpPr>
        <p:spPr/>
        <p:txBody>
          <a:bodyPr/>
          <a:lstStyle/>
          <a:p>
            <a:endParaRPr lang="de-DE">
              <a:solidFill>
                <a:prstClr val="black">
                  <a:tint val="75000"/>
                </a:prstClr>
              </a:solidFill>
            </a:endParaRPr>
          </a:p>
        </p:txBody>
      </p:sp>
      <p:sp>
        <p:nvSpPr>
          <p:cNvPr id="5" name="Foliennummernplatzhalter 4"/>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a:solidFill>
                <a:prstClr val="white"/>
              </a:solidFill>
            </a:endParaRPr>
          </a:p>
        </p:txBody>
      </p:sp>
      <p:sp>
        <p:nvSpPr>
          <p:cNvPr id="7" name="Titel 1"/>
          <p:cNvSpPr>
            <a:spLocks noGrp="1"/>
          </p:cNvSpPr>
          <p:nvPr>
            <p:ph type="title"/>
          </p:nvPr>
        </p:nvSpPr>
        <p:spPr>
          <a:xfrm>
            <a:off x="7200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8" name="Tabellenplatzhalter 7"/>
          <p:cNvSpPr>
            <a:spLocks noGrp="1"/>
          </p:cNvSpPr>
          <p:nvPr>
            <p:ph type="tbl" sz="quarter" idx="13"/>
          </p:nvPr>
        </p:nvSpPr>
        <p:spPr>
          <a:xfrm>
            <a:off x="2159000" y="1419601"/>
            <a:ext cx="7874000" cy="3744913"/>
          </a:xfrm>
        </p:spPr>
        <p:txBody>
          <a:bodyPr>
            <a:normAutofit/>
          </a:bodyPr>
          <a:lstStyle>
            <a:lvl1pPr>
              <a:defRPr sz="2000"/>
            </a:lvl1pPr>
          </a:lstStyle>
          <a:p>
            <a:r>
              <a:rPr lang="de-DE" smtClean="0"/>
              <a:t>Tabelle durch Klicken auf Symbol hinzufügen</a:t>
            </a:r>
            <a:endParaRPr lang="de-DE" dirty="0"/>
          </a:p>
        </p:txBody>
      </p:sp>
    </p:spTree>
    <p:extLst>
      <p:ext uri="{BB962C8B-B14F-4D97-AF65-F5344CB8AC3E}">
        <p14:creationId xmlns:p14="http://schemas.microsoft.com/office/powerpoint/2010/main" val="1999017605"/>
      </p:ext>
    </p:extLst>
  </p:cSld>
  <p:clrMapOvr>
    <a:masterClrMapping/>
  </p:clrMapOvr>
  <p:timing>
    <p:tnLst>
      <p:par>
        <p:cTn id="1" dur="indefinite" restart="never" nodeType="tmRoot"/>
      </p:par>
    </p:tnLst>
  </p:timing>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Titel - Medien">
    <p:spTree>
      <p:nvGrpSpPr>
        <p:cNvPr id="1" name=""/>
        <p:cNvGrpSpPr/>
        <p:nvPr/>
      </p:nvGrpSpPr>
      <p:grpSpPr>
        <a:xfrm>
          <a:off x="0" y="0"/>
          <a:ext cx="0" cy="0"/>
          <a:chOff x="0" y="0"/>
          <a:chExt cx="0" cy="0"/>
        </a:xfrm>
      </p:grpSpPr>
      <p:pic>
        <p:nvPicPr>
          <p:cNvPr id="6" name="Picture 16" descr="Streifen"/>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95378"/>
          <a:stretch/>
        </p:blipFill>
        <p:spPr bwMode="auto">
          <a:xfrm>
            <a:off x="0" y="4764"/>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umsplatzhalter 2"/>
          <p:cNvSpPr>
            <a:spLocks noGrp="1"/>
          </p:cNvSpPr>
          <p:nvPr>
            <p:ph type="dt" sz="half" idx="10"/>
          </p:nvPr>
        </p:nvSpPr>
        <p:spPr/>
        <p:txBody>
          <a:bodyPr/>
          <a:lstStyle/>
          <a:p>
            <a:fld id="{BB7092C9-EE02-4E71-A64A-F79B68D21869}" type="datetime1">
              <a:rPr lang="de-DE" smtClean="0">
                <a:solidFill>
                  <a:prstClr val="black">
                    <a:tint val="75000"/>
                  </a:prstClr>
                </a:solidFill>
              </a:rPr>
              <a:pPr/>
              <a:t>08.10.2019</a:t>
            </a:fld>
            <a:endParaRPr lang="de-DE">
              <a:solidFill>
                <a:prstClr val="black">
                  <a:tint val="75000"/>
                </a:prstClr>
              </a:solidFill>
            </a:endParaRPr>
          </a:p>
        </p:txBody>
      </p:sp>
      <p:sp>
        <p:nvSpPr>
          <p:cNvPr id="4" name="Fußzeilenplatzhalter 3"/>
          <p:cNvSpPr>
            <a:spLocks noGrp="1"/>
          </p:cNvSpPr>
          <p:nvPr>
            <p:ph type="ftr" sz="quarter" idx="11"/>
          </p:nvPr>
        </p:nvSpPr>
        <p:spPr/>
        <p:txBody>
          <a:bodyPr/>
          <a:lstStyle/>
          <a:p>
            <a:endParaRPr lang="de-DE">
              <a:solidFill>
                <a:prstClr val="black">
                  <a:tint val="75000"/>
                </a:prstClr>
              </a:solidFill>
            </a:endParaRPr>
          </a:p>
        </p:txBody>
      </p:sp>
      <p:sp>
        <p:nvSpPr>
          <p:cNvPr id="5" name="Foliennummernplatzhalter 4"/>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a:solidFill>
                <a:prstClr val="white"/>
              </a:solidFill>
            </a:endParaRPr>
          </a:p>
        </p:txBody>
      </p:sp>
      <p:sp>
        <p:nvSpPr>
          <p:cNvPr id="7" name="Titel 1"/>
          <p:cNvSpPr>
            <a:spLocks noGrp="1"/>
          </p:cNvSpPr>
          <p:nvPr>
            <p:ph type="title"/>
          </p:nvPr>
        </p:nvSpPr>
        <p:spPr>
          <a:xfrm>
            <a:off x="7200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9" name="Medienplatzhalter 8"/>
          <p:cNvSpPr>
            <a:spLocks noGrp="1"/>
          </p:cNvSpPr>
          <p:nvPr>
            <p:ph type="media" sz="quarter" idx="13"/>
          </p:nvPr>
        </p:nvSpPr>
        <p:spPr>
          <a:xfrm>
            <a:off x="3364205" y="1430123"/>
            <a:ext cx="5473700" cy="3024187"/>
          </a:xfrm>
        </p:spPr>
        <p:txBody>
          <a:bodyPr>
            <a:normAutofit/>
          </a:bodyPr>
          <a:lstStyle>
            <a:lvl1pPr>
              <a:defRPr sz="2000"/>
            </a:lvl1pPr>
          </a:lstStyle>
          <a:p>
            <a:r>
              <a:rPr lang="de-DE" smtClean="0"/>
              <a:t>Mediaclip durch Klicken auf Symbol hinzufügen</a:t>
            </a:r>
            <a:endParaRPr lang="de-DE" dirty="0"/>
          </a:p>
        </p:txBody>
      </p:sp>
    </p:spTree>
    <p:extLst>
      <p:ext uri="{BB962C8B-B14F-4D97-AF65-F5344CB8AC3E}">
        <p14:creationId xmlns:p14="http://schemas.microsoft.com/office/powerpoint/2010/main" val="1638527413"/>
      </p:ext>
    </p:extLst>
  </p:cSld>
  <p:clrMapOvr>
    <a:masterClrMapping/>
  </p:clrMapOvr>
  <p:timing>
    <p:tnLst>
      <p:par>
        <p:cTn id="1" dur="indefinite" restart="never" nodeType="tmRoot"/>
      </p:par>
    </p:tnLst>
  </p:timing>
</p:sldLayout>
</file>

<file path=ppt/slideLayouts/slideLayout22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pic>
        <p:nvPicPr>
          <p:cNvPr id="5" name="Picture 16" descr="Streifen"/>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95378"/>
          <a:stretch/>
        </p:blipFill>
        <p:spPr bwMode="auto">
          <a:xfrm>
            <a:off x="0" y="4764"/>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umsplatzhalter 1"/>
          <p:cNvSpPr>
            <a:spLocks noGrp="1"/>
          </p:cNvSpPr>
          <p:nvPr>
            <p:ph type="dt" sz="half" idx="10"/>
          </p:nvPr>
        </p:nvSpPr>
        <p:spPr/>
        <p:txBody>
          <a:bodyPr/>
          <a:lstStyle/>
          <a:p>
            <a:fld id="{F49B8F95-6233-4964-9FC4-FC3F894399F9}" type="datetime1">
              <a:rPr lang="de-DE" smtClean="0">
                <a:solidFill>
                  <a:prstClr val="black">
                    <a:tint val="75000"/>
                  </a:prstClr>
                </a:solidFill>
              </a:rPr>
              <a:pPr/>
              <a:t>08.10.2019</a:t>
            </a:fld>
            <a:endParaRPr lang="de-DE">
              <a:solidFill>
                <a:prstClr val="black">
                  <a:tint val="75000"/>
                </a:prstClr>
              </a:solidFill>
            </a:endParaRPr>
          </a:p>
        </p:txBody>
      </p:sp>
      <p:sp>
        <p:nvSpPr>
          <p:cNvPr id="3" name="Fußzeilenplatzhalter 2"/>
          <p:cNvSpPr>
            <a:spLocks noGrp="1"/>
          </p:cNvSpPr>
          <p:nvPr>
            <p:ph type="ftr" sz="quarter" idx="11"/>
          </p:nvPr>
        </p:nvSpPr>
        <p:spPr/>
        <p:txBody>
          <a:bodyPr/>
          <a:lstStyle/>
          <a:p>
            <a:endParaRPr lang="de-DE">
              <a:solidFill>
                <a:prstClr val="black">
                  <a:tint val="75000"/>
                </a:prstClr>
              </a:solidFill>
            </a:endParaRPr>
          </a:p>
        </p:txBody>
      </p:sp>
      <p:sp>
        <p:nvSpPr>
          <p:cNvPr id="4" name="Foliennummernplatzhalter 3"/>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a:solidFill>
                <a:prstClr val="white"/>
              </a:solidFill>
            </a:endParaRPr>
          </a:p>
        </p:txBody>
      </p:sp>
    </p:spTree>
    <p:extLst>
      <p:ext uri="{BB962C8B-B14F-4D97-AF65-F5344CB8AC3E}">
        <p14:creationId xmlns:p14="http://schemas.microsoft.com/office/powerpoint/2010/main" val="4244419476"/>
      </p:ext>
    </p:extLst>
  </p:cSld>
  <p:clrMapOvr>
    <a:masterClrMapping/>
  </p:clrMapOvr>
  <p:timing>
    <p:tnLst>
      <p:par>
        <p:cTn id="1" dur="indefinite" restart="never" nodeType="tmRoot"/>
      </p:par>
    </p:tnLst>
  </p:timing>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Dank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fld id="{F0185B6F-9137-4966-B52F-CE8C66FA02F2}" type="datetime1">
              <a:rPr lang="de-DE" smtClean="0">
                <a:solidFill>
                  <a:prstClr val="black">
                    <a:tint val="75000"/>
                  </a:prstClr>
                </a:solidFill>
              </a:rPr>
              <a:pPr/>
              <a:t>08.10.2019</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pic>
        <p:nvPicPr>
          <p:cNvPr id="9" name="Picture 7" descr="WWK-Logo-_Eine starke Gemeinschaft_CMYK"/>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596967" y="279401"/>
            <a:ext cx="21590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Untertitel 2"/>
          <p:cNvSpPr>
            <a:spLocks noGrp="1"/>
          </p:cNvSpPr>
          <p:nvPr>
            <p:ph type="subTitle" idx="1"/>
          </p:nvPr>
        </p:nvSpPr>
        <p:spPr>
          <a:xfrm>
            <a:off x="336000" y="3284984"/>
            <a:ext cx="6724800" cy="1872208"/>
          </a:xfrm>
        </p:spPr>
        <p:txBody>
          <a:bodyPr anchor="b" anchorCtr="0"/>
          <a:lstStyle>
            <a:lvl1pPr marL="0" indent="0" algn="l">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dirty="0"/>
          </a:p>
        </p:txBody>
      </p:sp>
    </p:spTree>
    <p:extLst>
      <p:ext uri="{BB962C8B-B14F-4D97-AF65-F5344CB8AC3E}">
        <p14:creationId xmlns:p14="http://schemas.microsoft.com/office/powerpoint/2010/main" val="1458865943"/>
      </p:ext>
    </p:extLst>
  </p:cSld>
  <p:clrMapOvr>
    <a:masterClrMapping/>
  </p:clrMapOvr>
  <p:timing>
    <p:tnLst>
      <p:par>
        <p:cTn id="1" dur="indefinite" restart="never" nodeType="tmRoot"/>
      </p:par>
    </p:tnLst>
  </p:timing>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Danke 2">
    <p:spTree>
      <p:nvGrpSpPr>
        <p:cNvPr id="1" name=""/>
        <p:cNvGrpSpPr/>
        <p:nvPr/>
      </p:nvGrpSpPr>
      <p:grpSpPr>
        <a:xfrm>
          <a:off x="0" y="0"/>
          <a:ext cx="0" cy="0"/>
          <a:chOff x="0" y="0"/>
          <a:chExt cx="0" cy="0"/>
        </a:xfrm>
      </p:grpSpPr>
      <p:pic>
        <p:nvPicPr>
          <p:cNvPr id="2" name="Grafik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048"/>
            <a:ext cx="12192000" cy="6851904"/>
          </a:xfrm>
          <a:prstGeom prst="rect">
            <a:avLst/>
          </a:prstGeom>
        </p:spPr>
      </p:pic>
      <p:sp>
        <p:nvSpPr>
          <p:cNvPr id="3" name="Untertitel 2"/>
          <p:cNvSpPr>
            <a:spLocks noGrp="1"/>
          </p:cNvSpPr>
          <p:nvPr>
            <p:ph type="subTitle" idx="1"/>
          </p:nvPr>
        </p:nvSpPr>
        <p:spPr>
          <a:xfrm>
            <a:off x="336000" y="3284984"/>
            <a:ext cx="6724800" cy="1872208"/>
          </a:xfrm>
        </p:spPr>
        <p:txBody>
          <a:bodyPr anchor="b" anchorCtr="0"/>
          <a:lstStyle>
            <a:lvl1pPr marL="0" indent="0" algn="l">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dirty="0"/>
          </a:p>
        </p:txBody>
      </p:sp>
      <p:sp>
        <p:nvSpPr>
          <p:cNvPr id="4" name="Datumsplatzhalter 3"/>
          <p:cNvSpPr>
            <a:spLocks noGrp="1"/>
          </p:cNvSpPr>
          <p:nvPr>
            <p:ph type="dt" sz="half" idx="10"/>
          </p:nvPr>
        </p:nvSpPr>
        <p:spPr/>
        <p:txBody>
          <a:bodyPr/>
          <a:lstStyle/>
          <a:p>
            <a:fld id="{F0185B6F-9137-4966-B52F-CE8C66FA02F2}" type="datetime1">
              <a:rPr lang="de-DE" smtClean="0">
                <a:solidFill>
                  <a:prstClr val="black">
                    <a:tint val="75000"/>
                  </a:prstClr>
                </a:solidFill>
              </a:rPr>
              <a:pPr/>
              <a:t>08.10.2019</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pic>
        <p:nvPicPr>
          <p:cNvPr id="9" name="Picture 7" descr="WWK-Logo-_Eine starke Gemeinschaft_CMYK"/>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596967" y="279401"/>
            <a:ext cx="21590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6505808"/>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obj" preserve="1">
  <p:cSld name="Titel - Text">
    <p:spTree>
      <p:nvGrpSpPr>
        <p:cNvPr id="1" name=""/>
        <p:cNvGrpSpPr/>
        <p:nvPr/>
      </p:nvGrpSpPr>
      <p:grpSpPr>
        <a:xfrm>
          <a:off x="0" y="0"/>
          <a:ext cx="0" cy="0"/>
          <a:chOff x="0" y="0"/>
          <a:chExt cx="0" cy="0"/>
        </a:xfrm>
      </p:grpSpPr>
      <p:pic>
        <p:nvPicPr>
          <p:cNvPr id="7" name="Picture 16" descr="Streifen"/>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0" y="4764"/>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a:xfrm>
            <a:off x="7104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3" name="Inhaltsplatzhalter 2"/>
          <p:cNvSpPr>
            <a:spLocks noGrp="1"/>
          </p:cNvSpPr>
          <p:nvPr>
            <p:ph idx="1"/>
          </p:nvPr>
        </p:nvSpPr>
        <p:spPr>
          <a:xfrm>
            <a:off x="710400" y="1353109"/>
            <a:ext cx="11024400" cy="4836051"/>
          </a:xfrm>
        </p:spPr>
        <p:txBody>
          <a:bodyPr lIns="0" tIns="0" rIns="0" bIns="0"/>
          <a:lstStyle>
            <a:lvl1pPr marL="269875" indent="-269875">
              <a:buSzPct val="105000"/>
              <a:buFontTx/>
              <a:buBlip>
                <a:blip r:embed="rId3"/>
              </a:buBlip>
              <a:tabLst/>
              <a:defRPr sz="2000"/>
            </a:lvl1pPr>
            <a:lvl2pPr marL="528638" indent="-242888">
              <a:buFontTx/>
              <a:buBlip>
                <a:blip r:embed="rId3"/>
              </a:buBlip>
              <a:defRPr sz="1800"/>
            </a:lvl2pPr>
            <a:lvl3pPr marL="542925" indent="246063">
              <a:buFontTx/>
              <a:buBlip>
                <a:blip r:embed="rId3"/>
              </a:buBlip>
              <a:tabLst>
                <a:tab pos="639763" algn="l"/>
              </a:tabLst>
              <a:defRPr sz="1800"/>
            </a:lvl3pPr>
            <a:lvl4pPr marL="804863" indent="242888">
              <a:buFontTx/>
              <a:buBlip>
                <a:blip r:embed="rId3"/>
              </a:buBlip>
              <a:tabLst/>
              <a:defRPr sz="1800"/>
            </a:lvl4pPr>
            <a:lvl5pPr marL="1174750" indent="0">
              <a:buFontTx/>
              <a:buNone/>
              <a:defRPr sz="18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p:txBody>
      </p:sp>
      <p:sp>
        <p:nvSpPr>
          <p:cNvPr id="4" name="Datumsplatzhalter 3"/>
          <p:cNvSpPr>
            <a:spLocks noGrp="1"/>
          </p:cNvSpPr>
          <p:nvPr>
            <p:ph type="dt" sz="half" idx="10"/>
          </p:nvPr>
        </p:nvSpPr>
        <p:spPr/>
        <p:txBody>
          <a:bodyPr/>
          <a:lstStyle/>
          <a:p>
            <a:fld id="{2B4B4216-73A1-4DA0-92AA-142BAE65D6CC}" type="datetime1">
              <a:rPr lang="de-DE" smtClean="0">
                <a:solidFill>
                  <a:prstClr val="black">
                    <a:tint val="75000"/>
                  </a:prstClr>
                </a:solidFill>
              </a:rPr>
              <a:pPr/>
              <a:t>08.10.2019</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a:solidFill>
                <a:prstClr val="white"/>
              </a:solidFill>
            </a:endParaRPr>
          </a:p>
        </p:txBody>
      </p:sp>
    </p:spTree>
    <p:extLst>
      <p:ext uri="{BB962C8B-B14F-4D97-AF65-F5344CB8AC3E}">
        <p14:creationId xmlns:p14="http://schemas.microsoft.com/office/powerpoint/2010/main" val="584634578"/>
      </p:ext>
    </p:extLst>
  </p:cSld>
  <p:clrMapOvr>
    <a:masterClrMapping/>
  </p:clrMapOvr>
  <p:timing>
    <p:tnLst>
      <p:par>
        <p:cTn id="1" dur="indefinite" restart="never" nodeType="tmRoot"/>
      </p:par>
    </p:tnLst>
  </p:timing>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Titel - Text - Bild">
    <p:spTree>
      <p:nvGrpSpPr>
        <p:cNvPr id="1" name=""/>
        <p:cNvGrpSpPr/>
        <p:nvPr/>
      </p:nvGrpSpPr>
      <p:grpSpPr>
        <a:xfrm>
          <a:off x="0" y="0"/>
          <a:ext cx="0" cy="0"/>
          <a:chOff x="0" y="0"/>
          <a:chExt cx="0" cy="0"/>
        </a:xfrm>
      </p:grpSpPr>
      <p:pic>
        <p:nvPicPr>
          <p:cNvPr id="7" name="Picture 16" descr="Streifen"/>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0" y="4764"/>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a:xfrm>
            <a:off x="7104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4" name="Datumsplatzhalter 3"/>
          <p:cNvSpPr>
            <a:spLocks noGrp="1"/>
          </p:cNvSpPr>
          <p:nvPr>
            <p:ph type="dt" sz="half" idx="10"/>
          </p:nvPr>
        </p:nvSpPr>
        <p:spPr/>
        <p:txBody>
          <a:bodyPr/>
          <a:lstStyle/>
          <a:p>
            <a:fld id="{2B4B4216-73A1-4DA0-92AA-142BAE65D6CC}" type="datetime1">
              <a:rPr lang="de-DE" smtClean="0">
                <a:solidFill>
                  <a:prstClr val="black">
                    <a:tint val="75000"/>
                  </a:prstClr>
                </a:solidFill>
              </a:rPr>
              <a:pPr/>
              <a:t>08.10.2019</a:t>
            </a:fld>
            <a:endParaRPr lang="de-DE">
              <a:solidFill>
                <a:prstClr val="black">
                  <a:tint val="75000"/>
                </a:prstClr>
              </a:solidFill>
            </a:endParaRPr>
          </a:p>
        </p:txBody>
      </p:sp>
      <p:sp>
        <p:nvSpPr>
          <p:cNvPr id="5" name="Fußzeilenplatzhalter 4"/>
          <p:cNvSpPr>
            <a:spLocks noGrp="1"/>
          </p:cNvSpPr>
          <p:nvPr>
            <p:ph type="ftr" sz="quarter" idx="11"/>
          </p:nvPr>
        </p:nvSpPr>
        <p:spPr/>
        <p:txBody>
          <a:bodyPr/>
          <a:lstStyle/>
          <a:p>
            <a:endParaRPr lang="de-DE">
              <a:solidFill>
                <a:prstClr val="black">
                  <a:tint val="75000"/>
                </a:prstClr>
              </a:solidFill>
            </a:endParaRPr>
          </a:p>
        </p:txBody>
      </p:sp>
      <p:sp>
        <p:nvSpPr>
          <p:cNvPr id="6" name="Foliennummernplatzhalter 5"/>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a:solidFill>
                <a:prstClr val="white"/>
              </a:solidFill>
            </a:endParaRPr>
          </a:p>
        </p:txBody>
      </p:sp>
      <p:sp>
        <p:nvSpPr>
          <p:cNvPr id="9" name="Bildplatzhalter 8"/>
          <p:cNvSpPr>
            <a:spLocks noGrp="1"/>
          </p:cNvSpPr>
          <p:nvPr>
            <p:ph type="pic" sz="quarter" idx="13"/>
          </p:nvPr>
        </p:nvSpPr>
        <p:spPr>
          <a:xfrm>
            <a:off x="8183034" y="2709515"/>
            <a:ext cx="3551767" cy="2879725"/>
          </a:xfrm>
        </p:spPr>
        <p:txBody>
          <a:bodyPr>
            <a:normAutofit/>
          </a:bodyPr>
          <a:lstStyle>
            <a:lvl1pPr>
              <a:defRPr sz="2000"/>
            </a:lvl1pPr>
          </a:lstStyle>
          <a:p>
            <a:r>
              <a:rPr lang="de-DE" smtClean="0"/>
              <a:t>Bild durch Klicken auf Symbol hinzufügen</a:t>
            </a:r>
            <a:endParaRPr lang="de-DE" dirty="0"/>
          </a:p>
        </p:txBody>
      </p:sp>
      <p:sp>
        <p:nvSpPr>
          <p:cNvPr id="10" name="Inhaltsplatzhalter 2"/>
          <p:cNvSpPr>
            <a:spLocks noGrp="1"/>
          </p:cNvSpPr>
          <p:nvPr>
            <p:ph idx="1"/>
          </p:nvPr>
        </p:nvSpPr>
        <p:spPr>
          <a:xfrm>
            <a:off x="710401" y="1353109"/>
            <a:ext cx="6832263" cy="4836051"/>
          </a:xfrm>
        </p:spPr>
        <p:txBody>
          <a:bodyPr lIns="0" tIns="0" rIns="0" bIns="0"/>
          <a:lstStyle>
            <a:lvl1pPr marL="269875" indent="-269875">
              <a:buSzPct val="105000"/>
              <a:buFontTx/>
              <a:buBlip>
                <a:blip r:embed="rId3"/>
              </a:buBlip>
              <a:tabLst/>
              <a:defRPr sz="2000"/>
            </a:lvl1pPr>
            <a:lvl2pPr marL="528638" indent="-242888">
              <a:buFontTx/>
              <a:buBlip>
                <a:blip r:embed="rId3"/>
              </a:buBlip>
              <a:defRPr sz="1800"/>
            </a:lvl2pPr>
            <a:lvl3pPr marL="542925" indent="246063">
              <a:buFontTx/>
              <a:buBlip>
                <a:blip r:embed="rId3"/>
              </a:buBlip>
              <a:tabLst>
                <a:tab pos="639763" algn="l"/>
              </a:tabLst>
              <a:defRPr sz="1800"/>
            </a:lvl3pPr>
            <a:lvl4pPr marL="804863" indent="242888">
              <a:buFontTx/>
              <a:buBlip>
                <a:blip r:embed="rId3"/>
              </a:buBlip>
              <a:tabLst/>
              <a:defRPr sz="1800"/>
            </a:lvl4pPr>
            <a:lvl5pPr marL="1174750" indent="0">
              <a:buFontTx/>
              <a:buNone/>
              <a:defRPr sz="18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p:txBody>
      </p:sp>
    </p:spTree>
    <p:extLst>
      <p:ext uri="{BB962C8B-B14F-4D97-AF65-F5344CB8AC3E}">
        <p14:creationId xmlns:p14="http://schemas.microsoft.com/office/powerpoint/2010/main" val="2348918805"/>
      </p:ext>
    </p:extLst>
  </p:cSld>
  <p:clrMapOvr>
    <a:masterClrMapping/>
  </p:clrMapOvr>
  <p:timing>
    <p:tnLst>
      <p:par>
        <p:cTn id="1" dur="indefinite" restart="never" nodeType="tmRoot"/>
      </p:par>
    </p:tnLst>
  </p:timing>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Titel 2 Texte">
    <p:spTree>
      <p:nvGrpSpPr>
        <p:cNvPr id="1" name=""/>
        <p:cNvGrpSpPr/>
        <p:nvPr/>
      </p:nvGrpSpPr>
      <p:grpSpPr>
        <a:xfrm>
          <a:off x="0" y="0"/>
          <a:ext cx="0" cy="0"/>
          <a:chOff x="0" y="0"/>
          <a:chExt cx="0" cy="0"/>
        </a:xfrm>
      </p:grpSpPr>
      <p:pic>
        <p:nvPicPr>
          <p:cNvPr id="10" name="Picture 16" descr="Streifen"/>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0" y="4764"/>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platzhalter 2"/>
          <p:cNvSpPr>
            <a:spLocks noGrp="1"/>
          </p:cNvSpPr>
          <p:nvPr>
            <p:ph type="body" idx="1"/>
          </p:nvPr>
        </p:nvSpPr>
        <p:spPr>
          <a:xfrm>
            <a:off x="710400" y="1299825"/>
            <a:ext cx="5006347" cy="402059"/>
          </a:xfrm>
        </p:spPr>
        <p:txBody>
          <a:bodyPr lIns="0"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5" name="Textplatzhalter 4"/>
          <p:cNvSpPr>
            <a:spLocks noGrp="1"/>
          </p:cNvSpPr>
          <p:nvPr>
            <p:ph type="body" sz="quarter" idx="3"/>
          </p:nvPr>
        </p:nvSpPr>
        <p:spPr>
          <a:xfrm>
            <a:off x="6768075" y="1299825"/>
            <a:ext cx="4895188" cy="402059"/>
          </a:xfrm>
        </p:spPr>
        <p:txBody>
          <a:bodyPr lIns="0"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7" name="Datumsplatzhalter 6"/>
          <p:cNvSpPr>
            <a:spLocks noGrp="1"/>
          </p:cNvSpPr>
          <p:nvPr>
            <p:ph type="dt" sz="half" idx="10"/>
          </p:nvPr>
        </p:nvSpPr>
        <p:spPr/>
        <p:txBody>
          <a:bodyPr/>
          <a:lstStyle/>
          <a:p>
            <a:fld id="{7B193EF6-DD7A-4C0F-A203-F12A09A1E045}" type="datetime1">
              <a:rPr lang="de-DE" smtClean="0">
                <a:solidFill>
                  <a:prstClr val="black">
                    <a:tint val="75000"/>
                  </a:prstClr>
                </a:solidFill>
              </a:rPr>
              <a:pPr/>
              <a:t>08.10.2019</a:t>
            </a:fld>
            <a:endParaRPr lang="de-DE">
              <a:solidFill>
                <a:prstClr val="black">
                  <a:tint val="75000"/>
                </a:prstClr>
              </a:solidFill>
            </a:endParaRPr>
          </a:p>
        </p:txBody>
      </p:sp>
      <p:sp>
        <p:nvSpPr>
          <p:cNvPr id="8" name="Fußzeilenplatzhalter 7"/>
          <p:cNvSpPr>
            <a:spLocks noGrp="1"/>
          </p:cNvSpPr>
          <p:nvPr>
            <p:ph type="ftr" sz="quarter" idx="11"/>
          </p:nvPr>
        </p:nvSpPr>
        <p:spPr/>
        <p:txBody>
          <a:bodyPr/>
          <a:lstStyle/>
          <a:p>
            <a:endParaRPr lang="de-DE">
              <a:solidFill>
                <a:prstClr val="black">
                  <a:tint val="75000"/>
                </a:prstClr>
              </a:solidFill>
            </a:endParaRPr>
          </a:p>
        </p:txBody>
      </p:sp>
      <p:sp>
        <p:nvSpPr>
          <p:cNvPr id="9" name="Foliennummernplatzhalter 8"/>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a:solidFill>
                <a:prstClr val="white"/>
              </a:solidFill>
            </a:endParaRPr>
          </a:p>
        </p:txBody>
      </p:sp>
      <p:sp>
        <p:nvSpPr>
          <p:cNvPr id="11" name="Titel 1"/>
          <p:cNvSpPr>
            <a:spLocks noGrp="1"/>
          </p:cNvSpPr>
          <p:nvPr>
            <p:ph type="title"/>
          </p:nvPr>
        </p:nvSpPr>
        <p:spPr>
          <a:xfrm>
            <a:off x="7104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12" name="Inhaltsplatzhalter 2"/>
          <p:cNvSpPr>
            <a:spLocks noGrp="1"/>
          </p:cNvSpPr>
          <p:nvPr>
            <p:ph idx="19"/>
          </p:nvPr>
        </p:nvSpPr>
        <p:spPr>
          <a:xfrm>
            <a:off x="710400" y="1876182"/>
            <a:ext cx="5149039" cy="2791353"/>
          </a:xfrm>
        </p:spPr>
        <p:txBody>
          <a:bodyPr lIns="0" tIns="0" rIns="0" bIns="0"/>
          <a:lstStyle>
            <a:lvl1pPr marL="269875" indent="-269875">
              <a:buSzPct val="105000"/>
              <a:buFontTx/>
              <a:buBlip>
                <a:blip r:embed="rId3"/>
              </a:buBlip>
              <a:tabLst/>
              <a:defRPr sz="2000"/>
            </a:lvl1pPr>
            <a:lvl2pPr marL="528638" indent="-242888">
              <a:buFontTx/>
              <a:buBlip>
                <a:blip r:embed="rId3"/>
              </a:buBlip>
              <a:defRPr sz="1800"/>
            </a:lvl2pPr>
            <a:lvl3pPr marL="542925" indent="246063">
              <a:buFontTx/>
              <a:buBlip>
                <a:blip r:embed="rId3"/>
              </a:buBlip>
              <a:tabLst>
                <a:tab pos="639763" algn="l"/>
              </a:tabLst>
              <a:defRPr sz="1800"/>
            </a:lvl3pPr>
            <a:lvl4pPr marL="804863" indent="242888">
              <a:buFontTx/>
              <a:buBlip>
                <a:blip r:embed="rId3"/>
              </a:buBlip>
              <a:tabLst/>
              <a:defRPr sz="1800"/>
            </a:lvl4pPr>
            <a:lvl5pPr marL="1174750" indent="0">
              <a:buFontTx/>
              <a:buNone/>
              <a:defRPr sz="18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p:txBody>
      </p:sp>
      <p:sp>
        <p:nvSpPr>
          <p:cNvPr id="13" name="Inhaltsplatzhalter 2"/>
          <p:cNvSpPr>
            <a:spLocks noGrp="1"/>
          </p:cNvSpPr>
          <p:nvPr>
            <p:ph idx="20"/>
          </p:nvPr>
        </p:nvSpPr>
        <p:spPr>
          <a:xfrm>
            <a:off x="6768075" y="1876182"/>
            <a:ext cx="5149039" cy="2791353"/>
          </a:xfrm>
        </p:spPr>
        <p:txBody>
          <a:bodyPr lIns="0" tIns="0" rIns="0" bIns="0"/>
          <a:lstStyle>
            <a:lvl1pPr marL="269875" indent="-269875">
              <a:buSzPct val="105000"/>
              <a:buFontTx/>
              <a:buBlip>
                <a:blip r:embed="rId3"/>
              </a:buBlip>
              <a:tabLst/>
              <a:defRPr sz="2000"/>
            </a:lvl1pPr>
            <a:lvl2pPr marL="528638" indent="-242888">
              <a:buFontTx/>
              <a:buBlip>
                <a:blip r:embed="rId3"/>
              </a:buBlip>
              <a:defRPr sz="1800"/>
            </a:lvl2pPr>
            <a:lvl3pPr marL="542925" indent="246063">
              <a:buFontTx/>
              <a:buBlip>
                <a:blip r:embed="rId3"/>
              </a:buBlip>
              <a:tabLst>
                <a:tab pos="639763" algn="l"/>
              </a:tabLst>
              <a:defRPr sz="1800"/>
            </a:lvl3pPr>
            <a:lvl4pPr marL="804863" indent="242888">
              <a:buFontTx/>
              <a:buBlip>
                <a:blip r:embed="rId3"/>
              </a:buBlip>
              <a:tabLst/>
              <a:defRPr sz="1800"/>
            </a:lvl4pPr>
            <a:lvl5pPr marL="1174750" indent="0">
              <a:buFontTx/>
              <a:buNone/>
              <a:defRPr sz="18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p:txBody>
      </p:sp>
    </p:spTree>
    <p:extLst>
      <p:ext uri="{BB962C8B-B14F-4D97-AF65-F5344CB8AC3E}">
        <p14:creationId xmlns:p14="http://schemas.microsoft.com/office/powerpoint/2010/main" val="192445834"/>
      </p:ext>
    </p:extLst>
  </p:cSld>
  <p:clrMapOvr>
    <a:masterClrMapping/>
  </p:clrMapOvr>
  <p:timing>
    <p:tnLst>
      <p:par>
        <p:cTn id="1" dur="indefinite" restart="never" nodeType="tmRoot"/>
      </p:par>
    </p:tnLst>
  </p:timing>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Titel Medien">
    <p:spTree>
      <p:nvGrpSpPr>
        <p:cNvPr id="1" name=""/>
        <p:cNvGrpSpPr/>
        <p:nvPr/>
      </p:nvGrpSpPr>
      <p:grpSpPr>
        <a:xfrm>
          <a:off x="0" y="0"/>
          <a:ext cx="0" cy="0"/>
          <a:chOff x="0" y="0"/>
          <a:chExt cx="0" cy="0"/>
        </a:xfrm>
      </p:grpSpPr>
      <p:pic>
        <p:nvPicPr>
          <p:cNvPr id="6" name="Picture 16" descr="Streifen"/>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0" y="4764"/>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umsplatzhalter 2"/>
          <p:cNvSpPr>
            <a:spLocks noGrp="1"/>
          </p:cNvSpPr>
          <p:nvPr>
            <p:ph type="dt" sz="half" idx="10"/>
          </p:nvPr>
        </p:nvSpPr>
        <p:spPr/>
        <p:txBody>
          <a:bodyPr/>
          <a:lstStyle/>
          <a:p>
            <a:fld id="{BB7092C9-EE02-4E71-A64A-F79B68D21869}" type="datetime1">
              <a:rPr lang="de-DE" smtClean="0">
                <a:solidFill>
                  <a:prstClr val="black">
                    <a:tint val="75000"/>
                  </a:prstClr>
                </a:solidFill>
              </a:rPr>
              <a:pPr/>
              <a:t>08.10.2019</a:t>
            </a:fld>
            <a:endParaRPr lang="de-DE">
              <a:solidFill>
                <a:prstClr val="black">
                  <a:tint val="75000"/>
                </a:prstClr>
              </a:solidFill>
            </a:endParaRPr>
          </a:p>
        </p:txBody>
      </p:sp>
      <p:sp>
        <p:nvSpPr>
          <p:cNvPr id="4" name="Fußzeilenplatzhalter 3"/>
          <p:cNvSpPr>
            <a:spLocks noGrp="1"/>
          </p:cNvSpPr>
          <p:nvPr>
            <p:ph type="ftr" sz="quarter" idx="11"/>
          </p:nvPr>
        </p:nvSpPr>
        <p:spPr/>
        <p:txBody>
          <a:bodyPr/>
          <a:lstStyle/>
          <a:p>
            <a:endParaRPr lang="de-DE">
              <a:solidFill>
                <a:prstClr val="black">
                  <a:tint val="75000"/>
                </a:prstClr>
              </a:solidFill>
            </a:endParaRPr>
          </a:p>
        </p:txBody>
      </p:sp>
      <p:sp>
        <p:nvSpPr>
          <p:cNvPr id="5" name="Foliennummernplatzhalter 4"/>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a:solidFill>
                <a:prstClr val="white"/>
              </a:solidFill>
            </a:endParaRPr>
          </a:p>
        </p:txBody>
      </p:sp>
      <p:sp>
        <p:nvSpPr>
          <p:cNvPr id="7" name="Titel 1"/>
          <p:cNvSpPr>
            <a:spLocks noGrp="1"/>
          </p:cNvSpPr>
          <p:nvPr>
            <p:ph type="title"/>
          </p:nvPr>
        </p:nvSpPr>
        <p:spPr>
          <a:xfrm>
            <a:off x="7200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8" name="Inhaltsplatzhalter 7"/>
          <p:cNvSpPr>
            <a:spLocks noGrp="1"/>
          </p:cNvSpPr>
          <p:nvPr>
            <p:ph sz="quarter" idx="13"/>
          </p:nvPr>
        </p:nvSpPr>
        <p:spPr>
          <a:xfrm>
            <a:off x="1389338" y="1421188"/>
            <a:ext cx="9413357" cy="3895061"/>
          </a:xfrm>
        </p:spPr>
        <p:txBody>
          <a:bodyPr>
            <a:normAutofit/>
          </a:bodyPr>
          <a:lstStyle>
            <a:lvl1pPr>
              <a:defRPr sz="1600"/>
            </a:lvl1pPr>
            <a:lvl2pPr>
              <a:defRPr sz="1600"/>
            </a:lvl2pPr>
            <a:lvl3pPr>
              <a:defRPr sz="1600"/>
            </a:lvl3pPr>
            <a:lvl4pPr>
              <a:defRPr sz="1600"/>
            </a:lvl4pPr>
            <a:lvl5pPr>
              <a:defRPr sz="1600"/>
            </a:lvl5pPr>
          </a:lstStyle>
          <a:p>
            <a:pPr lvl="0"/>
            <a:r>
              <a:rPr lang="de-DE" smtClean="0"/>
              <a:t>Textmasterformat bearbeiten</a:t>
            </a:r>
          </a:p>
        </p:txBody>
      </p:sp>
    </p:spTree>
    <p:extLst>
      <p:ext uri="{BB962C8B-B14F-4D97-AF65-F5344CB8AC3E}">
        <p14:creationId xmlns:p14="http://schemas.microsoft.com/office/powerpoint/2010/main" val="511675660"/>
      </p:ext>
    </p:extLst>
  </p:cSld>
  <p:clrMapOvr>
    <a:masterClrMapping/>
  </p:clrMapOvr>
  <p:timing>
    <p:tnLst>
      <p:par>
        <p:cTn id="1" dur="indefinite" restart="never" nodeType="tmRoot"/>
      </p:par>
    </p:tnLst>
  </p:timing>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pic>
        <p:nvPicPr>
          <p:cNvPr id="6" name="Picture 16" descr="Streifen"/>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0" y="4764"/>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umsplatzhalter 2"/>
          <p:cNvSpPr>
            <a:spLocks noGrp="1"/>
          </p:cNvSpPr>
          <p:nvPr>
            <p:ph type="dt" sz="half" idx="10"/>
          </p:nvPr>
        </p:nvSpPr>
        <p:spPr/>
        <p:txBody>
          <a:bodyPr/>
          <a:lstStyle/>
          <a:p>
            <a:fld id="{BB7092C9-EE02-4E71-A64A-F79B68D21869}" type="datetime1">
              <a:rPr lang="de-DE" smtClean="0">
                <a:solidFill>
                  <a:prstClr val="black">
                    <a:tint val="75000"/>
                  </a:prstClr>
                </a:solidFill>
              </a:rPr>
              <a:pPr/>
              <a:t>08.10.2019</a:t>
            </a:fld>
            <a:endParaRPr lang="de-DE">
              <a:solidFill>
                <a:prstClr val="black">
                  <a:tint val="75000"/>
                </a:prstClr>
              </a:solidFill>
            </a:endParaRPr>
          </a:p>
        </p:txBody>
      </p:sp>
      <p:sp>
        <p:nvSpPr>
          <p:cNvPr id="4" name="Fußzeilenplatzhalter 3"/>
          <p:cNvSpPr>
            <a:spLocks noGrp="1"/>
          </p:cNvSpPr>
          <p:nvPr>
            <p:ph type="ftr" sz="quarter" idx="11"/>
          </p:nvPr>
        </p:nvSpPr>
        <p:spPr/>
        <p:txBody>
          <a:bodyPr/>
          <a:lstStyle/>
          <a:p>
            <a:endParaRPr lang="de-DE">
              <a:solidFill>
                <a:prstClr val="black">
                  <a:tint val="75000"/>
                </a:prstClr>
              </a:solidFill>
            </a:endParaRPr>
          </a:p>
        </p:txBody>
      </p:sp>
      <p:sp>
        <p:nvSpPr>
          <p:cNvPr id="5" name="Foliennummernplatzhalter 4"/>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a:solidFill>
                <a:prstClr val="white"/>
              </a:solidFill>
            </a:endParaRPr>
          </a:p>
        </p:txBody>
      </p:sp>
      <p:sp>
        <p:nvSpPr>
          <p:cNvPr id="7" name="Titel 1"/>
          <p:cNvSpPr>
            <a:spLocks noGrp="1"/>
          </p:cNvSpPr>
          <p:nvPr>
            <p:ph type="title"/>
          </p:nvPr>
        </p:nvSpPr>
        <p:spPr>
          <a:xfrm>
            <a:off x="7200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Tree>
    <p:extLst>
      <p:ext uri="{BB962C8B-B14F-4D97-AF65-F5344CB8AC3E}">
        <p14:creationId xmlns:p14="http://schemas.microsoft.com/office/powerpoint/2010/main" val="2678352938"/>
      </p:ext>
    </p:extLst>
  </p:cSld>
  <p:clrMapOvr>
    <a:masterClrMapping/>
  </p:clrMapOvr>
  <p:timing>
    <p:tnLst>
      <p:par>
        <p:cTn id="1" dur="indefinite" restart="never" nodeType="tmRoot"/>
      </p:par>
    </p:tnLst>
  </p:timing>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Titel - Diagramm">
    <p:spTree>
      <p:nvGrpSpPr>
        <p:cNvPr id="1" name=""/>
        <p:cNvGrpSpPr/>
        <p:nvPr/>
      </p:nvGrpSpPr>
      <p:grpSpPr>
        <a:xfrm>
          <a:off x="0" y="0"/>
          <a:ext cx="0" cy="0"/>
          <a:chOff x="0" y="0"/>
          <a:chExt cx="0" cy="0"/>
        </a:xfrm>
      </p:grpSpPr>
      <p:pic>
        <p:nvPicPr>
          <p:cNvPr id="6" name="Picture 16" descr="Streifen"/>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0" y="4764"/>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umsplatzhalter 2"/>
          <p:cNvSpPr>
            <a:spLocks noGrp="1"/>
          </p:cNvSpPr>
          <p:nvPr>
            <p:ph type="dt" sz="half" idx="10"/>
          </p:nvPr>
        </p:nvSpPr>
        <p:spPr/>
        <p:txBody>
          <a:bodyPr/>
          <a:lstStyle/>
          <a:p>
            <a:fld id="{BB7092C9-EE02-4E71-A64A-F79B68D21869}" type="datetime1">
              <a:rPr lang="de-DE" smtClean="0">
                <a:solidFill>
                  <a:prstClr val="black">
                    <a:tint val="75000"/>
                  </a:prstClr>
                </a:solidFill>
              </a:rPr>
              <a:pPr/>
              <a:t>08.10.2019</a:t>
            </a:fld>
            <a:endParaRPr lang="de-DE">
              <a:solidFill>
                <a:prstClr val="black">
                  <a:tint val="75000"/>
                </a:prstClr>
              </a:solidFill>
            </a:endParaRPr>
          </a:p>
        </p:txBody>
      </p:sp>
      <p:sp>
        <p:nvSpPr>
          <p:cNvPr id="4" name="Fußzeilenplatzhalter 3"/>
          <p:cNvSpPr>
            <a:spLocks noGrp="1"/>
          </p:cNvSpPr>
          <p:nvPr>
            <p:ph type="ftr" sz="quarter" idx="11"/>
          </p:nvPr>
        </p:nvSpPr>
        <p:spPr/>
        <p:txBody>
          <a:bodyPr/>
          <a:lstStyle/>
          <a:p>
            <a:endParaRPr lang="de-DE">
              <a:solidFill>
                <a:prstClr val="black">
                  <a:tint val="75000"/>
                </a:prstClr>
              </a:solidFill>
            </a:endParaRPr>
          </a:p>
        </p:txBody>
      </p:sp>
      <p:sp>
        <p:nvSpPr>
          <p:cNvPr id="5" name="Foliennummernplatzhalter 4"/>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a:solidFill>
                <a:prstClr val="white"/>
              </a:solidFill>
            </a:endParaRPr>
          </a:p>
        </p:txBody>
      </p:sp>
      <p:sp>
        <p:nvSpPr>
          <p:cNvPr id="7" name="Titel 1"/>
          <p:cNvSpPr>
            <a:spLocks noGrp="1"/>
          </p:cNvSpPr>
          <p:nvPr>
            <p:ph type="title"/>
          </p:nvPr>
        </p:nvSpPr>
        <p:spPr>
          <a:xfrm>
            <a:off x="7200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10" name="Diagrammplatzhalter 9"/>
          <p:cNvSpPr>
            <a:spLocks noGrp="1"/>
          </p:cNvSpPr>
          <p:nvPr>
            <p:ph type="chart" sz="quarter" idx="13"/>
          </p:nvPr>
        </p:nvSpPr>
        <p:spPr>
          <a:xfrm>
            <a:off x="2831637" y="1422266"/>
            <a:ext cx="6527800" cy="3529012"/>
          </a:xfrm>
        </p:spPr>
        <p:txBody>
          <a:bodyPr>
            <a:normAutofit/>
          </a:bodyPr>
          <a:lstStyle>
            <a:lvl1pPr>
              <a:defRPr sz="2000"/>
            </a:lvl1pPr>
          </a:lstStyle>
          <a:p>
            <a:r>
              <a:rPr lang="de-DE" smtClean="0"/>
              <a:t>Diagramm durch Klicken auf Symbol hinzufügen</a:t>
            </a:r>
            <a:endParaRPr lang="de-DE" dirty="0"/>
          </a:p>
        </p:txBody>
      </p:sp>
    </p:spTree>
    <p:extLst>
      <p:ext uri="{BB962C8B-B14F-4D97-AF65-F5344CB8AC3E}">
        <p14:creationId xmlns:p14="http://schemas.microsoft.com/office/powerpoint/2010/main" val="140905800"/>
      </p:ext>
    </p:extLst>
  </p:cSld>
  <p:clrMapOvr>
    <a:masterClrMapping/>
  </p:clrMapOvr>
  <p:timing>
    <p:tnLst>
      <p:par>
        <p:cTn id="1" dur="indefinite" restart="never" nodeType="tmRoot"/>
      </p:par>
    </p:tnLst>
  </p:timing>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Titel SmartArt">
    <p:spTree>
      <p:nvGrpSpPr>
        <p:cNvPr id="1" name=""/>
        <p:cNvGrpSpPr/>
        <p:nvPr/>
      </p:nvGrpSpPr>
      <p:grpSpPr>
        <a:xfrm>
          <a:off x="0" y="0"/>
          <a:ext cx="0" cy="0"/>
          <a:chOff x="0" y="0"/>
          <a:chExt cx="0" cy="0"/>
        </a:xfrm>
      </p:grpSpPr>
      <p:pic>
        <p:nvPicPr>
          <p:cNvPr id="6" name="Picture 16" descr="Streifen"/>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0" y="4764"/>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umsplatzhalter 2"/>
          <p:cNvSpPr>
            <a:spLocks noGrp="1"/>
          </p:cNvSpPr>
          <p:nvPr>
            <p:ph type="dt" sz="half" idx="10"/>
          </p:nvPr>
        </p:nvSpPr>
        <p:spPr/>
        <p:txBody>
          <a:bodyPr/>
          <a:lstStyle/>
          <a:p>
            <a:fld id="{BB7092C9-EE02-4E71-A64A-F79B68D21869}" type="datetime1">
              <a:rPr lang="de-DE" smtClean="0">
                <a:solidFill>
                  <a:prstClr val="black">
                    <a:tint val="75000"/>
                  </a:prstClr>
                </a:solidFill>
              </a:rPr>
              <a:pPr/>
              <a:t>08.10.2019</a:t>
            </a:fld>
            <a:endParaRPr lang="de-DE">
              <a:solidFill>
                <a:prstClr val="black">
                  <a:tint val="75000"/>
                </a:prstClr>
              </a:solidFill>
            </a:endParaRPr>
          </a:p>
        </p:txBody>
      </p:sp>
      <p:sp>
        <p:nvSpPr>
          <p:cNvPr id="4" name="Fußzeilenplatzhalter 3"/>
          <p:cNvSpPr>
            <a:spLocks noGrp="1"/>
          </p:cNvSpPr>
          <p:nvPr>
            <p:ph type="ftr" sz="quarter" idx="11"/>
          </p:nvPr>
        </p:nvSpPr>
        <p:spPr/>
        <p:txBody>
          <a:bodyPr/>
          <a:lstStyle/>
          <a:p>
            <a:endParaRPr lang="de-DE">
              <a:solidFill>
                <a:prstClr val="black">
                  <a:tint val="75000"/>
                </a:prstClr>
              </a:solidFill>
            </a:endParaRPr>
          </a:p>
        </p:txBody>
      </p:sp>
      <p:sp>
        <p:nvSpPr>
          <p:cNvPr id="5" name="Foliennummernplatzhalter 4"/>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a:solidFill>
                <a:prstClr val="white"/>
              </a:solidFill>
            </a:endParaRPr>
          </a:p>
        </p:txBody>
      </p:sp>
      <p:sp>
        <p:nvSpPr>
          <p:cNvPr id="7" name="Titel 1"/>
          <p:cNvSpPr>
            <a:spLocks noGrp="1"/>
          </p:cNvSpPr>
          <p:nvPr>
            <p:ph type="title"/>
          </p:nvPr>
        </p:nvSpPr>
        <p:spPr>
          <a:xfrm>
            <a:off x="7200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8" name="SmartArt-Platzhalter 7"/>
          <p:cNvSpPr>
            <a:spLocks noGrp="1"/>
          </p:cNvSpPr>
          <p:nvPr>
            <p:ph type="dgm" sz="quarter" idx="13"/>
          </p:nvPr>
        </p:nvSpPr>
        <p:spPr>
          <a:xfrm>
            <a:off x="3444921" y="1422122"/>
            <a:ext cx="5295900" cy="3781425"/>
          </a:xfrm>
        </p:spPr>
        <p:txBody>
          <a:bodyPr>
            <a:normAutofit/>
          </a:bodyPr>
          <a:lstStyle>
            <a:lvl1pPr>
              <a:defRPr sz="2000"/>
            </a:lvl1pPr>
          </a:lstStyle>
          <a:p>
            <a:r>
              <a:rPr lang="de-DE" smtClean="0"/>
              <a:t>Klicken Sie auf das Symbol, um die SmartArt-Grafik hinzuzufügen</a:t>
            </a:r>
            <a:endParaRPr lang="de-DE" dirty="0"/>
          </a:p>
        </p:txBody>
      </p:sp>
    </p:spTree>
    <p:extLst>
      <p:ext uri="{BB962C8B-B14F-4D97-AF65-F5344CB8AC3E}">
        <p14:creationId xmlns:p14="http://schemas.microsoft.com/office/powerpoint/2010/main" val="1192908810"/>
      </p:ext>
    </p:extLst>
  </p:cSld>
  <p:clrMapOvr>
    <a:masterClrMapping/>
  </p:clrMapOvr>
  <p:timing>
    <p:tnLst>
      <p:par>
        <p:cTn id="1" dur="indefinite" restart="never" nodeType="tmRoot"/>
      </p:par>
    </p:tnLst>
  </p:timing>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Titel und Tabelle">
    <p:spTree>
      <p:nvGrpSpPr>
        <p:cNvPr id="1" name=""/>
        <p:cNvGrpSpPr/>
        <p:nvPr/>
      </p:nvGrpSpPr>
      <p:grpSpPr>
        <a:xfrm>
          <a:off x="0" y="0"/>
          <a:ext cx="0" cy="0"/>
          <a:chOff x="0" y="0"/>
          <a:chExt cx="0" cy="0"/>
        </a:xfrm>
      </p:grpSpPr>
      <p:pic>
        <p:nvPicPr>
          <p:cNvPr id="6" name="Picture 16" descr="Streifen"/>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0" y="4764"/>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umsplatzhalter 2"/>
          <p:cNvSpPr>
            <a:spLocks noGrp="1"/>
          </p:cNvSpPr>
          <p:nvPr>
            <p:ph type="dt" sz="half" idx="10"/>
          </p:nvPr>
        </p:nvSpPr>
        <p:spPr/>
        <p:txBody>
          <a:bodyPr/>
          <a:lstStyle/>
          <a:p>
            <a:fld id="{BB7092C9-EE02-4E71-A64A-F79B68D21869}" type="datetime1">
              <a:rPr lang="de-DE" smtClean="0">
                <a:solidFill>
                  <a:prstClr val="black">
                    <a:tint val="75000"/>
                  </a:prstClr>
                </a:solidFill>
              </a:rPr>
              <a:pPr/>
              <a:t>08.10.2019</a:t>
            </a:fld>
            <a:endParaRPr lang="de-DE">
              <a:solidFill>
                <a:prstClr val="black">
                  <a:tint val="75000"/>
                </a:prstClr>
              </a:solidFill>
            </a:endParaRPr>
          </a:p>
        </p:txBody>
      </p:sp>
      <p:sp>
        <p:nvSpPr>
          <p:cNvPr id="4" name="Fußzeilenplatzhalter 3"/>
          <p:cNvSpPr>
            <a:spLocks noGrp="1"/>
          </p:cNvSpPr>
          <p:nvPr>
            <p:ph type="ftr" sz="quarter" idx="11"/>
          </p:nvPr>
        </p:nvSpPr>
        <p:spPr/>
        <p:txBody>
          <a:bodyPr/>
          <a:lstStyle/>
          <a:p>
            <a:endParaRPr lang="de-DE">
              <a:solidFill>
                <a:prstClr val="black">
                  <a:tint val="75000"/>
                </a:prstClr>
              </a:solidFill>
            </a:endParaRPr>
          </a:p>
        </p:txBody>
      </p:sp>
      <p:sp>
        <p:nvSpPr>
          <p:cNvPr id="5" name="Foliennummernplatzhalter 4"/>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a:solidFill>
                <a:prstClr val="white"/>
              </a:solidFill>
            </a:endParaRPr>
          </a:p>
        </p:txBody>
      </p:sp>
      <p:sp>
        <p:nvSpPr>
          <p:cNvPr id="7" name="Titel 1"/>
          <p:cNvSpPr>
            <a:spLocks noGrp="1"/>
          </p:cNvSpPr>
          <p:nvPr>
            <p:ph type="title"/>
          </p:nvPr>
        </p:nvSpPr>
        <p:spPr>
          <a:xfrm>
            <a:off x="7200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8" name="Tabellenplatzhalter 7"/>
          <p:cNvSpPr>
            <a:spLocks noGrp="1"/>
          </p:cNvSpPr>
          <p:nvPr>
            <p:ph type="tbl" sz="quarter" idx="13"/>
          </p:nvPr>
        </p:nvSpPr>
        <p:spPr>
          <a:xfrm>
            <a:off x="2159000" y="1419601"/>
            <a:ext cx="7874000" cy="3744913"/>
          </a:xfrm>
        </p:spPr>
        <p:txBody>
          <a:bodyPr>
            <a:normAutofit/>
          </a:bodyPr>
          <a:lstStyle>
            <a:lvl1pPr>
              <a:defRPr sz="2000"/>
            </a:lvl1pPr>
          </a:lstStyle>
          <a:p>
            <a:r>
              <a:rPr lang="de-DE" smtClean="0"/>
              <a:t>Tabelle durch Klicken auf Symbol hinzufügen</a:t>
            </a:r>
            <a:endParaRPr lang="de-DE" dirty="0"/>
          </a:p>
        </p:txBody>
      </p:sp>
    </p:spTree>
    <p:extLst>
      <p:ext uri="{BB962C8B-B14F-4D97-AF65-F5344CB8AC3E}">
        <p14:creationId xmlns:p14="http://schemas.microsoft.com/office/powerpoint/2010/main" val="3505655303"/>
      </p:ext>
    </p:extLst>
  </p:cSld>
  <p:clrMapOvr>
    <a:masterClrMapping/>
  </p:clrMapOvr>
  <p:timing>
    <p:tnLst>
      <p:par>
        <p:cTn id="1" dur="indefinite" restart="never" nodeType="tmRoot"/>
      </p:par>
    </p:tnLst>
  </p:timing>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Titel - Medien">
    <p:spTree>
      <p:nvGrpSpPr>
        <p:cNvPr id="1" name=""/>
        <p:cNvGrpSpPr/>
        <p:nvPr/>
      </p:nvGrpSpPr>
      <p:grpSpPr>
        <a:xfrm>
          <a:off x="0" y="0"/>
          <a:ext cx="0" cy="0"/>
          <a:chOff x="0" y="0"/>
          <a:chExt cx="0" cy="0"/>
        </a:xfrm>
      </p:grpSpPr>
      <p:pic>
        <p:nvPicPr>
          <p:cNvPr id="6" name="Picture 16" descr="Streifen"/>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0" y="4764"/>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umsplatzhalter 2"/>
          <p:cNvSpPr>
            <a:spLocks noGrp="1"/>
          </p:cNvSpPr>
          <p:nvPr>
            <p:ph type="dt" sz="half" idx="10"/>
          </p:nvPr>
        </p:nvSpPr>
        <p:spPr/>
        <p:txBody>
          <a:bodyPr/>
          <a:lstStyle/>
          <a:p>
            <a:fld id="{BB7092C9-EE02-4E71-A64A-F79B68D21869}" type="datetime1">
              <a:rPr lang="de-DE" smtClean="0">
                <a:solidFill>
                  <a:prstClr val="black">
                    <a:tint val="75000"/>
                  </a:prstClr>
                </a:solidFill>
              </a:rPr>
              <a:pPr/>
              <a:t>08.10.2019</a:t>
            </a:fld>
            <a:endParaRPr lang="de-DE">
              <a:solidFill>
                <a:prstClr val="black">
                  <a:tint val="75000"/>
                </a:prstClr>
              </a:solidFill>
            </a:endParaRPr>
          </a:p>
        </p:txBody>
      </p:sp>
      <p:sp>
        <p:nvSpPr>
          <p:cNvPr id="4" name="Fußzeilenplatzhalter 3"/>
          <p:cNvSpPr>
            <a:spLocks noGrp="1"/>
          </p:cNvSpPr>
          <p:nvPr>
            <p:ph type="ftr" sz="quarter" idx="11"/>
          </p:nvPr>
        </p:nvSpPr>
        <p:spPr/>
        <p:txBody>
          <a:bodyPr/>
          <a:lstStyle/>
          <a:p>
            <a:endParaRPr lang="de-DE">
              <a:solidFill>
                <a:prstClr val="black">
                  <a:tint val="75000"/>
                </a:prstClr>
              </a:solidFill>
            </a:endParaRPr>
          </a:p>
        </p:txBody>
      </p:sp>
      <p:sp>
        <p:nvSpPr>
          <p:cNvPr id="5" name="Foliennummernplatzhalter 4"/>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a:solidFill>
                <a:prstClr val="white"/>
              </a:solidFill>
            </a:endParaRPr>
          </a:p>
        </p:txBody>
      </p:sp>
      <p:sp>
        <p:nvSpPr>
          <p:cNvPr id="7" name="Titel 1"/>
          <p:cNvSpPr>
            <a:spLocks noGrp="1"/>
          </p:cNvSpPr>
          <p:nvPr>
            <p:ph type="title"/>
          </p:nvPr>
        </p:nvSpPr>
        <p:spPr>
          <a:xfrm>
            <a:off x="720000" y="288000"/>
            <a:ext cx="8323200" cy="856800"/>
          </a:xfrm>
        </p:spPr>
        <p:txBody>
          <a:bodyPr lIns="0">
            <a:normAutofit/>
          </a:bodyPr>
          <a:lstStyle>
            <a:lvl1pPr algn="l">
              <a:defRPr sz="2400">
                <a:solidFill>
                  <a:srgbClr val="009038"/>
                </a:solidFill>
              </a:defRPr>
            </a:lvl1pPr>
          </a:lstStyle>
          <a:p>
            <a:r>
              <a:rPr lang="de-DE" smtClean="0"/>
              <a:t>Titelmasterformat durch Klicken bearbeiten</a:t>
            </a:r>
            <a:endParaRPr lang="de-DE"/>
          </a:p>
        </p:txBody>
      </p:sp>
      <p:sp>
        <p:nvSpPr>
          <p:cNvPr id="9" name="Medienplatzhalter 8"/>
          <p:cNvSpPr>
            <a:spLocks noGrp="1"/>
          </p:cNvSpPr>
          <p:nvPr>
            <p:ph type="media" sz="quarter" idx="13"/>
          </p:nvPr>
        </p:nvSpPr>
        <p:spPr>
          <a:xfrm>
            <a:off x="3364205" y="1430123"/>
            <a:ext cx="5473700" cy="3024187"/>
          </a:xfrm>
        </p:spPr>
        <p:txBody>
          <a:bodyPr>
            <a:normAutofit/>
          </a:bodyPr>
          <a:lstStyle>
            <a:lvl1pPr>
              <a:defRPr sz="2000"/>
            </a:lvl1pPr>
          </a:lstStyle>
          <a:p>
            <a:r>
              <a:rPr lang="de-DE" smtClean="0"/>
              <a:t>Mediaclip durch Klicken auf Symbol hinzufügen</a:t>
            </a:r>
            <a:endParaRPr lang="de-DE" dirty="0"/>
          </a:p>
        </p:txBody>
      </p:sp>
    </p:spTree>
    <p:extLst>
      <p:ext uri="{BB962C8B-B14F-4D97-AF65-F5344CB8AC3E}">
        <p14:creationId xmlns:p14="http://schemas.microsoft.com/office/powerpoint/2010/main" val="617317954"/>
      </p:ext>
    </p:extLst>
  </p:cSld>
  <p:clrMapOvr>
    <a:masterClrMapping/>
  </p:clrMapOvr>
  <p:timing>
    <p:tnLst>
      <p:par>
        <p:cTn id="1" dur="indefinite" restart="never" nodeType="tmRoot"/>
      </p:par>
    </p:tnLst>
  </p:timing>
</p:sldLayout>
</file>

<file path=ppt/slideLayouts/slideLayout24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pic>
        <p:nvPicPr>
          <p:cNvPr id="5" name="Picture 16" descr="Streifen"/>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0" y="4764"/>
            <a:ext cx="563592"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umsplatzhalter 1"/>
          <p:cNvSpPr>
            <a:spLocks noGrp="1"/>
          </p:cNvSpPr>
          <p:nvPr>
            <p:ph type="dt" sz="half" idx="10"/>
          </p:nvPr>
        </p:nvSpPr>
        <p:spPr/>
        <p:txBody>
          <a:bodyPr/>
          <a:lstStyle/>
          <a:p>
            <a:fld id="{F49B8F95-6233-4964-9FC4-FC3F894399F9}" type="datetime1">
              <a:rPr lang="de-DE" smtClean="0">
                <a:solidFill>
                  <a:prstClr val="black">
                    <a:tint val="75000"/>
                  </a:prstClr>
                </a:solidFill>
              </a:rPr>
              <a:pPr/>
              <a:t>08.10.2019</a:t>
            </a:fld>
            <a:endParaRPr lang="de-DE">
              <a:solidFill>
                <a:prstClr val="black">
                  <a:tint val="75000"/>
                </a:prstClr>
              </a:solidFill>
            </a:endParaRPr>
          </a:p>
        </p:txBody>
      </p:sp>
      <p:sp>
        <p:nvSpPr>
          <p:cNvPr id="3" name="Fußzeilenplatzhalter 2"/>
          <p:cNvSpPr>
            <a:spLocks noGrp="1"/>
          </p:cNvSpPr>
          <p:nvPr>
            <p:ph type="ftr" sz="quarter" idx="11"/>
          </p:nvPr>
        </p:nvSpPr>
        <p:spPr/>
        <p:txBody>
          <a:bodyPr/>
          <a:lstStyle/>
          <a:p>
            <a:endParaRPr lang="de-DE">
              <a:solidFill>
                <a:prstClr val="black">
                  <a:tint val="75000"/>
                </a:prstClr>
              </a:solidFill>
            </a:endParaRPr>
          </a:p>
        </p:txBody>
      </p:sp>
      <p:sp>
        <p:nvSpPr>
          <p:cNvPr id="4" name="Foliennummernplatzhalter 3"/>
          <p:cNvSpPr>
            <a:spLocks noGrp="1"/>
          </p:cNvSpPr>
          <p:nvPr>
            <p:ph type="sldNum" sz="quarter" idx="12"/>
          </p:nvPr>
        </p:nvSpPr>
        <p:spPr/>
        <p:txBody>
          <a:bodyPr/>
          <a:lstStyle/>
          <a:p>
            <a:fld id="{1DABAE26-BF19-4492-87FC-ABD1D4F62AF2}" type="slidenum">
              <a:rPr lang="de-DE" smtClean="0">
                <a:solidFill>
                  <a:prstClr val="white"/>
                </a:solidFill>
              </a:rPr>
              <a:pPr/>
              <a:t>‹Nr.›</a:t>
            </a:fld>
            <a:endParaRPr lang="de-DE">
              <a:solidFill>
                <a:prstClr val="white"/>
              </a:solidFill>
            </a:endParaRPr>
          </a:p>
        </p:txBody>
      </p:sp>
    </p:spTree>
    <p:extLst>
      <p:ext uri="{BB962C8B-B14F-4D97-AF65-F5344CB8AC3E}">
        <p14:creationId xmlns:p14="http://schemas.microsoft.com/office/powerpoint/2010/main" val="881994934"/>
      </p:ext>
    </p:extLst>
  </p:cSld>
  <p:clrMapOvr>
    <a:masterClrMapping/>
  </p:clrMapOvr>
  <p:timing>
    <p:tnLst>
      <p:par>
        <p:cTn id="1" dur="indefinite" restart="never" nodeType="tmRoot"/>
      </p:par>
    </p:tnLst>
  </p:timing>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
  <p:cSld name="1_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de-DE" dirty="0" smtClean="0"/>
              <a:t>Titelmasterformat durch Klicken bearbeiten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en-US" dirty="0"/>
          </a:p>
        </p:txBody>
      </p:sp>
      <p:sp>
        <p:nvSpPr>
          <p:cNvPr id="4" name="Date Placeholder 3"/>
          <p:cNvSpPr>
            <a:spLocks noGrp="1"/>
          </p:cNvSpPr>
          <p:nvPr>
            <p:ph type="dt" sz="half" idx="10"/>
          </p:nvPr>
        </p:nvSpPr>
        <p:spPr/>
        <p:txBody>
          <a:bodyPr/>
          <a:lstStyle/>
          <a:p>
            <a:fld id="{14A27CA4-9005-4640-89AE-5B5D7BF19E7F}" type="datetimeFigureOut">
              <a:rPr lang="de-DE" smtClean="0">
                <a:solidFill>
                  <a:prstClr val="black">
                    <a:tint val="75000"/>
                  </a:prstClr>
                </a:solidFill>
              </a:rPr>
              <a:pPr/>
              <a:t>08.10.2019</a:t>
            </a:fld>
            <a:endParaRPr lang="de-DE">
              <a:solidFill>
                <a:prstClr val="black">
                  <a:tint val="75000"/>
                </a:prstClr>
              </a:solidFill>
            </a:endParaRPr>
          </a:p>
        </p:txBody>
      </p:sp>
      <p:sp>
        <p:nvSpPr>
          <p:cNvPr id="5" name="Footer Placeholder 4"/>
          <p:cNvSpPr>
            <a:spLocks noGrp="1"/>
          </p:cNvSpPr>
          <p:nvPr>
            <p:ph type="ftr" sz="quarter" idx="11"/>
          </p:nvPr>
        </p:nvSpPr>
        <p:spPr/>
        <p:txBody>
          <a:bodyPr/>
          <a:lstStyle/>
          <a:p>
            <a:endParaRPr lang="de-DE">
              <a:solidFill>
                <a:prstClr val="black">
                  <a:tint val="75000"/>
                </a:prstClr>
              </a:solidFill>
            </a:endParaRPr>
          </a:p>
        </p:txBody>
      </p:sp>
      <p:sp>
        <p:nvSpPr>
          <p:cNvPr id="6" name="Slide Number Placeholder 5"/>
          <p:cNvSpPr>
            <a:spLocks noGrp="1"/>
          </p:cNvSpPr>
          <p:nvPr>
            <p:ph type="sldNum" sz="quarter" idx="12"/>
          </p:nvPr>
        </p:nvSpPr>
        <p:spPr/>
        <p:txBody>
          <a:bodyPr/>
          <a:lstStyle/>
          <a:p>
            <a:fld id="{0D08D7EA-28FA-42CE-8C96-0AC4572B8713}" type="slidenum">
              <a:rPr lang="de-DE" smtClean="0">
                <a:solidFill>
                  <a:prstClr val="white"/>
                </a:solidFill>
              </a:rPr>
              <a:pPr/>
              <a:t>‹Nr.›</a:t>
            </a:fld>
            <a:endParaRPr lang="de-DE">
              <a:solidFill>
                <a:prstClr val="white"/>
              </a:solidFill>
            </a:endParaRPr>
          </a:p>
        </p:txBody>
      </p:sp>
    </p:spTree>
    <p:extLst>
      <p:ext uri="{BB962C8B-B14F-4D97-AF65-F5344CB8AC3E}">
        <p14:creationId xmlns:p14="http://schemas.microsoft.com/office/powerpoint/2010/main" val="1512063539"/>
      </p:ext>
    </p:extLst>
  </p:cSld>
  <p:clrMapOvr>
    <a:masterClrMapping/>
  </p:clrMapOvr>
  <p:timing>
    <p:tnLst>
      <p:par>
        <p:cTn id="1" dur="indefinite" restart="never" nodeType="tmRoot"/>
      </p:par>
    </p:tnLst>
  </p:timing>
</p:sldLayout>
</file>

<file path=ppt/slideLayouts/slideLayout242.xml><?xml version="1.0" encoding="utf-8"?>
<p:sldLayout xmlns:a="http://schemas.openxmlformats.org/drawingml/2006/main" xmlns:r="http://schemas.openxmlformats.org/officeDocument/2006/relationships" xmlns:p="http://schemas.openxmlformats.org/presentationml/2006/main" showMasterSp="0" type="title">
  <p:cSld name="2_Titelfolie">
    <p:spTree>
      <p:nvGrpSpPr>
        <p:cNvPr id="1" name=""/>
        <p:cNvGrpSpPr/>
        <p:nvPr/>
      </p:nvGrpSpPr>
      <p:grpSpPr>
        <a:xfrm>
          <a:off x="0" y="0"/>
          <a:ext cx="0" cy="0"/>
          <a:chOff x="0" y="0"/>
          <a:chExt cx="0" cy="0"/>
        </a:xfrm>
      </p:grpSpPr>
      <p:sp>
        <p:nvSpPr>
          <p:cNvPr id="2" name="Line 1029"/>
          <p:cNvSpPr>
            <a:spLocks noChangeShapeType="1"/>
          </p:cNvSpPr>
          <p:nvPr userDrawn="1"/>
        </p:nvSpPr>
        <p:spPr bwMode="auto">
          <a:xfrm>
            <a:off x="508000" y="6172200"/>
            <a:ext cx="11277600" cy="0"/>
          </a:xfrm>
          <a:prstGeom prst="line">
            <a:avLst/>
          </a:prstGeom>
          <a:noFill/>
          <a:ln w="19050">
            <a:solidFill>
              <a:srgbClr val="990000"/>
            </a:solidFill>
            <a:round/>
            <a:headEnd/>
            <a:tailEnd/>
          </a:ln>
          <a:extLst>
            <a:ext uri="{909E8E84-426E-40DD-AFC4-6F175D3DCCD1}">
              <a14:hiddenFill xmlns:a14="http://schemas.microsoft.com/office/drawing/2010/main">
                <a:noFill/>
              </a14:hiddenFill>
            </a:ext>
          </a:extLst>
        </p:spPr>
        <p:txBody>
          <a:bodyPr/>
          <a:lstStyle/>
          <a:p>
            <a:endParaRPr lang="de-DE" sz="1800">
              <a:solidFill>
                <a:prstClr val="black"/>
              </a:solidFill>
            </a:endParaRPr>
          </a:p>
        </p:txBody>
      </p:sp>
      <p:sp>
        <p:nvSpPr>
          <p:cNvPr id="3" name="Line 1030"/>
          <p:cNvSpPr>
            <a:spLocks noChangeShapeType="1"/>
          </p:cNvSpPr>
          <p:nvPr userDrawn="1"/>
        </p:nvSpPr>
        <p:spPr bwMode="auto">
          <a:xfrm>
            <a:off x="508000" y="1066800"/>
            <a:ext cx="11277600" cy="0"/>
          </a:xfrm>
          <a:prstGeom prst="line">
            <a:avLst/>
          </a:prstGeom>
          <a:noFill/>
          <a:ln w="19050">
            <a:solidFill>
              <a:srgbClr val="990000"/>
            </a:solidFill>
            <a:round/>
            <a:headEnd/>
            <a:tailEnd/>
          </a:ln>
          <a:extLst>
            <a:ext uri="{909E8E84-426E-40DD-AFC4-6F175D3DCCD1}">
              <a14:hiddenFill xmlns:a14="http://schemas.microsoft.com/office/drawing/2010/main">
                <a:noFill/>
              </a14:hiddenFill>
            </a:ext>
          </a:extLst>
        </p:spPr>
        <p:txBody>
          <a:bodyPr/>
          <a:lstStyle/>
          <a:p>
            <a:endParaRPr lang="de-DE" sz="1800">
              <a:solidFill>
                <a:prstClr val="black"/>
              </a:solidFill>
            </a:endParaRPr>
          </a:p>
        </p:txBody>
      </p:sp>
      <p:pic>
        <p:nvPicPr>
          <p:cNvPr id="4" name="Picture 13"/>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10033001" y="139701"/>
            <a:ext cx="1631951"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6"/>
          <p:cNvSpPr>
            <a:spLocks noGrp="1" noChangeArrowheads="1"/>
          </p:cNvSpPr>
          <p:nvPr>
            <p:ph type="sldNum" sz="quarter" idx="10"/>
          </p:nvPr>
        </p:nvSpPr>
        <p:spPr/>
        <p:txBody>
          <a:bodyPr/>
          <a:lstStyle>
            <a:lvl1pPr algn="r">
              <a:defRPr sz="1000">
                <a:solidFill>
                  <a:srgbClr val="800000"/>
                </a:solidFill>
                <a:latin typeface="+mn-lt"/>
              </a:defRPr>
            </a:lvl1pPr>
          </a:lstStyle>
          <a:p>
            <a:pPr>
              <a:defRPr/>
            </a:pPr>
            <a:r>
              <a:rPr lang="de-DE"/>
              <a:t>Folie </a:t>
            </a:r>
            <a:fld id="{272266B1-E666-4D80-B611-A6D9776C0D70}" type="slidenum">
              <a:rPr lang="de-DE"/>
              <a:pPr>
                <a:defRPr/>
              </a:pPr>
              <a:t>‹Nr.›</a:t>
            </a:fld>
            <a:endParaRPr lang="de-DE"/>
          </a:p>
        </p:txBody>
      </p:sp>
    </p:spTree>
    <p:extLst>
      <p:ext uri="{BB962C8B-B14F-4D97-AF65-F5344CB8AC3E}">
        <p14:creationId xmlns:p14="http://schemas.microsoft.com/office/powerpoint/2010/main" val="3052327372"/>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userDrawn="1">
  <p:cSld name="1_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4" name="Rectangle 6"/>
          <p:cNvSpPr>
            <a:spLocks noGrp="1" noChangeArrowheads="1"/>
          </p:cNvSpPr>
          <p:nvPr>
            <p:ph type="sldNum" sz="quarter" idx="10"/>
          </p:nvPr>
        </p:nvSpPr>
        <p:spPr/>
        <p:txBody>
          <a:bodyPr/>
          <a:lstStyle>
            <a:lvl1pPr>
              <a:defRPr/>
            </a:lvl1pPr>
          </a:lstStyle>
          <a:p>
            <a:pPr>
              <a:defRPr/>
            </a:pPr>
            <a:fld id="{FF1226DF-07D2-4274-B080-0BCA2DFE18BD}" type="slidenum">
              <a:rPr lang="de-DE">
                <a:solidFill>
                  <a:srgbClr val="FFFFFF"/>
                </a:solidFill>
              </a:rPr>
              <a:pPr>
                <a:defRPr/>
              </a:pPr>
              <a:t>‹Nr.›</a:t>
            </a:fld>
            <a:endParaRPr lang="de-DE" dirty="0">
              <a:solidFill>
                <a:srgbClr val="000000"/>
              </a:solidFill>
            </a:endParaRPr>
          </a:p>
        </p:txBody>
      </p:sp>
    </p:spTree>
    <p:extLst>
      <p:ext uri="{BB962C8B-B14F-4D97-AF65-F5344CB8AC3E}">
        <p14:creationId xmlns:p14="http://schemas.microsoft.com/office/powerpoint/2010/main" val="372888377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Layout>
</file>

<file path=ppt/slideLayouts/slideLayout244.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pic>
        <p:nvPicPr>
          <p:cNvPr id="4" name="Picture 7" descr="WWK-Logo-_Eine starke Gemeinschaft_CMY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96967" y="279401"/>
            <a:ext cx="21590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ctrTitle"/>
          </p:nvPr>
        </p:nvSpPr>
        <p:spPr>
          <a:xfrm>
            <a:off x="711200" y="1981200"/>
            <a:ext cx="6502400" cy="1752600"/>
          </a:xfrm>
        </p:spPr>
        <p:txBody>
          <a:bodyPr anchor="b"/>
          <a:lstStyle>
            <a:lvl1pPr>
              <a:lnSpc>
                <a:spcPct val="90000"/>
              </a:lnSpc>
              <a:defRPr sz="2200" b="1">
                <a:solidFill>
                  <a:schemeClr val="bg1"/>
                </a:solidFill>
              </a:defRPr>
            </a:lvl1pPr>
          </a:lstStyle>
          <a:p>
            <a:pPr lvl="0"/>
            <a:r>
              <a:rPr lang="de-DE" noProof="0" smtClean="0"/>
              <a:t>Mastertitelformat bearbeiten</a:t>
            </a:r>
          </a:p>
        </p:txBody>
      </p:sp>
      <p:sp>
        <p:nvSpPr>
          <p:cNvPr id="3075" name="Rectangle 3"/>
          <p:cNvSpPr>
            <a:spLocks noGrp="1" noChangeArrowheads="1"/>
          </p:cNvSpPr>
          <p:nvPr>
            <p:ph type="subTitle" idx="1"/>
          </p:nvPr>
        </p:nvSpPr>
        <p:spPr>
          <a:xfrm>
            <a:off x="711200" y="4343400"/>
            <a:ext cx="6493933" cy="228600"/>
          </a:xfrm>
        </p:spPr>
        <p:txBody>
          <a:bodyPr/>
          <a:lstStyle>
            <a:lvl1pPr marL="0" indent="0">
              <a:buFontTx/>
              <a:buNone/>
              <a:defRPr sz="1200">
                <a:solidFill>
                  <a:schemeClr val="bg1"/>
                </a:solidFill>
              </a:defRPr>
            </a:lvl1pPr>
          </a:lstStyle>
          <a:p>
            <a:pPr lvl="0"/>
            <a:r>
              <a:rPr lang="de-DE" noProof="0" smtClean="0"/>
              <a:t>Master-Untertitelformat bearbeiten</a:t>
            </a:r>
          </a:p>
        </p:txBody>
      </p:sp>
    </p:spTree>
    <p:extLst>
      <p:ext uri="{BB962C8B-B14F-4D97-AF65-F5344CB8AC3E}">
        <p14:creationId xmlns:p14="http://schemas.microsoft.com/office/powerpoint/2010/main" val="3617036919"/>
      </p:ext>
    </p:extLst>
  </p:cSld>
  <p:clrMapOvr>
    <a:masterClrMapping/>
  </p:clrMapOvr>
  <p:transition/>
  <p:timing>
    <p:tnLst>
      <p:par>
        <p:cTn id="1" dur="indefinite" restart="never" nodeType="tmRoot"/>
      </p:par>
    </p:tnLst>
  </p:timing>
</p:sldLayout>
</file>

<file path=ppt/slideLayouts/slideLayout24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6"/>
          <p:cNvSpPr>
            <a:spLocks noGrp="1" noChangeArrowheads="1"/>
          </p:cNvSpPr>
          <p:nvPr>
            <p:ph type="sldNum" sz="quarter" idx="10"/>
          </p:nvPr>
        </p:nvSpPr>
        <p:spPr/>
        <p:txBody>
          <a:bodyPr/>
          <a:lstStyle>
            <a:lvl1pPr>
              <a:defRPr/>
            </a:lvl1pPr>
          </a:lstStyle>
          <a:p>
            <a:pPr>
              <a:defRPr/>
            </a:pPr>
            <a:fld id="{FF1226DF-07D2-4274-B080-0BCA2DFE18BD}" type="slidenum">
              <a:rPr lang="de-DE">
                <a:solidFill>
                  <a:srgbClr val="FFFFFF"/>
                </a:solidFill>
              </a:rPr>
              <a:pPr>
                <a:defRPr/>
              </a:pPr>
              <a:t>‹Nr.›</a:t>
            </a:fld>
            <a:endParaRPr lang="de-DE" dirty="0">
              <a:solidFill>
                <a:srgbClr val="000000"/>
              </a:solidFill>
            </a:endParaRPr>
          </a:p>
        </p:txBody>
      </p:sp>
    </p:spTree>
    <p:extLst>
      <p:ext uri="{BB962C8B-B14F-4D97-AF65-F5344CB8AC3E}">
        <p14:creationId xmlns:p14="http://schemas.microsoft.com/office/powerpoint/2010/main" val="1858060123"/>
      </p:ext>
    </p:extLst>
  </p:cSld>
  <p:clrMapOvr>
    <a:masterClrMapping/>
  </p:clrMapOvr>
  <p:transition/>
  <p:timing>
    <p:tnLst>
      <p:par>
        <p:cTn id="1" dur="indefinite" restart="never" nodeType="tmRoot"/>
      </p:par>
    </p:tnLst>
  </p:timing>
</p:sldLayout>
</file>

<file path=ppt/slideLayouts/slideLayout246.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Rectangle 6"/>
          <p:cNvSpPr>
            <a:spLocks noGrp="1" noChangeArrowheads="1"/>
          </p:cNvSpPr>
          <p:nvPr>
            <p:ph type="sldNum" sz="quarter" idx="10"/>
          </p:nvPr>
        </p:nvSpPr>
        <p:spPr/>
        <p:txBody>
          <a:bodyPr/>
          <a:lstStyle>
            <a:lvl1pPr>
              <a:defRPr/>
            </a:lvl1pPr>
          </a:lstStyle>
          <a:p>
            <a:pPr>
              <a:defRPr/>
            </a:pPr>
            <a:fld id="{8F2633B1-058F-409B-8E39-BBF40D72D192}" type="slidenum">
              <a:rPr lang="de-DE">
                <a:solidFill>
                  <a:srgbClr val="FFFFFF"/>
                </a:solidFill>
              </a:rPr>
              <a:pPr>
                <a:defRPr/>
              </a:pPr>
              <a:t>‹Nr.›</a:t>
            </a:fld>
            <a:endParaRPr lang="de-DE" dirty="0">
              <a:solidFill>
                <a:srgbClr val="000000"/>
              </a:solidFill>
            </a:endParaRPr>
          </a:p>
        </p:txBody>
      </p:sp>
    </p:spTree>
    <p:extLst>
      <p:ext uri="{BB962C8B-B14F-4D97-AF65-F5344CB8AC3E}">
        <p14:creationId xmlns:p14="http://schemas.microsoft.com/office/powerpoint/2010/main" val="716317562"/>
      </p:ext>
    </p:extLst>
  </p:cSld>
  <p:clrMapOvr>
    <a:masterClrMapping/>
  </p:clrMapOvr>
  <p:transition/>
  <p:timing>
    <p:tnLst>
      <p:par>
        <p:cTn id="1" dur="indefinite" restart="never" nodeType="tmRoot"/>
      </p:par>
    </p:tnLst>
  </p:timing>
</p:sldLayout>
</file>

<file path=ppt/slideLayouts/slideLayout24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711200" y="1447801"/>
            <a:ext cx="5283200" cy="48942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6197600" y="1447801"/>
            <a:ext cx="5283200" cy="48942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6"/>
          <p:cNvSpPr>
            <a:spLocks noGrp="1" noChangeArrowheads="1"/>
          </p:cNvSpPr>
          <p:nvPr>
            <p:ph type="sldNum" sz="quarter" idx="10"/>
          </p:nvPr>
        </p:nvSpPr>
        <p:spPr/>
        <p:txBody>
          <a:bodyPr/>
          <a:lstStyle>
            <a:lvl1pPr>
              <a:defRPr/>
            </a:lvl1pPr>
          </a:lstStyle>
          <a:p>
            <a:pPr>
              <a:defRPr/>
            </a:pPr>
            <a:fld id="{536CD951-21BF-479D-B61C-16E2900A24D7}" type="slidenum">
              <a:rPr lang="de-DE">
                <a:solidFill>
                  <a:srgbClr val="FFFFFF"/>
                </a:solidFill>
              </a:rPr>
              <a:pPr>
                <a:defRPr/>
              </a:pPr>
              <a:t>‹Nr.›</a:t>
            </a:fld>
            <a:endParaRPr lang="de-DE" dirty="0">
              <a:solidFill>
                <a:srgbClr val="000000"/>
              </a:solidFill>
            </a:endParaRPr>
          </a:p>
        </p:txBody>
      </p:sp>
    </p:spTree>
    <p:extLst>
      <p:ext uri="{BB962C8B-B14F-4D97-AF65-F5344CB8AC3E}">
        <p14:creationId xmlns:p14="http://schemas.microsoft.com/office/powerpoint/2010/main" val="267806870"/>
      </p:ext>
    </p:extLst>
  </p:cSld>
  <p:clrMapOvr>
    <a:masterClrMapping/>
  </p:clrMapOvr>
  <p:transition/>
  <p:timing>
    <p:tnLst>
      <p:par>
        <p:cTn id="1" dur="indefinite" restart="never" nodeType="tmRoot"/>
      </p:par>
    </p:tnLst>
  </p:timing>
</p:sldLayout>
</file>

<file path=ppt/slideLayouts/slideLayout24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6"/>
          <p:cNvSpPr>
            <a:spLocks noGrp="1" noChangeArrowheads="1"/>
          </p:cNvSpPr>
          <p:nvPr>
            <p:ph type="sldNum" sz="quarter" idx="10"/>
          </p:nvPr>
        </p:nvSpPr>
        <p:spPr/>
        <p:txBody>
          <a:bodyPr/>
          <a:lstStyle>
            <a:lvl1pPr>
              <a:defRPr/>
            </a:lvl1pPr>
          </a:lstStyle>
          <a:p>
            <a:pPr>
              <a:defRPr/>
            </a:pPr>
            <a:fld id="{FEB03987-61BA-49DD-BD9A-57B2544BC465}" type="slidenum">
              <a:rPr lang="de-DE">
                <a:solidFill>
                  <a:srgbClr val="FFFFFF"/>
                </a:solidFill>
              </a:rPr>
              <a:pPr>
                <a:defRPr/>
              </a:pPr>
              <a:t>‹Nr.›</a:t>
            </a:fld>
            <a:endParaRPr lang="de-DE" dirty="0">
              <a:solidFill>
                <a:srgbClr val="000000"/>
              </a:solidFill>
            </a:endParaRPr>
          </a:p>
        </p:txBody>
      </p:sp>
    </p:spTree>
    <p:extLst>
      <p:ext uri="{BB962C8B-B14F-4D97-AF65-F5344CB8AC3E}">
        <p14:creationId xmlns:p14="http://schemas.microsoft.com/office/powerpoint/2010/main" val="1388366632"/>
      </p:ext>
    </p:extLst>
  </p:cSld>
  <p:clrMapOvr>
    <a:masterClrMapping/>
  </p:clrMapOvr>
  <p:transition/>
  <p:timing>
    <p:tnLst>
      <p:par>
        <p:cTn id="1" dur="indefinite" restart="never" nodeType="tmRoot"/>
      </p:par>
    </p:tnLst>
  </p:timing>
</p:sldLayout>
</file>

<file path=ppt/slideLayouts/slideLayout24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6"/>
          <p:cNvSpPr>
            <a:spLocks noGrp="1" noChangeArrowheads="1"/>
          </p:cNvSpPr>
          <p:nvPr>
            <p:ph type="sldNum" sz="quarter" idx="10"/>
          </p:nvPr>
        </p:nvSpPr>
        <p:spPr/>
        <p:txBody>
          <a:bodyPr/>
          <a:lstStyle>
            <a:lvl1pPr>
              <a:defRPr/>
            </a:lvl1pPr>
          </a:lstStyle>
          <a:p>
            <a:pPr>
              <a:defRPr/>
            </a:pPr>
            <a:fld id="{B41CAF8D-46E1-4837-BEDB-50AB2DCBDED2}" type="slidenum">
              <a:rPr lang="de-DE">
                <a:solidFill>
                  <a:srgbClr val="FFFFFF"/>
                </a:solidFill>
              </a:rPr>
              <a:pPr>
                <a:defRPr/>
              </a:pPr>
              <a:t>‹Nr.›</a:t>
            </a:fld>
            <a:endParaRPr lang="de-DE" dirty="0">
              <a:solidFill>
                <a:srgbClr val="000000"/>
              </a:solidFill>
            </a:endParaRPr>
          </a:p>
        </p:txBody>
      </p:sp>
    </p:spTree>
    <p:extLst>
      <p:ext uri="{BB962C8B-B14F-4D97-AF65-F5344CB8AC3E}">
        <p14:creationId xmlns:p14="http://schemas.microsoft.com/office/powerpoint/2010/main" val="2622708795"/>
      </p:ext>
    </p:extLst>
  </p:cSld>
  <p:clrMapOvr>
    <a:masterClrMapping/>
  </p:clrMapOvr>
  <p:transition/>
  <p:timing>
    <p:tnLst>
      <p:par>
        <p:cTn id="1" dur="indefinite" restart="never" nodeType="tmRoot"/>
      </p:par>
    </p:tnLst>
  </p:timing>
</p:sldLayout>
</file>

<file path=ppt/slideLayouts/slideLayout25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p:txBody>
          <a:bodyPr/>
          <a:lstStyle>
            <a:lvl1pPr>
              <a:defRPr/>
            </a:lvl1pPr>
          </a:lstStyle>
          <a:p>
            <a:pPr>
              <a:defRPr/>
            </a:pPr>
            <a:fld id="{6724500E-814C-4CC5-B224-C13D7434C380}" type="slidenum">
              <a:rPr lang="de-DE">
                <a:solidFill>
                  <a:srgbClr val="FFFFFF"/>
                </a:solidFill>
              </a:rPr>
              <a:pPr>
                <a:defRPr/>
              </a:pPr>
              <a:t>‹Nr.›</a:t>
            </a:fld>
            <a:endParaRPr lang="de-DE" dirty="0">
              <a:solidFill>
                <a:srgbClr val="000000"/>
              </a:solidFill>
            </a:endParaRPr>
          </a:p>
        </p:txBody>
      </p:sp>
    </p:spTree>
    <p:extLst>
      <p:ext uri="{BB962C8B-B14F-4D97-AF65-F5344CB8AC3E}">
        <p14:creationId xmlns:p14="http://schemas.microsoft.com/office/powerpoint/2010/main" val="3461064214"/>
      </p:ext>
    </p:extLst>
  </p:cSld>
  <p:clrMapOvr>
    <a:masterClrMapping/>
  </p:clrMapOvr>
  <p:transition/>
  <p:timing>
    <p:tnLst>
      <p:par>
        <p:cTn id="1" dur="indefinite" restart="never" nodeType="tmRoot"/>
      </p:par>
    </p:tnLst>
  </p:timing>
</p:sldLayout>
</file>

<file path=ppt/slideLayouts/slideLayout251.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Rectangle 6"/>
          <p:cNvSpPr>
            <a:spLocks noGrp="1" noChangeArrowheads="1"/>
          </p:cNvSpPr>
          <p:nvPr>
            <p:ph type="sldNum" sz="quarter" idx="10"/>
          </p:nvPr>
        </p:nvSpPr>
        <p:spPr/>
        <p:txBody>
          <a:bodyPr/>
          <a:lstStyle>
            <a:lvl1pPr>
              <a:defRPr/>
            </a:lvl1pPr>
          </a:lstStyle>
          <a:p>
            <a:pPr>
              <a:defRPr/>
            </a:pPr>
            <a:fld id="{71A1E833-2FBC-49CD-9785-6E5978D17D70}" type="slidenum">
              <a:rPr lang="de-DE">
                <a:solidFill>
                  <a:srgbClr val="FFFFFF"/>
                </a:solidFill>
              </a:rPr>
              <a:pPr>
                <a:defRPr/>
              </a:pPr>
              <a:t>‹Nr.›</a:t>
            </a:fld>
            <a:endParaRPr lang="de-DE" dirty="0">
              <a:solidFill>
                <a:srgbClr val="000000"/>
              </a:solidFill>
            </a:endParaRPr>
          </a:p>
        </p:txBody>
      </p:sp>
    </p:spTree>
    <p:extLst>
      <p:ext uri="{BB962C8B-B14F-4D97-AF65-F5344CB8AC3E}">
        <p14:creationId xmlns:p14="http://schemas.microsoft.com/office/powerpoint/2010/main" val="135078425"/>
      </p:ext>
    </p:extLst>
  </p:cSld>
  <p:clrMapOvr>
    <a:masterClrMapping/>
  </p:clrMapOvr>
  <p:transition/>
  <p:timing>
    <p:tnLst>
      <p:par>
        <p:cTn id="1" dur="indefinite" restart="never" nodeType="tmRoot"/>
      </p:par>
    </p:tnLst>
  </p:timing>
</p:sldLayout>
</file>

<file path=ppt/slideLayouts/slideLayout252.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dirty="0" smtClean="0"/>
          </a:p>
        </p:txBody>
      </p:sp>
      <p:sp>
        <p:nvSpPr>
          <p:cNvPr id="4" name="Textplatzhalt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Rectangle 6"/>
          <p:cNvSpPr>
            <a:spLocks noGrp="1" noChangeArrowheads="1"/>
          </p:cNvSpPr>
          <p:nvPr>
            <p:ph type="sldNum" sz="quarter" idx="10"/>
          </p:nvPr>
        </p:nvSpPr>
        <p:spPr/>
        <p:txBody>
          <a:bodyPr/>
          <a:lstStyle>
            <a:lvl1pPr>
              <a:defRPr/>
            </a:lvl1pPr>
          </a:lstStyle>
          <a:p>
            <a:pPr>
              <a:defRPr/>
            </a:pPr>
            <a:fld id="{1A6560F3-FE69-4545-BA76-F19D1BE65110}" type="slidenum">
              <a:rPr lang="de-DE">
                <a:solidFill>
                  <a:srgbClr val="FFFFFF"/>
                </a:solidFill>
              </a:rPr>
              <a:pPr>
                <a:defRPr/>
              </a:pPr>
              <a:t>‹Nr.›</a:t>
            </a:fld>
            <a:endParaRPr lang="de-DE" dirty="0">
              <a:solidFill>
                <a:srgbClr val="000000"/>
              </a:solidFill>
            </a:endParaRPr>
          </a:p>
        </p:txBody>
      </p:sp>
    </p:spTree>
    <p:extLst>
      <p:ext uri="{BB962C8B-B14F-4D97-AF65-F5344CB8AC3E}">
        <p14:creationId xmlns:p14="http://schemas.microsoft.com/office/powerpoint/2010/main" val="1184642797"/>
      </p:ext>
    </p:extLst>
  </p:cSld>
  <p:clrMapOvr>
    <a:masterClrMapping/>
  </p:clrMapOvr>
  <p:transition/>
  <p:timing>
    <p:tnLst>
      <p:par>
        <p:cTn id="1" dur="indefinite" restart="never" nodeType="tmRoot"/>
      </p:par>
    </p:tnLst>
  </p:timing>
</p:sldLayout>
</file>

<file path=ppt/slideLayouts/slideLayout25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6"/>
          <p:cNvSpPr>
            <a:spLocks noGrp="1" noChangeArrowheads="1"/>
          </p:cNvSpPr>
          <p:nvPr>
            <p:ph type="sldNum" sz="quarter" idx="10"/>
          </p:nvPr>
        </p:nvSpPr>
        <p:spPr/>
        <p:txBody>
          <a:bodyPr/>
          <a:lstStyle>
            <a:lvl1pPr>
              <a:defRPr/>
            </a:lvl1pPr>
          </a:lstStyle>
          <a:p>
            <a:pPr>
              <a:defRPr/>
            </a:pPr>
            <a:fld id="{301DCEC9-78F3-4045-9305-CF72122D882D}" type="slidenum">
              <a:rPr lang="de-DE">
                <a:solidFill>
                  <a:srgbClr val="FFFFFF"/>
                </a:solidFill>
              </a:rPr>
              <a:pPr>
                <a:defRPr/>
              </a:pPr>
              <a:t>‹Nr.›</a:t>
            </a:fld>
            <a:endParaRPr lang="de-DE" dirty="0">
              <a:solidFill>
                <a:srgbClr val="000000"/>
              </a:solidFill>
            </a:endParaRPr>
          </a:p>
        </p:txBody>
      </p:sp>
    </p:spTree>
    <p:extLst>
      <p:ext uri="{BB962C8B-B14F-4D97-AF65-F5344CB8AC3E}">
        <p14:creationId xmlns:p14="http://schemas.microsoft.com/office/powerpoint/2010/main" val="3203374056"/>
      </p:ext>
    </p:extLst>
  </p:cSld>
  <p:clrMapOvr>
    <a:masterClrMapping/>
  </p:clrMapOvr>
  <p:transition/>
  <p:timing>
    <p:tnLst>
      <p:par>
        <p:cTn id="1" dur="indefinite" restart="never" nodeType="tmRoot"/>
      </p:par>
    </p:tnLst>
  </p:timing>
</p:sldLayout>
</file>

<file path=ppt/slideLayouts/slideLayout25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88400" y="287339"/>
            <a:ext cx="2692400" cy="60547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711200" y="287339"/>
            <a:ext cx="7874000" cy="60547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6"/>
          <p:cNvSpPr>
            <a:spLocks noGrp="1" noChangeArrowheads="1"/>
          </p:cNvSpPr>
          <p:nvPr>
            <p:ph type="sldNum" sz="quarter" idx="10"/>
          </p:nvPr>
        </p:nvSpPr>
        <p:spPr/>
        <p:txBody>
          <a:bodyPr/>
          <a:lstStyle>
            <a:lvl1pPr>
              <a:defRPr/>
            </a:lvl1pPr>
          </a:lstStyle>
          <a:p>
            <a:pPr>
              <a:defRPr/>
            </a:pPr>
            <a:fld id="{969BF01E-28A9-411B-AD85-79F79F746A3F}" type="slidenum">
              <a:rPr lang="de-DE">
                <a:solidFill>
                  <a:srgbClr val="FFFFFF"/>
                </a:solidFill>
              </a:rPr>
              <a:pPr>
                <a:defRPr/>
              </a:pPr>
              <a:t>‹Nr.›</a:t>
            </a:fld>
            <a:endParaRPr lang="de-DE" dirty="0">
              <a:solidFill>
                <a:srgbClr val="000000"/>
              </a:solidFill>
            </a:endParaRPr>
          </a:p>
        </p:txBody>
      </p:sp>
    </p:spTree>
    <p:extLst>
      <p:ext uri="{BB962C8B-B14F-4D97-AF65-F5344CB8AC3E}">
        <p14:creationId xmlns:p14="http://schemas.microsoft.com/office/powerpoint/2010/main" val="1560772622"/>
      </p:ext>
    </p:extLst>
  </p:cSld>
  <p:clrMapOvr>
    <a:masterClrMapping/>
  </p:clrMapOvr>
  <p:transition/>
  <p:timing>
    <p:tnLst>
      <p:par>
        <p:cTn id="1" dur="indefinite" restart="never" nodeType="tmRoot"/>
      </p:par>
    </p:tnLst>
  </p:timing>
</p:sldLayout>
</file>

<file path=ppt/slideLayouts/slideLayout255.xml><?xml version="1.0" encoding="utf-8"?>
<p:sldLayout xmlns:a="http://schemas.openxmlformats.org/drawingml/2006/main" xmlns:r="http://schemas.openxmlformats.org/officeDocument/2006/relationships" xmlns:p="http://schemas.openxmlformats.org/presentationml/2006/main" type="objAndTwoObj" preserve="1">
  <p:cSld name="Titel, Inhalt und 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719667" y="287338"/>
            <a:ext cx="8322733" cy="855662"/>
          </a:xfrm>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711200" y="1447801"/>
            <a:ext cx="5283200" cy="4894263"/>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6197600" y="1447800"/>
            <a:ext cx="5283200" cy="237013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Inhaltsplatzhalter 4"/>
          <p:cNvSpPr>
            <a:spLocks noGrp="1"/>
          </p:cNvSpPr>
          <p:nvPr>
            <p:ph sz="quarter" idx="3"/>
          </p:nvPr>
        </p:nvSpPr>
        <p:spPr>
          <a:xfrm>
            <a:off x="6197600" y="3970339"/>
            <a:ext cx="5283200" cy="2371725"/>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Rectangle 6"/>
          <p:cNvSpPr>
            <a:spLocks noGrp="1" noChangeArrowheads="1"/>
          </p:cNvSpPr>
          <p:nvPr>
            <p:ph type="sldNum" sz="quarter" idx="10"/>
          </p:nvPr>
        </p:nvSpPr>
        <p:spPr/>
        <p:txBody>
          <a:bodyPr/>
          <a:lstStyle>
            <a:lvl1pPr>
              <a:defRPr/>
            </a:lvl1pPr>
          </a:lstStyle>
          <a:p>
            <a:pPr>
              <a:defRPr/>
            </a:pPr>
            <a:fld id="{68844E46-FAC6-4B97-9146-D6E97EFF3C32}" type="slidenum">
              <a:rPr lang="de-DE">
                <a:solidFill>
                  <a:srgbClr val="FFFFFF"/>
                </a:solidFill>
              </a:rPr>
              <a:pPr>
                <a:defRPr/>
              </a:pPr>
              <a:t>‹Nr.›</a:t>
            </a:fld>
            <a:endParaRPr lang="de-DE" dirty="0">
              <a:solidFill>
                <a:srgbClr val="000000"/>
              </a:solidFill>
            </a:endParaRPr>
          </a:p>
        </p:txBody>
      </p:sp>
    </p:spTree>
    <p:extLst>
      <p:ext uri="{BB962C8B-B14F-4D97-AF65-F5344CB8AC3E}">
        <p14:creationId xmlns:p14="http://schemas.microsoft.com/office/powerpoint/2010/main" val="1789581067"/>
      </p:ext>
    </p:extLst>
  </p:cSld>
  <p:clrMapOvr>
    <a:masterClrMapping/>
  </p:clrMapOvr>
  <p:transition/>
  <p:timing>
    <p:tnLst>
      <p:par>
        <p:cTn id="1" dur="indefinite" restart="never" nodeType="tmRoot"/>
      </p:par>
    </p:tnLst>
  </p:timing>
</p:sldLayout>
</file>

<file path=ppt/slideLayouts/slideLayout256.xml><?xml version="1.0" encoding="utf-8"?>
<p:sldLayout xmlns:a="http://schemas.openxmlformats.org/drawingml/2006/main" xmlns:r="http://schemas.openxmlformats.org/officeDocument/2006/relationships" xmlns:p="http://schemas.openxmlformats.org/presentationml/2006/main" type="txAndObj" preserve="1">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719667" y="287338"/>
            <a:ext cx="8322733" cy="855662"/>
          </a:xfr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711200" y="1447801"/>
            <a:ext cx="5283200" cy="4894263"/>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6197600" y="1447801"/>
            <a:ext cx="5283200" cy="4894263"/>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6"/>
          <p:cNvSpPr>
            <a:spLocks noGrp="1" noChangeArrowheads="1"/>
          </p:cNvSpPr>
          <p:nvPr>
            <p:ph type="sldNum" sz="quarter" idx="10"/>
          </p:nvPr>
        </p:nvSpPr>
        <p:spPr/>
        <p:txBody>
          <a:bodyPr/>
          <a:lstStyle>
            <a:lvl1pPr>
              <a:defRPr/>
            </a:lvl1pPr>
          </a:lstStyle>
          <a:p>
            <a:pPr>
              <a:defRPr/>
            </a:pPr>
            <a:fld id="{2ACD2337-E268-4FBA-8D20-EA0D7A4A4A95}" type="slidenum">
              <a:rPr lang="de-DE">
                <a:solidFill>
                  <a:srgbClr val="FFFFFF"/>
                </a:solidFill>
              </a:rPr>
              <a:pPr>
                <a:defRPr/>
              </a:pPr>
              <a:t>‹Nr.›</a:t>
            </a:fld>
            <a:endParaRPr lang="de-DE" dirty="0">
              <a:solidFill>
                <a:srgbClr val="000000"/>
              </a:solidFill>
            </a:endParaRPr>
          </a:p>
        </p:txBody>
      </p:sp>
    </p:spTree>
    <p:extLst>
      <p:ext uri="{BB962C8B-B14F-4D97-AF65-F5344CB8AC3E}">
        <p14:creationId xmlns:p14="http://schemas.microsoft.com/office/powerpoint/2010/main" val="2172188904"/>
      </p:ext>
    </p:extLst>
  </p:cSld>
  <p:clrMapOvr>
    <a:masterClrMapping/>
  </p:clrMapOvr>
  <p:transition/>
  <p:timing>
    <p:tnLst>
      <p:par>
        <p:cTn id="1" dur="indefinite" restart="never" nodeType="tmRoot"/>
      </p:par>
    </p:tnLst>
  </p:timing>
</p:sldLayout>
</file>

<file path=ppt/slideLayouts/slideLayout257.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pic>
        <p:nvPicPr>
          <p:cNvPr id="4" name="Picture 7" descr="WWK-Logo-_Eine starke Gemeinschaft_CMY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96967" y="279401"/>
            <a:ext cx="21590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ctrTitle"/>
          </p:nvPr>
        </p:nvSpPr>
        <p:spPr>
          <a:xfrm>
            <a:off x="711200" y="1981200"/>
            <a:ext cx="6502400" cy="1752600"/>
          </a:xfrm>
        </p:spPr>
        <p:txBody>
          <a:bodyPr anchor="b"/>
          <a:lstStyle>
            <a:lvl1pPr>
              <a:lnSpc>
                <a:spcPct val="90000"/>
              </a:lnSpc>
              <a:defRPr sz="2200" b="1">
                <a:solidFill>
                  <a:schemeClr val="bg1"/>
                </a:solidFill>
              </a:defRPr>
            </a:lvl1pPr>
          </a:lstStyle>
          <a:p>
            <a:pPr lvl="0"/>
            <a:r>
              <a:rPr lang="de-DE" noProof="0" smtClean="0"/>
              <a:t>Mastertitelformat bearbeiten</a:t>
            </a:r>
          </a:p>
        </p:txBody>
      </p:sp>
      <p:sp>
        <p:nvSpPr>
          <p:cNvPr id="3075" name="Rectangle 3"/>
          <p:cNvSpPr>
            <a:spLocks noGrp="1" noChangeArrowheads="1"/>
          </p:cNvSpPr>
          <p:nvPr>
            <p:ph type="subTitle" idx="1"/>
          </p:nvPr>
        </p:nvSpPr>
        <p:spPr>
          <a:xfrm>
            <a:off x="711200" y="4343400"/>
            <a:ext cx="6493933" cy="228600"/>
          </a:xfrm>
        </p:spPr>
        <p:txBody>
          <a:bodyPr/>
          <a:lstStyle>
            <a:lvl1pPr marL="0" indent="0">
              <a:buFontTx/>
              <a:buNone/>
              <a:defRPr sz="1200">
                <a:solidFill>
                  <a:schemeClr val="bg1"/>
                </a:solidFill>
              </a:defRPr>
            </a:lvl1pPr>
          </a:lstStyle>
          <a:p>
            <a:pPr lvl="0"/>
            <a:r>
              <a:rPr lang="de-DE" noProof="0" smtClean="0"/>
              <a:t>Master-Untertitelformat bearbeiten</a:t>
            </a:r>
          </a:p>
        </p:txBody>
      </p:sp>
    </p:spTree>
    <p:extLst>
      <p:ext uri="{BB962C8B-B14F-4D97-AF65-F5344CB8AC3E}">
        <p14:creationId xmlns:p14="http://schemas.microsoft.com/office/powerpoint/2010/main" val="1546439451"/>
      </p:ext>
    </p:extLst>
  </p:cSld>
  <p:clrMapOvr>
    <a:masterClrMapping/>
  </p:clrMapOvr>
  <p:transition/>
  <p:timing>
    <p:tnLst>
      <p:par>
        <p:cTn id="1" dur="indefinite" restart="never" nodeType="tmRoot"/>
      </p:par>
    </p:tnLst>
  </p:timing>
</p:sldLayout>
</file>

<file path=ppt/slideLayouts/slideLayout25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6"/>
          <p:cNvSpPr>
            <a:spLocks noGrp="1" noChangeArrowheads="1"/>
          </p:cNvSpPr>
          <p:nvPr>
            <p:ph type="sldNum" sz="quarter" idx="10"/>
          </p:nvPr>
        </p:nvSpPr>
        <p:spPr/>
        <p:txBody>
          <a:bodyPr/>
          <a:lstStyle>
            <a:lvl1pPr>
              <a:defRPr/>
            </a:lvl1pPr>
          </a:lstStyle>
          <a:p>
            <a:pPr>
              <a:defRPr/>
            </a:pPr>
            <a:fld id="{FF1226DF-07D2-4274-B080-0BCA2DFE18BD}" type="slidenum">
              <a:rPr lang="de-DE">
                <a:solidFill>
                  <a:srgbClr val="FFFFFF"/>
                </a:solidFill>
              </a:rPr>
              <a:pPr>
                <a:defRPr/>
              </a:pPr>
              <a:t>‹Nr.›</a:t>
            </a:fld>
            <a:endParaRPr lang="de-DE" dirty="0">
              <a:solidFill>
                <a:srgbClr val="000000"/>
              </a:solidFill>
            </a:endParaRPr>
          </a:p>
        </p:txBody>
      </p:sp>
    </p:spTree>
    <p:extLst>
      <p:ext uri="{BB962C8B-B14F-4D97-AF65-F5344CB8AC3E}">
        <p14:creationId xmlns:p14="http://schemas.microsoft.com/office/powerpoint/2010/main" val="1349404975"/>
      </p:ext>
    </p:extLst>
  </p:cSld>
  <p:clrMapOvr>
    <a:masterClrMapping/>
  </p:clrMapOvr>
  <p:transition/>
  <p:timing>
    <p:tnLst>
      <p:par>
        <p:cTn id="1" dur="indefinite" restart="never" nodeType="tmRoot"/>
      </p:par>
    </p:tnLst>
  </p:timing>
</p:sldLayout>
</file>

<file path=ppt/slideLayouts/slideLayout259.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Rectangle 6"/>
          <p:cNvSpPr>
            <a:spLocks noGrp="1" noChangeArrowheads="1"/>
          </p:cNvSpPr>
          <p:nvPr>
            <p:ph type="sldNum" sz="quarter" idx="10"/>
          </p:nvPr>
        </p:nvSpPr>
        <p:spPr/>
        <p:txBody>
          <a:bodyPr/>
          <a:lstStyle>
            <a:lvl1pPr>
              <a:defRPr/>
            </a:lvl1pPr>
          </a:lstStyle>
          <a:p>
            <a:pPr>
              <a:defRPr/>
            </a:pPr>
            <a:fld id="{8F2633B1-058F-409B-8E39-BBF40D72D192}" type="slidenum">
              <a:rPr lang="de-DE">
                <a:solidFill>
                  <a:srgbClr val="FFFFFF"/>
                </a:solidFill>
              </a:rPr>
              <a:pPr>
                <a:defRPr/>
              </a:pPr>
              <a:t>‹Nr.›</a:t>
            </a:fld>
            <a:endParaRPr lang="de-DE" dirty="0">
              <a:solidFill>
                <a:srgbClr val="000000"/>
              </a:solidFill>
            </a:endParaRPr>
          </a:p>
        </p:txBody>
      </p:sp>
    </p:spTree>
    <p:extLst>
      <p:ext uri="{BB962C8B-B14F-4D97-AF65-F5344CB8AC3E}">
        <p14:creationId xmlns:p14="http://schemas.microsoft.com/office/powerpoint/2010/main" val="1896364248"/>
      </p:ext>
    </p:extLst>
  </p:cSld>
  <p:clrMapOvr>
    <a:masterClrMapping/>
  </p:clrMapOvr>
  <p:transition/>
  <p:timing>
    <p:tnLst>
      <p:par>
        <p:cTn id="1" dur="indefinite" restart="never" nodeType="tmRoot"/>
      </p:par>
    </p:tnLst>
  </p:timing>
</p:sldLayout>
</file>

<file path=ppt/slideLayouts/slideLayout260.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711200" y="1447801"/>
            <a:ext cx="5283200" cy="48942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6197600" y="1447801"/>
            <a:ext cx="5283200" cy="48942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6"/>
          <p:cNvSpPr>
            <a:spLocks noGrp="1" noChangeArrowheads="1"/>
          </p:cNvSpPr>
          <p:nvPr>
            <p:ph type="sldNum" sz="quarter" idx="10"/>
          </p:nvPr>
        </p:nvSpPr>
        <p:spPr/>
        <p:txBody>
          <a:bodyPr/>
          <a:lstStyle>
            <a:lvl1pPr>
              <a:defRPr/>
            </a:lvl1pPr>
          </a:lstStyle>
          <a:p>
            <a:pPr>
              <a:defRPr/>
            </a:pPr>
            <a:fld id="{536CD951-21BF-479D-B61C-16E2900A24D7}" type="slidenum">
              <a:rPr lang="de-DE">
                <a:solidFill>
                  <a:srgbClr val="FFFFFF"/>
                </a:solidFill>
              </a:rPr>
              <a:pPr>
                <a:defRPr/>
              </a:pPr>
              <a:t>‹Nr.›</a:t>
            </a:fld>
            <a:endParaRPr lang="de-DE" dirty="0">
              <a:solidFill>
                <a:srgbClr val="000000"/>
              </a:solidFill>
            </a:endParaRPr>
          </a:p>
        </p:txBody>
      </p:sp>
    </p:spTree>
    <p:extLst>
      <p:ext uri="{BB962C8B-B14F-4D97-AF65-F5344CB8AC3E}">
        <p14:creationId xmlns:p14="http://schemas.microsoft.com/office/powerpoint/2010/main" val="4254387110"/>
      </p:ext>
    </p:extLst>
  </p:cSld>
  <p:clrMapOvr>
    <a:masterClrMapping/>
  </p:clrMapOvr>
  <p:transition/>
  <p:timing>
    <p:tnLst>
      <p:par>
        <p:cTn id="1" dur="indefinite" restart="never" nodeType="tmRoot"/>
      </p:par>
    </p:tnLst>
  </p:timing>
</p:sldLayout>
</file>

<file path=ppt/slideLayouts/slideLayout261.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6"/>
          <p:cNvSpPr>
            <a:spLocks noGrp="1" noChangeArrowheads="1"/>
          </p:cNvSpPr>
          <p:nvPr>
            <p:ph type="sldNum" sz="quarter" idx="10"/>
          </p:nvPr>
        </p:nvSpPr>
        <p:spPr/>
        <p:txBody>
          <a:bodyPr/>
          <a:lstStyle>
            <a:lvl1pPr>
              <a:defRPr/>
            </a:lvl1pPr>
          </a:lstStyle>
          <a:p>
            <a:pPr>
              <a:defRPr/>
            </a:pPr>
            <a:fld id="{FEB03987-61BA-49DD-BD9A-57B2544BC465}" type="slidenum">
              <a:rPr lang="de-DE">
                <a:solidFill>
                  <a:srgbClr val="FFFFFF"/>
                </a:solidFill>
              </a:rPr>
              <a:pPr>
                <a:defRPr/>
              </a:pPr>
              <a:t>‹Nr.›</a:t>
            </a:fld>
            <a:endParaRPr lang="de-DE" dirty="0">
              <a:solidFill>
                <a:srgbClr val="000000"/>
              </a:solidFill>
            </a:endParaRPr>
          </a:p>
        </p:txBody>
      </p:sp>
    </p:spTree>
    <p:extLst>
      <p:ext uri="{BB962C8B-B14F-4D97-AF65-F5344CB8AC3E}">
        <p14:creationId xmlns:p14="http://schemas.microsoft.com/office/powerpoint/2010/main" val="2978625904"/>
      </p:ext>
    </p:extLst>
  </p:cSld>
  <p:clrMapOvr>
    <a:masterClrMapping/>
  </p:clrMapOvr>
  <p:transition/>
  <p:timing>
    <p:tnLst>
      <p:par>
        <p:cTn id="1" dur="indefinite" restart="never" nodeType="tmRoot"/>
      </p:par>
    </p:tnLst>
  </p:timing>
</p:sldLayout>
</file>

<file path=ppt/slideLayouts/slideLayout26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6"/>
          <p:cNvSpPr>
            <a:spLocks noGrp="1" noChangeArrowheads="1"/>
          </p:cNvSpPr>
          <p:nvPr>
            <p:ph type="sldNum" sz="quarter" idx="10"/>
          </p:nvPr>
        </p:nvSpPr>
        <p:spPr/>
        <p:txBody>
          <a:bodyPr/>
          <a:lstStyle>
            <a:lvl1pPr>
              <a:defRPr/>
            </a:lvl1pPr>
          </a:lstStyle>
          <a:p>
            <a:pPr>
              <a:defRPr/>
            </a:pPr>
            <a:fld id="{B41CAF8D-46E1-4837-BEDB-50AB2DCBDED2}" type="slidenum">
              <a:rPr lang="de-DE">
                <a:solidFill>
                  <a:srgbClr val="FFFFFF"/>
                </a:solidFill>
              </a:rPr>
              <a:pPr>
                <a:defRPr/>
              </a:pPr>
              <a:t>‹Nr.›</a:t>
            </a:fld>
            <a:endParaRPr lang="de-DE" dirty="0">
              <a:solidFill>
                <a:srgbClr val="000000"/>
              </a:solidFill>
            </a:endParaRPr>
          </a:p>
        </p:txBody>
      </p:sp>
    </p:spTree>
    <p:extLst>
      <p:ext uri="{BB962C8B-B14F-4D97-AF65-F5344CB8AC3E}">
        <p14:creationId xmlns:p14="http://schemas.microsoft.com/office/powerpoint/2010/main" val="2982994184"/>
      </p:ext>
    </p:extLst>
  </p:cSld>
  <p:clrMapOvr>
    <a:masterClrMapping/>
  </p:clrMapOvr>
  <p:transition/>
  <p:timing>
    <p:tnLst>
      <p:par>
        <p:cTn id="1" dur="indefinite" restart="never" nodeType="tmRoot"/>
      </p:par>
    </p:tnLst>
  </p:timing>
</p:sldLayout>
</file>

<file path=ppt/slideLayouts/slideLayout26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p:txBody>
          <a:bodyPr/>
          <a:lstStyle>
            <a:lvl1pPr>
              <a:defRPr/>
            </a:lvl1pPr>
          </a:lstStyle>
          <a:p>
            <a:pPr>
              <a:defRPr/>
            </a:pPr>
            <a:fld id="{6724500E-814C-4CC5-B224-C13D7434C380}" type="slidenum">
              <a:rPr lang="de-DE">
                <a:solidFill>
                  <a:srgbClr val="FFFFFF"/>
                </a:solidFill>
              </a:rPr>
              <a:pPr>
                <a:defRPr/>
              </a:pPr>
              <a:t>‹Nr.›</a:t>
            </a:fld>
            <a:endParaRPr lang="de-DE" dirty="0">
              <a:solidFill>
                <a:srgbClr val="000000"/>
              </a:solidFill>
            </a:endParaRPr>
          </a:p>
        </p:txBody>
      </p:sp>
    </p:spTree>
    <p:extLst>
      <p:ext uri="{BB962C8B-B14F-4D97-AF65-F5344CB8AC3E}">
        <p14:creationId xmlns:p14="http://schemas.microsoft.com/office/powerpoint/2010/main" val="1004525161"/>
      </p:ext>
    </p:extLst>
  </p:cSld>
  <p:clrMapOvr>
    <a:masterClrMapping/>
  </p:clrMapOvr>
  <p:transition/>
  <p:timing>
    <p:tnLst>
      <p:par>
        <p:cTn id="1" dur="indefinite" restart="never" nodeType="tmRoot"/>
      </p:par>
    </p:tnLst>
  </p:timing>
</p:sldLayout>
</file>

<file path=ppt/slideLayouts/slideLayout264.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Rectangle 6"/>
          <p:cNvSpPr>
            <a:spLocks noGrp="1" noChangeArrowheads="1"/>
          </p:cNvSpPr>
          <p:nvPr>
            <p:ph type="sldNum" sz="quarter" idx="10"/>
          </p:nvPr>
        </p:nvSpPr>
        <p:spPr/>
        <p:txBody>
          <a:bodyPr/>
          <a:lstStyle>
            <a:lvl1pPr>
              <a:defRPr/>
            </a:lvl1pPr>
          </a:lstStyle>
          <a:p>
            <a:pPr>
              <a:defRPr/>
            </a:pPr>
            <a:fld id="{71A1E833-2FBC-49CD-9785-6E5978D17D70}" type="slidenum">
              <a:rPr lang="de-DE">
                <a:solidFill>
                  <a:srgbClr val="FFFFFF"/>
                </a:solidFill>
              </a:rPr>
              <a:pPr>
                <a:defRPr/>
              </a:pPr>
              <a:t>‹Nr.›</a:t>
            </a:fld>
            <a:endParaRPr lang="de-DE" dirty="0">
              <a:solidFill>
                <a:srgbClr val="000000"/>
              </a:solidFill>
            </a:endParaRPr>
          </a:p>
        </p:txBody>
      </p:sp>
    </p:spTree>
    <p:extLst>
      <p:ext uri="{BB962C8B-B14F-4D97-AF65-F5344CB8AC3E}">
        <p14:creationId xmlns:p14="http://schemas.microsoft.com/office/powerpoint/2010/main" val="1242045759"/>
      </p:ext>
    </p:extLst>
  </p:cSld>
  <p:clrMapOvr>
    <a:masterClrMapping/>
  </p:clrMapOvr>
  <p:transition/>
  <p:timing>
    <p:tnLst>
      <p:par>
        <p:cTn id="1" dur="indefinite" restart="never" nodeType="tmRoot"/>
      </p:par>
    </p:tnLst>
  </p:timing>
</p:sldLayout>
</file>

<file path=ppt/slideLayouts/slideLayout265.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dirty="0" smtClean="0"/>
          </a:p>
        </p:txBody>
      </p:sp>
      <p:sp>
        <p:nvSpPr>
          <p:cNvPr id="4" name="Textplatzhalt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Rectangle 6"/>
          <p:cNvSpPr>
            <a:spLocks noGrp="1" noChangeArrowheads="1"/>
          </p:cNvSpPr>
          <p:nvPr>
            <p:ph type="sldNum" sz="quarter" idx="10"/>
          </p:nvPr>
        </p:nvSpPr>
        <p:spPr/>
        <p:txBody>
          <a:bodyPr/>
          <a:lstStyle>
            <a:lvl1pPr>
              <a:defRPr/>
            </a:lvl1pPr>
          </a:lstStyle>
          <a:p>
            <a:pPr>
              <a:defRPr/>
            </a:pPr>
            <a:fld id="{1A6560F3-FE69-4545-BA76-F19D1BE65110}" type="slidenum">
              <a:rPr lang="de-DE">
                <a:solidFill>
                  <a:srgbClr val="FFFFFF"/>
                </a:solidFill>
              </a:rPr>
              <a:pPr>
                <a:defRPr/>
              </a:pPr>
              <a:t>‹Nr.›</a:t>
            </a:fld>
            <a:endParaRPr lang="de-DE" dirty="0">
              <a:solidFill>
                <a:srgbClr val="000000"/>
              </a:solidFill>
            </a:endParaRPr>
          </a:p>
        </p:txBody>
      </p:sp>
    </p:spTree>
    <p:extLst>
      <p:ext uri="{BB962C8B-B14F-4D97-AF65-F5344CB8AC3E}">
        <p14:creationId xmlns:p14="http://schemas.microsoft.com/office/powerpoint/2010/main" val="3161440261"/>
      </p:ext>
    </p:extLst>
  </p:cSld>
  <p:clrMapOvr>
    <a:masterClrMapping/>
  </p:clrMapOvr>
  <p:transition/>
  <p:timing>
    <p:tnLst>
      <p:par>
        <p:cTn id="1" dur="indefinite" restart="never" nodeType="tmRoot"/>
      </p:par>
    </p:tnLst>
  </p:timing>
</p:sldLayout>
</file>

<file path=ppt/slideLayouts/slideLayout26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6"/>
          <p:cNvSpPr>
            <a:spLocks noGrp="1" noChangeArrowheads="1"/>
          </p:cNvSpPr>
          <p:nvPr>
            <p:ph type="sldNum" sz="quarter" idx="10"/>
          </p:nvPr>
        </p:nvSpPr>
        <p:spPr/>
        <p:txBody>
          <a:bodyPr/>
          <a:lstStyle>
            <a:lvl1pPr>
              <a:defRPr/>
            </a:lvl1pPr>
          </a:lstStyle>
          <a:p>
            <a:pPr>
              <a:defRPr/>
            </a:pPr>
            <a:fld id="{301DCEC9-78F3-4045-9305-CF72122D882D}" type="slidenum">
              <a:rPr lang="de-DE">
                <a:solidFill>
                  <a:srgbClr val="FFFFFF"/>
                </a:solidFill>
              </a:rPr>
              <a:pPr>
                <a:defRPr/>
              </a:pPr>
              <a:t>‹Nr.›</a:t>
            </a:fld>
            <a:endParaRPr lang="de-DE" dirty="0">
              <a:solidFill>
                <a:srgbClr val="000000"/>
              </a:solidFill>
            </a:endParaRPr>
          </a:p>
        </p:txBody>
      </p:sp>
    </p:spTree>
    <p:extLst>
      <p:ext uri="{BB962C8B-B14F-4D97-AF65-F5344CB8AC3E}">
        <p14:creationId xmlns:p14="http://schemas.microsoft.com/office/powerpoint/2010/main" val="122682329"/>
      </p:ext>
    </p:extLst>
  </p:cSld>
  <p:clrMapOvr>
    <a:masterClrMapping/>
  </p:clrMapOvr>
  <p:transition/>
  <p:timing>
    <p:tnLst>
      <p:par>
        <p:cTn id="1" dur="indefinite" restart="never" nodeType="tmRoot"/>
      </p:par>
    </p:tnLst>
  </p:timing>
</p:sldLayout>
</file>

<file path=ppt/slideLayouts/slideLayout26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88400" y="287339"/>
            <a:ext cx="2692400" cy="60547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711200" y="287339"/>
            <a:ext cx="7874000" cy="60547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6"/>
          <p:cNvSpPr>
            <a:spLocks noGrp="1" noChangeArrowheads="1"/>
          </p:cNvSpPr>
          <p:nvPr>
            <p:ph type="sldNum" sz="quarter" idx="10"/>
          </p:nvPr>
        </p:nvSpPr>
        <p:spPr/>
        <p:txBody>
          <a:bodyPr/>
          <a:lstStyle>
            <a:lvl1pPr>
              <a:defRPr/>
            </a:lvl1pPr>
          </a:lstStyle>
          <a:p>
            <a:pPr>
              <a:defRPr/>
            </a:pPr>
            <a:fld id="{969BF01E-28A9-411B-AD85-79F79F746A3F}" type="slidenum">
              <a:rPr lang="de-DE">
                <a:solidFill>
                  <a:srgbClr val="FFFFFF"/>
                </a:solidFill>
              </a:rPr>
              <a:pPr>
                <a:defRPr/>
              </a:pPr>
              <a:t>‹Nr.›</a:t>
            </a:fld>
            <a:endParaRPr lang="de-DE" dirty="0">
              <a:solidFill>
                <a:srgbClr val="000000"/>
              </a:solidFill>
            </a:endParaRPr>
          </a:p>
        </p:txBody>
      </p:sp>
    </p:spTree>
    <p:extLst>
      <p:ext uri="{BB962C8B-B14F-4D97-AF65-F5344CB8AC3E}">
        <p14:creationId xmlns:p14="http://schemas.microsoft.com/office/powerpoint/2010/main" val="3776344953"/>
      </p:ext>
    </p:extLst>
  </p:cSld>
  <p:clrMapOvr>
    <a:masterClrMapping/>
  </p:clrMapOvr>
  <p:transition/>
  <p:timing>
    <p:tnLst>
      <p:par>
        <p:cTn id="1" dur="indefinite" restart="never" nodeType="tmRoot"/>
      </p:par>
    </p:tnLst>
  </p:timing>
</p:sldLayout>
</file>

<file path=ppt/slideLayouts/slideLayout268.xml><?xml version="1.0" encoding="utf-8"?>
<p:sldLayout xmlns:a="http://schemas.openxmlformats.org/drawingml/2006/main" xmlns:r="http://schemas.openxmlformats.org/officeDocument/2006/relationships" xmlns:p="http://schemas.openxmlformats.org/presentationml/2006/main" type="objAndTwoObj" preserve="1">
  <p:cSld name="Titel, Inhalt und 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719667" y="287338"/>
            <a:ext cx="8322733" cy="855662"/>
          </a:xfrm>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711200" y="1447801"/>
            <a:ext cx="5283200" cy="4894263"/>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6197600" y="1447800"/>
            <a:ext cx="5283200" cy="237013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Inhaltsplatzhalter 4"/>
          <p:cNvSpPr>
            <a:spLocks noGrp="1"/>
          </p:cNvSpPr>
          <p:nvPr>
            <p:ph sz="quarter" idx="3"/>
          </p:nvPr>
        </p:nvSpPr>
        <p:spPr>
          <a:xfrm>
            <a:off x="6197600" y="3970339"/>
            <a:ext cx="5283200" cy="2371725"/>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Rectangle 6"/>
          <p:cNvSpPr>
            <a:spLocks noGrp="1" noChangeArrowheads="1"/>
          </p:cNvSpPr>
          <p:nvPr>
            <p:ph type="sldNum" sz="quarter" idx="10"/>
          </p:nvPr>
        </p:nvSpPr>
        <p:spPr/>
        <p:txBody>
          <a:bodyPr/>
          <a:lstStyle>
            <a:lvl1pPr>
              <a:defRPr/>
            </a:lvl1pPr>
          </a:lstStyle>
          <a:p>
            <a:pPr>
              <a:defRPr/>
            </a:pPr>
            <a:fld id="{68844E46-FAC6-4B97-9146-D6E97EFF3C32}" type="slidenum">
              <a:rPr lang="de-DE">
                <a:solidFill>
                  <a:srgbClr val="FFFFFF"/>
                </a:solidFill>
              </a:rPr>
              <a:pPr>
                <a:defRPr/>
              </a:pPr>
              <a:t>‹Nr.›</a:t>
            </a:fld>
            <a:endParaRPr lang="de-DE" dirty="0">
              <a:solidFill>
                <a:srgbClr val="000000"/>
              </a:solidFill>
            </a:endParaRPr>
          </a:p>
        </p:txBody>
      </p:sp>
    </p:spTree>
    <p:extLst>
      <p:ext uri="{BB962C8B-B14F-4D97-AF65-F5344CB8AC3E}">
        <p14:creationId xmlns:p14="http://schemas.microsoft.com/office/powerpoint/2010/main" val="4166736663"/>
      </p:ext>
    </p:extLst>
  </p:cSld>
  <p:clrMapOvr>
    <a:masterClrMapping/>
  </p:clrMapOvr>
  <p:transition/>
  <p:timing>
    <p:tnLst>
      <p:par>
        <p:cTn id="1" dur="indefinite" restart="never" nodeType="tmRoot"/>
      </p:par>
    </p:tnLst>
  </p:timing>
</p:sldLayout>
</file>

<file path=ppt/slideLayouts/slideLayout269.xml><?xml version="1.0" encoding="utf-8"?>
<p:sldLayout xmlns:a="http://schemas.openxmlformats.org/drawingml/2006/main" xmlns:r="http://schemas.openxmlformats.org/officeDocument/2006/relationships" xmlns:p="http://schemas.openxmlformats.org/presentationml/2006/main" type="txAndObj" preserve="1">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719667" y="287338"/>
            <a:ext cx="8322733" cy="855662"/>
          </a:xfr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711200" y="1447801"/>
            <a:ext cx="5283200" cy="4894263"/>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6197600" y="1447801"/>
            <a:ext cx="5283200" cy="4894263"/>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6"/>
          <p:cNvSpPr>
            <a:spLocks noGrp="1" noChangeArrowheads="1"/>
          </p:cNvSpPr>
          <p:nvPr>
            <p:ph type="sldNum" sz="quarter" idx="10"/>
          </p:nvPr>
        </p:nvSpPr>
        <p:spPr/>
        <p:txBody>
          <a:bodyPr/>
          <a:lstStyle>
            <a:lvl1pPr>
              <a:defRPr/>
            </a:lvl1pPr>
          </a:lstStyle>
          <a:p>
            <a:pPr>
              <a:defRPr/>
            </a:pPr>
            <a:fld id="{2ACD2337-E268-4FBA-8D20-EA0D7A4A4A95}" type="slidenum">
              <a:rPr lang="de-DE">
                <a:solidFill>
                  <a:srgbClr val="FFFFFF"/>
                </a:solidFill>
              </a:rPr>
              <a:pPr>
                <a:defRPr/>
              </a:pPr>
              <a:t>‹Nr.›</a:t>
            </a:fld>
            <a:endParaRPr lang="de-DE" dirty="0">
              <a:solidFill>
                <a:srgbClr val="000000"/>
              </a:solidFill>
            </a:endParaRPr>
          </a:p>
        </p:txBody>
      </p:sp>
    </p:spTree>
    <p:extLst>
      <p:ext uri="{BB962C8B-B14F-4D97-AF65-F5344CB8AC3E}">
        <p14:creationId xmlns:p14="http://schemas.microsoft.com/office/powerpoint/2010/main" val="3759470397"/>
      </p:ext>
    </p:extLst>
  </p:cSld>
  <p:clrMapOvr>
    <a:masterClrMapping/>
  </p:clrMapOvr>
  <p:transition/>
  <p:timing>
    <p:tnLst>
      <p:par>
        <p:cTn id="1" dur="indefinite" restart="never" nodeType="tmRoot"/>
      </p:par>
    </p:tnLst>
  </p:timing>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11_Titelfolie v1">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72E46032-7461-F14F-828D-902A42EDE8F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2000" cy="3778248"/>
          </a:xfrm>
          <a:prstGeom prst="rect">
            <a:avLst/>
          </a:prstGeom>
        </p:spPr>
      </p:pic>
      <p:pic>
        <p:nvPicPr>
          <p:cNvPr id="6" name="Grafik 5">
            <a:extLst>
              <a:ext uri="{FF2B5EF4-FFF2-40B4-BE49-F238E27FC236}">
                <a16:creationId xmlns:a16="http://schemas.microsoft.com/office/drawing/2014/main" id="{CED0323D-831E-42F1-9BEC-0D769A85E75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2192000" cy="3778248"/>
          </a:xfrm>
          <a:prstGeom prst="rect">
            <a:avLst/>
          </a:prstGeom>
        </p:spPr>
      </p:pic>
      <p:sp>
        <p:nvSpPr>
          <p:cNvPr id="11" name="Title 1">
            <a:extLst>
              <a:ext uri="{FF2B5EF4-FFF2-40B4-BE49-F238E27FC236}">
                <a16:creationId xmlns:a16="http://schemas.microsoft.com/office/drawing/2014/main" id="{56076A5E-0A03-434F-AB68-565CDE40CF07}"/>
              </a:ext>
            </a:extLst>
          </p:cNvPr>
          <p:cNvSpPr>
            <a:spLocks noGrp="1"/>
          </p:cNvSpPr>
          <p:nvPr>
            <p:ph type="ctrTitle" hasCustomPrompt="1"/>
          </p:nvPr>
        </p:nvSpPr>
        <p:spPr>
          <a:xfrm>
            <a:off x="747606" y="4237942"/>
            <a:ext cx="10785585" cy="1088111"/>
          </a:xfrm>
        </p:spPr>
        <p:txBody>
          <a:bodyPr lIns="0" tIns="0" rIns="0" bIns="0" anchor="b">
            <a:noAutofit/>
          </a:bodyPr>
          <a:lstStyle>
            <a:lvl1pPr algn="l">
              <a:lnSpc>
                <a:spcPts val="3600"/>
              </a:lnSpc>
              <a:defRPr sz="4000" b="1" cap="all" baseline="0">
                <a:latin typeface="+mj-lt"/>
                <a:cs typeface="Arial" panose="020B0604020202020204" pitchFamily="34" charset="0"/>
              </a:defRPr>
            </a:lvl1pPr>
          </a:lstStyle>
          <a:p>
            <a:r>
              <a:rPr lang="de-DE" dirty="0"/>
              <a:t>Ein langer Präsentationstitel in einer</a:t>
            </a:r>
            <a:br>
              <a:rPr lang="de-DE" dirty="0"/>
            </a:br>
            <a:r>
              <a:rPr lang="de-DE" dirty="0"/>
              <a:t>oder zwei </a:t>
            </a:r>
            <a:r>
              <a:rPr lang="de-DE" dirty="0" err="1"/>
              <a:t>zeilen</a:t>
            </a:r>
            <a:r>
              <a:rPr lang="de-DE" dirty="0"/>
              <a:t>.</a:t>
            </a:r>
            <a:endParaRPr lang="en-US" dirty="0"/>
          </a:p>
        </p:txBody>
      </p:sp>
      <p:sp>
        <p:nvSpPr>
          <p:cNvPr id="17" name="Rechteck 16">
            <a:extLst>
              <a:ext uri="{FF2B5EF4-FFF2-40B4-BE49-F238E27FC236}">
                <a16:creationId xmlns:a16="http://schemas.microsoft.com/office/drawing/2014/main" id="{4AE9D5AE-3ECB-45A4-BE59-5F63F03168DC}"/>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de-DE"/>
          </a:p>
        </p:txBody>
      </p:sp>
      <p:sp>
        <p:nvSpPr>
          <p:cNvPr id="18" name="Subtitle 2">
            <a:extLst>
              <a:ext uri="{FF2B5EF4-FFF2-40B4-BE49-F238E27FC236}">
                <a16:creationId xmlns:a16="http://schemas.microsoft.com/office/drawing/2014/main" id="{FC595321-BB83-4E7F-A492-2465B73CA30B}"/>
              </a:ext>
            </a:extLst>
          </p:cNvPr>
          <p:cNvSpPr>
            <a:spLocks noGrp="1"/>
          </p:cNvSpPr>
          <p:nvPr>
            <p:ph type="subTitle" idx="1" hasCustomPrompt="1"/>
          </p:nvPr>
        </p:nvSpPr>
        <p:spPr>
          <a:xfrm>
            <a:off x="731839" y="5674088"/>
            <a:ext cx="10801351" cy="691989"/>
          </a:xfrm>
        </p:spPr>
        <p:txBody>
          <a:bodyPr lIns="0" tIns="0" rIns="0" bIns="0">
            <a:normAutofit/>
          </a:bodyPr>
          <a:lstStyle>
            <a:lvl1pPr marL="0" indent="0" algn="l">
              <a:buNone/>
              <a:defRPr sz="1900">
                <a:solidFill>
                  <a:schemeClr val="bg1"/>
                </a:solidFill>
              </a:defRPr>
            </a:lvl1pPr>
            <a:lvl2pPr marL="457178" indent="0" algn="ctr">
              <a:buNone/>
              <a:defRPr sz="2000"/>
            </a:lvl2pPr>
            <a:lvl3pPr marL="914354" indent="0" algn="ctr">
              <a:buNone/>
              <a:defRPr sz="19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de-DE" dirty="0"/>
              <a:t>Platz für eine </a:t>
            </a:r>
            <a:r>
              <a:rPr lang="de-DE" dirty="0" err="1"/>
              <a:t>Subline</a:t>
            </a:r>
            <a:r>
              <a:rPr lang="de-DE" dirty="0"/>
              <a:t>, wenn diese benötigt wird.</a:t>
            </a:r>
            <a:endParaRPr lang="en-US" dirty="0"/>
          </a:p>
        </p:txBody>
      </p:sp>
      <p:sp>
        <p:nvSpPr>
          <p:cNvPr id="19" name="Textplatzhalter 9">
            <a:extLst>
              <a:ext uri="{FF2B5EF4-FFF2-40B4-BE49-F238E27FC236}">
                <a16:creationId xmlns:a16="http://schemas.microsoft.com/office/drawing/2014/main" id="{B0287F4C-D62F-4749-A186-24017831D1A8}"/>
              </a:ext>
            </a:extLst>
          </p:cNvPr>
          <p:cNvSpPr>
            <a:spLocks noGrp="1"/>
          </p:cNvSpPr>
          <p:nvPr>
            <p:ph type="body" sz="quarter" idx="12" hasCustomPrompt="1"/>
          </p:nvPr>
        </p:nvSpPr>
        <p:spPr>
          <a:xfrm>
            <a:off x="747604" y="4025484"/>
            <a:ext cx="6126163" cy="284693"/>
          </a:xfrm>
        </p:spPr>
        <p:txBody>
          <a:bodyPr lIns="0" tIns="0" rIns="0" bIns="0">
            <a:spAutoFit/>
          </a:bodyPr>
          <a:lstStyle>
            <a:lvl1pPr marL="0" indent="0">
              <a:buNone/>
              <a:defRPr sz="2000">
                <a:solidFill>
                  <a:schemeClr val="accent6"/>
                </a:solidFill>
              </a:defRPr>
            </a:lvl1pPr>
            <a:lvl2pPr marL="457178" indent="0">
              <a:buNone/>
              <a:defRPr/>
            </a:lvl2pPr>
            <a:lvl3pPr marL="914354" indent="0">
              <a:buNone/>
              <a:defRPr/>
            </a:lvl3pPr>
            <a:lvl4pPr marL="1371532" indent="0">
              <a:buNone/>
              <a:defRPr/>
            </a:lvl4pPr>
            <a:lvl5pPr marL="1828709" indent="0">
              <a:buNone/>
              <a:defRPr/>
            </a:lvl5pPr>
          </a:lstStyle>
          <a:p>
            <a:pPr lvl="0"/>
            <a:r>
              <a:rPr lang="de-DE" dirty="0"/>
              <a:t>Datum</a:t>
            </a:r>
          </a:p>
        </p:txBody>
      </p:sp>
      <p:sp>
        <p:nvSpPr>
          <p:cNvPr id="20" name="Textplatzhalter 4">
            <a:extLst>
              <a:ext uri="{FF2B5EF4-FFF2-40B4-BE49-F238E27FC236}">
                <a16:creationId xmlns:a16="http://schemas.microsoft.com/office/drawing/2014/main" id="{C2B5CA33-1305-4507-AE8A-C40E7F946C4B}"/>
              </a:ext>
            </a:extLst>
          </p:cNvPr>
          <p:cNvSpPr>
            <a:spLocks noGrp="1"/>
          </p:cNvSpPr>
          <p:nvPr>
            <p:ph type="body" sz="quarter" idx="13" hasCustomPrompt="1"/>
          </p:nvPr>
        </p:nvSpPr>
        <p:spPr>
          <a:xfrm>
            <a:off x="731840" y="6493828"/>
            <a:ext cx="7146925" cy="207749"/>
          </a:xfrm>
        </p:spPr>
        <p:txBody>
          <a:bodyPr lIns="0" tIns="0" rIns="0" bIns="0">
            <a:spAutoFit/>
          </a:bodyPr>
          <a:lstStyle>
            <a:lvl1pPr marL="0" indent="0">
              <a:buNone/>
              <a:defRPr sz="1500">
                <a:solidFill>
                  <a:schemeClr val="bg1"/>
                </a:solidFill>
              </a:defRPr>
            </a:lvl1pPr>
            <a:lvl2pPr marL="457178" indent="0">
              <a:buNone/>
              <a:defRPr sz="1200">
                <a:solidFill>
                  <a:schemeClr val="accent5"/>
                </a:solidFill>
              </a:defRPr>
            </a:lvl2pPr>
            <a:lvl3pPr marL="914354" indent="0">
              <a:buNone/>
              <a:defRPr sz="1100">
                <a:solidFill>
                  <a:schemeClr val="accent5"/>
                </a:solidFill>
              </a:defRPr>
            </a:lvl3pPr>
            <a:lvl4pPr marL="1371532" indent="0">
              <a:buNone/>
              <a:defRPr sz="1100">
                <a:solidFill>
                  <a:schemeClr val="accent5"/>
                </a:solidFill>
              </a:defRPr>
            </a:lvl4pPr>
            <a:lvl5pPr marL="1828709" indent="0">
              <a:buNone/>
              <a:defRPr sz="1100">
                <a:solidFill>
                  <a:schemeClr val="accent5"/>
                </a:solidFill>
              </a:defRPr>
            </a:lvl5pPr>
          </a:lstStyle>
          <a:p>
            <a:pPr lvl="0"/>
            <a:r>
              <a:rPr lang="de-DE" dirty="0"/>
              <a:t>Referent</a:t>
            </a:r>
          </a:p>
        </p:txBody>
      </p:sp>
      <p:sp>
        <p:nvSpPr>
          <p:cNvPr id="21" name="Rechteck 20">
            <a:extLst>
              <a:ext uri="{FF2B5EF4-FFF2-40B4-BE49-F238E27FC236}">
                <a16:creationId xmlns:a16="http://schemas.microsoft.com/office/drawing/2014/main" id="{627B5F4E-D22B-4E32-A9FC-93D15DF21174}"/>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de-DE">
              <a:solidFill>
                <a:schemeClr val="accent6"/>
              </a:solidFill>
            </a:endParaRPr>
          </a:p>
        </p:txBody>
      </p:sp>
      <p:grpSp>
        <p:nvGrpSpPr>
          <p:cNvPr id="3" name="Gruppieren 2">
            <a:extLst>
              <a:ext uri="{FF2B5EF4-FFF2-40B4-BE49-F238E27FC236}">
                <a16:creationId xmlns:a16="http://schemas.microsoft.com/office/drawing/2014/main" id="{75773B6C-3F01-0548-984A-789668812477}"/>
              </a:ext>
            </a:extLst>
          </p:cNvPr>
          <p:cNvGrpSpPr/>
          <p:nvPr userDrawn="1"/>
        </p:nvGrpSpPr>
        <p:grpSpPr>
          <a:xfrm>
            <a:off x="470405" y="1"/>
            <a:ext cx="2219497" cy="1422655"/>
            <a:chOff x="3802183" y="1611923"/>
            <a:chExt cx="2219497" cy="1422654"/>
          </a:xfrm>
        </p:grpSpPr>
        <p:sp>
          <p:nvSpPr>
            <p:cNvPr id="26" name="Rechteck 25">
              <a:extLst>
                <a:ext uri="{FF2B5EF4-FFF2-40B4-BE49-F238E27FC236}">
                  <a16:creationId xmlns:a16="http://schemas.microsoft.com/office/drawing/2014/main" id="{A20E6FE6-F774-2446-836C-1E96E104A989}"/>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4" name="Picture 7" descr="WWK-Logo-_Eine starke Gemeinschaft_CMYK">
              <a:extLst>
                <a:ext uri="{FF2B5EF4-FFF2-40B4-BE49-F238E27FC236}">
                  <a16:creationId xmlns:a16="http://schemas.microsoft.com/office/drawing/2014/main" id="{2BA981E3-6B23-E241-9C54-025862C7C89E}"/>
                </a:ext>
              </a:extLst>
            </p:cNvPr>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179398534"/>
      </p:ext>
    </p:extLst>
  </p:cSld>
  <p:clrMapOvr>
    <a:masterClrMapping/>
  </p:clrMapOvr>
  <p:extLst mod="1">
    <p:ext uri="{DCECCB84-F9BA-43D5-87BE-67443E8EF086}">
      <p15:sldGuideLst xmlns:p15="http://schemas.microsoft.com/office/powerpoint/2012/main">
        <p15:guide id="1" pos="461">
          <p15:clr>
            <a:srgbClr val="FBAE40"/>
          </p15:clr>
        </p15:guide>
        <p15:guide id="2" pos="7265">
          <p15:clr>
            <a:srgbClr val="FBAE40"/>
          </p15:clr>
        </p15:guide>
      </p15:sldGuideLst>
    </p:ext>
  </p:extLst>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12_Titelfolie v1">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72E46032-7461-F14F-828D-902A42EDE8F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2000" cy="3778248"/>
          </a:xfrm>
          <a:prstGeom prst="rect">
            <a:avLst/>
          </a:prstGeom>
        </p:spPr>
      </p:pic>
      <p:grpSp>
        <p:nvGrpSpPr>
          <p:cNvPr id="12" name="Gruppieren 11">
            <a:extLst>
              <a:ext uri="{FF2B5EF4-FFF2-40B4-BE49-F238E27FC236}">
                <a16:creationId xmlns:a16="http://schemas.microsoft.com/office/drawing/2014/main" id="{B8961B66-B780-F446-831E-7B1266A040B1}"/>
              </a:ext>
            </a:extLst>
          </p:cNvPr>
          <p:cNvGrpSpPr/>
          <p:nvPr userDrawn="1"/>
        </p:nvGrpSpPr>
        <p:grpSpPr>
          <a:xfrm>
            <a:off x="470405" y="1"/>
            <a:ext cx="2219497" cy="1422655"/>
            <a:chOff x="3802183" y="1611923"/>
            <a:chExt cx="2219497" cy="1422654"/>
          </a:xfrm>
        </p:grpSpPr>
        <p:sp>
          <p:nvSpPr>
            <p:cNvPr id="14" name="Rechteck 13">
              <a:extLst>
                <a:ext uri="{FF2B5EF4-FFF2-40B4-BE49-F238E27FC236}">
                  <a16:creationId xmlns:a16="http://schemas.microsoft.com/office/drawing/2014/main" id="{BC5BC21D-9653-C248-A321-ED2576034B54}"/>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5" name="Picture 7" descr="WWK-Logo-_Eine starke Gemeinschaft_CMYK">
              <a:extLst>
                <a:ext uri="{FF2B5EF4-FFF2-40B4-BE49-F238E27FC236}">
                  <a16:creationId xmlns:a16="http://schemas.microsoft.com/office/drawing/2014/main" id="{C7D7F286-91E3-D54F-8E64-558537138659}"/>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6" name="Title 1">
            <a:extLst>
              <a:ext uri="{FF2B5EF4-FFF2-40B4-BE49-F238E27FC236}">
                <a16:creationId xmlns:a16="http://schemas.microsoft.com/office/drawing/2014/main" id="{8EF6F274-8EDA-264E-B2A3-4DCB0C2B9382}"/>
              </a:ext>
            </a:extLst>
          </p:cNvPr>
          <p:cNvSpPr>
            <a:spLocks noGrp="1"/>
          </p:cNvSpPr>
          <p:nvPr>
            <p:ph type="ctrTitle" hasCustomPrompt="1"/>
          </p:nvPr>
        </p:nvSpPr>
        <p:spPr>
          <a:xfrm>
            <a:off x="747606" y="4237942"/>
            <a:ext cx="10785585" cy="1088111"/>
          </a:xfrm>
        </p:spPr>
        <p:txBody>
          <a:bodyPr lIns="0" tIns="0" rIns="0" bIns="0" anchor="b">
            <a:noAutofit/>
          </a:bodyPr>
          <a:lstStyle>
            <a:lvl1pPr algn="l">
              <a:lnSpc>
                <a:spcPts val="3600"/>
              </a:lnSpc>
              <a:defRPr sz="4000" b="1" cap="all" baseline="0">
                <a:latin typeface="+mj-lt"/>
                <a:cs typeface="Arial" panose="020B0604020202020204" pitchFamily="34" charset="0"/>
              </a:defRPr>
            </a:lvl1pPr>
          </a:lstStyle>
          <a:p>
            <a:r>
              <a:rPr lang="de-DE" dirty="0"/>
              <a:t>Ein langer Präsentationstitel in einer</a:t>
            </a:r>
            <a:br>
              <a:rPr lang="de-DE" dirty="0"/>
            </a:br>
            <a:r>
              <a:rPr lang="de-DE" dirty="0"/>
              <a:t>oder zwei </a:t>
            </a:r>
            <a:r>
              <a:rPr lang="de-DE" dirty="0" err="1"/>
              <a:t>zeilen</a:t>
            </a:r>
            <a:r>
              <a:rPr lang="de-DE" dirty="0"/>
              <a:t>.</a:t>
            </a:r>
            <a:endParaRPr lang="en-US" dirty="0"/>
          </a:p>
        </p:txBody>
      </p:sp>
      <p:sp>
        <p:nvSpPr>
          <p:cNvPr id="19" name="Rechteck 18">
            <a:extLst>
              <a:ext uri="{FF2B5EF4-FFF2-40B4-BE49-F238E27FC236}">
                <a16:creationId xmlns:a16="http://schemas.microsoft.com/office/drawing/2014/main" id="{60EB0D1F-E4A9-EB4D-814B-36FA1CE9586E}"/>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de-DE"/>
          </a:p>
        </p:txBody>
      </p:sp>
      <p:sp>
        <p:nvSpPr>
          <p:cNvPr id="22" name="Subtitle 2">
            <a:extLst>
              <a:ext uri="{FF2B5EF4-FFF2-40B4-BE49-F238E27FC236}">
                <a16:creationId xmlns:a16="http://schemas.microsoft.com/office/drawing/2014/main" id="{DAB74D68-F101-DC49-BC40-80807EE1C13E}"/>
              </a:ext>
            </a:extLst>
          </p:cNvPr>
          <p:cNvSpPr>
            <a:spLocks noGrp="1"/>
          </p:cNvSpPr>
          <p:nvPr>
            <p:ph type="subTitle" idx="1" hasCustomPrompt="1"/>
          </p:nvPr>
        </p:nvSpPr>
        <p:spPr>
          <a:xfrm>
            <a:off x="731839" y="5674088"/>
            <a:ext cx="10801351" cy="691989"/>
          </a:xfrm>
        </p:spPr>
        <p:txBody>
          <a:bodyPr lIns="0" tIns="0" rIns="0" bIns="0">
            <a:normAutofit/>
          </a:bodyPr>
          <a:lstStyle>
            <a:lvl1pPr marL="0" indent="0" algn="l">
              <a:buNone/>
              <a:defRPr sz="1900">
                <a:solidFill>
                  <a:schemeClr val="bg1"/>
                </a:solidFill>
              </a:defRPr>
            </a:lvl1pPr>
            <a:lvl2pPr marL="457178" indent="0" algn="ctr">
              <a:buNone/>
              <a:defRPr sz="2000"/>
            </a:lvl2pPr>
            <a:lvl3pPr marL="914354" indent="0" algn="ctr">
              <a:buNone/>
              <a:defRPr sz="19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de-DE" dirty="0"/>
              <a:t>Platz für eine </a:t>
            </a:r>
            <a:r>
              <a:rPr lang="de-DE" dirty="0" err="1"/>
              <a:t>Subline</a:t>
            </a:r>
            <a:r>
              <a:rPr lang="de-DE" dirty="0"/>
              <a:t>, wenn diese benötigt wird.</a:t>
            </a:r>
            <a:endParaRPr lang="en-US" dirty="0"/>
          </a:p>
        </p:txBody>
      </p:sp>
      <p:sp>
        <p:nvSpPr>
          <p:cNvPr id="25" name="Textplatzhalter 9">
            <a:extLst>
              <a:ext uri="{FF2B5EF4-FFF2-40B4-BE49-F238E27FC236}">
                <a16:creationId xmlns:a16="http://schemas.microsoft.com/office/drawing/2014/main" id="{E4BAD925-4A8E-104A-9E18-2C96493268DD}"/>
              </a:ext>
            </a:extLst>
          </p:cNvPr>
          <p:cNvSpPr>
            <a:spLocks noGrp="1"/>
          </p:cNvSpPr>
          <p:nvPr>
            <p:ph type="body" sz="quarter" idx="12" hasCustomPrompt="1"/>
          </p:nvPr>
        </p:nvSpPr>
        <p:spPr>
          <a:xfrm>
            <a:off x="747604" y="4025484"/>
            <a:ext cx="6126163" cy="284693"/>
          </a:xfrm>
        </p:spPr>
        <p:txBody>
          <a:bodyPr lIns="0" tIns="0" rIns="0" bIns="0">
            <a:spAutoFit/>
          </a:bodyPr>
          <a:lstStyle>
            <a:lvl1pPr marL="0" indent="0">
              <a:buNone/>
              <a:defRPr sz="2000">
                <a:solidFill>
                  <a:schemeClr val="accent6"/>
                </a:solidFill>
              </a:defRPr>
            </a:lvl1pPr>
            <a:lvl2pPr marL="457178" indent="0">
              <a:buNone/>
              <a:defRPr/>
            </a:lvl2pPr>
            <a:lvl3pPr marL="914354" indent="0">
              <a:buNone/>
              <a:defRPr/>
            </a:lvl3pPr>
            <a:lvl4pPr marL="1371532" indent="0">
              <a:buNone/>
              <a:defRPr/>
            </a:lvl4pPr>
            <a:lvl5pPr marL="1828709" indent="0">
              <a:buNone/>
              <a:defRPr/>
            </a:lvl5pPr>
          </a:lstStyle>
          <a:p>
            <a:pPr lvl="0"/>
            <a:r>
              <a:rPr lang="de-DE" dirty="0"/>
              <a:t>Datum</a:t>
            </a:r>
          </a:p>
        </p:txBody>
      </p:sp>
      <p:sp>
        <p:nvSpPr>
          <p:cNvPr id="26" name="Textplatzhalter 4">
            <a:extLst>
              <a:ext uri="{FF2B5EF4-FFF2-40B4-BE49-F238E27FC236}">
                <a16:creationId xmlns:a16="http://schemas.microsoft.com/office/drawing/2014/main" id="{E141FBB9-934F-7043-91E2-E01971069DC5}"/>
              </a:ext>
            </a:extLst>
          </p:cNvPr>
          <p:cNvSpPr>
            <a:spLocks noGrp="1"/>
          </p:cNvSpPr>
          <p:nvPr>
            <p:ph type="body" sz="quarter" idx="13" hasCustomPrompt="1"/>
          </p:nvPr>
        </p:nvSpPr>
        <p:spPr>
          <a:xfrm>
            <a:off x="731840" y="6493828"/>
            <a:ext cx="7146925" cy="207749"/>
          </a:xfrm>
        </p:spPr>
        <p:txBody>
          <a:bodyPr lIns="0" tIns="0" rIns="0" bIns="0">
            <a:spAutoFit/>
          </a:bodyPr>
          <a:lstStyle>
            <a:lvl1pPr marL="0" indent="0">
              <a:buNone/>
              <a:defRPr sz="1500">
                <a:solidFill>
                  <a:schemeClr val="bg1"/>
                </a:solidFill>
              </a:defRPr>
            </a:lvl1pPr>
            <a:lvl2pPr marL="457178" indent="0">
              <a:buNone/>
              <a:defRPr sz="1200">
                <a:solidFill>
                  <a:schemeClr val="accent5"/>
                </a:solidFill>
              </a:defRPr>
            </a:lvl2pPr>
            <a:lvl3pPr marL="914354" indent="0">
              <a:buNone/>
              <a:defRPr sz="1100">
                <a:solidFill>
                  <a:schemeClr val="accent5"/>
                </a:solidFill>
              </a:defRPr>
            </a:lvl3pPr>
            <a:lvl4pPr marL="1371532" indent="0">
              <a:buNone/>
              <a:defRPr sz="1100">
                <a:solidFill>
                  <a:schemeClr val="accent5"/>
                </a:solidFill>
              </a:defRPr>
            </a:lvl4pPr>
            <a:lvl5pPr marL="1828709" indent="0">
              <a:buNone/>
              <a:defRPr sz="1100">
                <a:solidFill>
                  <a:schemeClr val="accent5"/>
                </a:solidFill>
              </a:defRPr>
            </a:lvl5pPr>
          </a:lstStyle>
          <a:p>
            <a:pPr lvl="0"/>
            <a:r>
              <a:rPr lang="de-DE" dirty="0"/>
              <a:t>Referent</a:t>
            </a:r>
          </a:p>
        </p:txBody>
      </p:sp>
      <p:sp>
        <p:nvSpPr>
          <p:cNvPr id="27" name="Rechteck 26">
            <a:extLst>
              <a:ext uri="{FF2B5EF4-FFF2-40B4-BE49-F238E27FC236}">
                <a16:creationId xmlns:a16="http://schemas.microsoft.com/office/drawing/2014/main" id="{FAC837BA-1879-F246-961D-F200F2A1B4B6}"/>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de-DE">
              <a:solidFill>
                <a:schemeClr val="accent6"/>
              </a:solidFill>
            </a:endParaRPr>
          </a:p>
        </p:txBody>
      </p:sp>
    </p:spTree>
    <p:extLst>
      <p:ext uri="{BB962C8B-B14F-4D97-AF65-F5344CB8AC3E}">
        <p14:creationId xmlns:p14="http://schemas.microsoft.com/office/powerpoint/2010/main" val="975422580"/>
      </p:ext>
    </p:extLst>
  </p:cSld>
  <p:clrMapOvr>
    <a:masterClrMapping/>
  </p:clrMapOvr>
  <p:extLst mod="1">
    <p:ext uri="{DCECCB84-F9BA-43D5-87BE-67443E8EF086}">
      <p15:sldGuideLst xmlns:p15="http://schemas.microsoft.com/office/powerpoint/2012/main">
        <p15:guide id="1" pos="461">
          <p15:clr>
            <a:srgbClr val="FBAE40"/>
          </p15:clr>
        </p15:guide>
        <p15:guide id="2" pos="7265">
          <p15:clr>
            <a:srgbClr val="FBAE40"/>
          </p15:clr>
        </p15:guide>
      </p15:sldGuideLst>
    </p:ext>
  </p:extLst>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Titelfolie_Zwischenfolie_Typografie">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F8A194F3-2034-4FE3-BEFE-643723A077D9}"/>
              </a:ext>
            </a:extLst>
          </p:cNvPr>
          <p:cNvSpPr>
            <a:spLocks noGrp="1"/>
          </p:cNvSpPr>
          <p:nvPr>
            <p:ph type="ctrTitle" hasCustomPrompt="1"/>
          </p:nvPr>
        </p:nvSpPr>
        <p:spPr>
          <a:xfrm>
            <a:off x="731839" y="3276562"/>
            <a:ext cx="9452687" cy="2146143"/>
          </a:xfrm>
        </p:spPr>
        <p:txBody>
          <a:bodyPr lIns="0" tIns="0" rIns="0" bIns="0" anchor="t">
            <a:noAutofit/>
          </a:bodyPr>
          <a:lstStyle>
            <a:lvl1pPr algn="l">
              <a:lnSpc>
                <a:spcPts val="5400"/>
              </a:lnSpc>
              <a:defRPr sz="6000" b="1" cap="all" baseline="0"/>
            </a:lvl1pPr>
          </a:lstStyle>
          <a:p>
            <a:r>
              <a:rPr lang="de-DE" dirty="0"/>
              <a:t>Ein langer Präsentationstitel in mehreren </a:t>
            </a:r>
            <a:r>
              <a:rPr lang="de-DE" dirty="0" err="1"/>
              <a:t>zeilen</a:t>
            </a:r>
            <a:r>
              <a:rPr lang="de-DE" dirty="0"/>
              <a:t>.</a:t>
            </a:r>
            <a:endParaRPr lang="en-US" dirty="0"/>
          </a:p>
        </p:txBody>
      </p:sp>
      <p:sp>
        <p:nvSpPr>
          <p:cNvPr id="11" name="Textplatzhalter 9">
            <a:extLst>
              <a:ext uri="{FF2B5EF4-FFF2-40B4-BE49-F238E27FC236}">
                <a16:creationId xmlns:a16="http://schemas.microsoft.com/office/drawing/2014/main" id="{EEA814D9-3515-49FE-A16F-5FD7B8536498}"/>
              </a:ext>
            </a:extLst>
          </p:cNvPr>
          <p:cNvSpPr>
            <a:spLocks noGrp="1"/>
          </p:cNvSpPr>
          <p:nvPr>
            <p:ph type="body" sz="quarter" idx="12" hasCustomPrompt="1"/>
          </p:nvPr>
        </p:nvSpPr>
        <p:spPr>
          <a:xfrm>
            <a:off x="731840" y="2802999"/>
            <a:ext cx="5616891" cy="427040"/>
          </a:xfrm>
        </p:spPr>
        <p:txBody>
          <a:bodyPr wrap="square" lIns="0" tIns="0" rIns="0" bIns="0">
            <a:spAutoFit/>
          </a:bodyPr>
          <a:lstStyle>
            <a:lvl1pPr marL="0" indent="0">
              <a:buNone/>
              <a:defRPr sz="3100">
                <a:solidFill>
                  <a:schemeClr val="accent6"/>
                </a:solidFill>
              </a:defRPr>
            </a:lvl1pPr>
            <a:lvl2pPr marL="457178" indent="0">
              <a:buNone/>
              <a:defRPr/>
            </a:lvl2pPr>
            <a:lvl3pPr marL="914354" indent="0">
              <a:buNone/>
              <a:defRPr/>
            </a:lvl3pPr>
            <a:lvl4pPr marL="1371532" indent="0">
              <a:buNone/>
              <a:defRPr/>
            </a:lvl4pPr>
            <a:lvl5pPr marL="1828709" indent="0">
              <a:buNone/>
              <a:defRPr/>
            </a:lvl5pPr>
          </a:lstStyle>
          <a:p>
            <a:pPr lvl="0"/>
            <a:r>
              <a:rPr lang="de-DE" dirty="0"/>
              <a:t>Datum</a:t>
            </a:r>
          </a:p>
        </p:txBody>
      </p:sp>
      <p:grpSp>
        <p:nvGrpSpPr>
          <p:cNvPr id="18" name="Gruppieren 17">
            <a:extLst>
              <a:ext uri="{FF2B5EF4-FFF2-40B4-BE49-F238E27FC236}">
                <a16:creationId xmlns:a16="http://schemas.microsoft.com/office/drawing/2014/main" id="{E4A7E07D-FEF5-3346-A4A1-30D9D009BE25}"/>
              </a:ext>
            </a:extLst>
          </p:cNvPr>
          <p:cNvGrpSpPr/>
          <p:nvPr userDrawn="1"/>
        </p:nvGrpSpPr>
        <p:grpSpPr>
          <a:xfrm>
            <a:off x="470405" y="1"/>
            <a:ext cx="2219497" cy="1422655"/>
            <a:chOff x="3802183" y="1611923"/>
            <a:chExt cx="2219497" cy="1422654"/>
          </a:xfrm>
        </p:grpSpPr>
        <p:sp>
          <p:nvSpPr>
            <p:cNvPr id="19" name="Rechteck 18">
              <a:extLst>
                <a:ext uri="{FF2B5EF4-FFF2-40B4-BE49-F238E27FC236}">
                  <a16:creationId xmlns:a16="http://schemas.microsoft.com/office/drawing/2014/main" id="{2E829A39-2D3B-1747-9560-57CF7A5F7E13}"/>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0" name="Picture 7" descr="WWK-Logo-_Eine starke Gemeinschaft_CMYK">
              <a:extLst>
                <a:ext uri="{FF2B5EF4-FFF2-40B4-BE49-F238E27FC236}">
                  <a16:creationId xmlns:a16="http://schemas.microsoft.com/office/drawing/2014/main" id="{001663EB-F11D-DE4A-AC64-D8233BAEFCF7}"/>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 name="Rechteck 16">
            <a:extLst>
              <a:ext uri="{FF2B5EF4-FFF2-40B4-BE49-F238E27FC236}">
                <a16:creationId xmlns:a16="http://schemas.microsoft.com/office/drawing/2014/main" id="{A4077EF2-D81E-D146-91A3-0105B8BF9676}"/>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de-DE"/>
          </a:p>
        </p:txBody>
      </p:sp>
      <p:sp>
        <p:nvSpPr>
          <p:cNvPr id="21" name="Subtitle 2">
            <a:extLst>
              <a:ext uri="{FF2B5EF4-FFF2-40B4-BE49-F238E27FC236}">
                <a16:creationId xmlns:a16="http://schemas.microsoft.com/office/drawing/2014/main" id="{A1B8A46B-10E0-CD43-B13B-125117595F4B}"/>
              </a:ext>
            </a:extLst>
          </p:cNvPr>
          <p:cNvSpPr>
            <a:spLocks noGrp="1"/>
          </p:cNvSpPr>
          <p:nvPr>
            <p:ph type="subTitle" idx="1" hasCustomPrompt="1"/>
          </p:nvPr>
        </p:nvSpPr>
        <p:spPr>
          <a:xfrm>
            <a:off x="731839" y="5674088"/>
            <a:ext cx="10801351" cy="691989"/>
          </a:xfrm>
        </p:spPr>
        <p:txBody>
          <a:bodyPr lIns="0" tIns="0" rIns="0" bIns="0">
            <a:normAutofit/>
          </a:bodyPr>
          <a:lstStyle>
            <a:lvl1pPr marL="0" indent="0" algn="l">
              <a:buNone/>
              <a:defRPr sz="1900">
                <a:solidFill>
                  <a:schemeClr val="bg1"/>
                </a:solidFill>
              </a:defRPr>
            </a:lvl1pPr>
            <a:lvl2pPr marL="457178" indent="0" algn="ctr">
              <a:buNone/>
              <a:defRPr sz="2000"/>
            </a:lvl2pPr>
            <a:lvl3pPr marL="914354" indent="0" algn="ctr">
              <a:buNone/>
              <a:defRPr sz="19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de-DE" dirty="0"/>
              <a:t>Platz für eine </a:t>
            </a:r>
            <a:r>
              <a:rPr lang="de-DE" dirty="0" err="1"/>
              <a:t>Subline</a:t>
            </a:r>
            <a:r>
              <a:rPr lang="de-DE" dirty="0"/>
              <a:t>, wenn diese benötigt wird.</a:t>
            </a:r>
            <a:endParaRPr lang="en-US" dirty="0"/>
          </a:p>
        </p:txBody>
      </p:sp>
      <p:sp>
        <p:nvSpPr>
          <p:cNvPr id="23" name="Textplatzhalter 4">
            <a:extLst>
              <a:ext uri="{FF2B5EF4-FFF2-40B4-BE49-F238E27FC236}">
                <a16:creationId xmlns:a16="http://schemas.microsoft.com/office/drawing/2014/main" id="{C38DFFC3-F907-134C-8377-E4B56DE35CE4}"/>
              </a:ext>
            </a:extLst>
          </p:cNvPr>
          <p:cNvSpPr>
            <a:spLocks noGrp="1"/>
          </p:cNvSpPr>
          <p:nvPr>
            <p:ph type="body" sz="quarter" idx="14" hasCustomPrompt="1"/>
          </p:nvPr>
        </p:nvSpPr>
        <p:spPr>
          <a:xfrm>
            <a:off x="731840" y="6493828"/>
            <a:ext cx="7146925" cy="207749"/>
          </a:xfrm>
        </p:spPr>
        <p:txBody>
          <a:bodyPr lIns="0" tIns="0" rIns="0" bIns="0">
            <a:spAutoFit/>
          </a:bodyPr>
          <a:lstStyle>
            <a:lvl1pPr marL="0" indent="0">
              <a:buNone/>
              <a:defRPr sz="1500">
                <a:solidFill>
                  <a:schemeClr val="bg1"/>
                </a:solidFill>
              </a:defRPr>
            </a:lvl1pPr>
            <a:lvl2pPr marL="457178" indent="0">
              <a:buNone/>
              <a:defRPr sz="1200">
                <a:solidFill>
                  <a:schemeClr val="accent5"/>
                </a:solidFill>
              </a:defRPr>
            </a:lvl2pPr>
            <a:lvl3pPr marL="914354" indent="0">
              <a:buNone/>
              <a:defRPr sz="1100">
                <a:solidFill>
                  <a:schemeClr val="accent5"/>
                </a:solidFill>
              </a:defRPr>
            </a:lvl3pPr>
            <a:lvl4pPr marL="1371532" indent="0">
              <a:buNone/>
              <a:defRPr sz="1100">
                <a:solidFill>
                  <a:schemeClr val="accent5"/>
                </a:solidFill>
              </a:defRPr>
            </a:lvl4pPr>
            <a:lvl5pPr marL="1828709" indent="0">
              <a:buNone/>
              <a:defRPr sz="1100">
                <a:solidFill>
                  <a:schemeClr val="accent5"/>
                </a:solidFill>
              </a:defRPr>
            </a:lvl5pPr>
          </a:lstStyle>
          <a:p>
            <a:pPr lvl="0"/>
            <a:r>
              <a:rPr lang="de-DE" dirty="0"/>
              <a:t>Referent</a:t>
            </a:r>
          </a:p>
        </p:txBody>
      </p:sp>
      <p:sp>
        <p:nvSpPr>
          <p:cNvPr id="24" name="Rechteck 23">
            <a:extLst>
              <a:ext uri="{FF2B5EF4-FFF2-40B4-BE49-F238E27FC236}">
                <a16:creationId xmlns:a16="http://schemas.microsoft.com/office/drawing/2014/main" id="{174C5F4D-C304-7C46-92BD-4CE3EB5D1A0A}"/>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de-DE">
              <a:solidFill>
                <a:schemeClr val="accent6"/>
              </a:solidFill>
            </a:endParaRPr>
          </a:p>
        </p:txBody>
      </p:sp>
    </p:spTree>
    <p:extLst>
      <p:ext uri="{BB962C8B-B14F-4D97-AF65-F5344CB8AC3E}">
        <p14:creationId xmlns:p14="http://schemas.microsoft.com/office/powerpoint/2010/main" val="4003526558"/>
      </p:ext>
    </p:extLst>
  </p:cSld>
  <p:clrMapOvr>
    <a:masterClrMapping/>
  </p:clrMapOvr>
  <p:extLst mod="1">
    <p:ext uri="{DCECCB84-F9BA-43D5-87BE-67443E8EF086}">
      <p15:sldGuideLst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1_Titelfolie v2">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4443E0C7-9FCA-4CB9-9EED-FA948F09952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
          <a:stretch/>
        </p:blipFill>
        <p:spPr>
          <a:xfrm>
            <a:off x="6095204" y="1"/>
            <a:ext cx="6096797" cy="5347187"/>
          </a:xfrm>
          <a:prstGeom prst="rect">
            <a:avLst/>
          </a:prstGeom>
        </p:spPr>
      </p:pic>
      <p:sp>
        <p:nvSpPr>
          <p:cNvPr id="11" name="Title 1">
            <a:extLst>
              <a:ext uri="{FF2B5EF4-FFF2-40B4-BE49-F238E27FC236}">
                <a16:creationId xmlns:a16="http://schemas.microsoft.com/office/drawing/2014/main" id="{E5DF7BBB-2448-412E-9794-E6DE1DB1B196}"/>
              </a:ext>
            </a:extLst>
          </p:cNvPr>
          <p:cNvSpPr>
            <a:spLocks noGrp="1"/>
          </p:cNvSpPr>
          <p:nvPr>
            <p:ph type="ctrTitle" hasCustomPrompt="1"/>
          </p:nvPr>
        </p:nvSpPr>
        <p:spPr>
          <a:xfrm>
            <a:off x="742913" y="3881240"/>
            <a:ext cx="5245139" cy="1405267"/>
          </a:xfrm>
        </p:spPr>
        <p:txBody>
          <a:bodyPr lIns="0" tIns="0" rIns="0" bIns="0" anchor="b">
            <a:normAutofit/>
          </a:bodyPr>
          <a:lstStyle>
            <a:lvl1pPr algn="l">
              <a:lnSpc>
                <a:spcPts val="3600"/>
              </a:lnSpc>
              <a:defRPr sz="4000" b="1" cap="all" baseline="0"/>
            </a:lvl1pPr>
          </a:lstStyle>
          <a:p>
            <a:r>
              <a:rPr lang="de-DE" dirty="0"/>
              <a:t>Ein langer Präsentationstitel in mehreren </a:t>
            </a:r>
            <a:r>
              <a:rPr lang="de-DE" dirty="0" err="1"/>
              <a:t>zeilen</a:t>
            </a:r>
            <a:r>
              <a:rPr lang="de-DE" dirty="0"/>
              <a:t>.</a:t>
            </a:r>
            <a:endParaRPr lang="en-US" dirty="0"/>
          </a:p>
        </p:txBody>
      </p:sp>
      <p:sp>
        <p:nvSpPr>
          <p:cNvPr id="12" name="Textplatzhalter 9">
            <a:extLst>
              <a:ext uri="{FF2B5EF4-FFF2-40B4-BE49-F238E27FC236}">
                <a16:creationId xmlns:a16="http://schemas.microsoft.com/office/drawing/2014/main" id="{F4BB5F66-8407-44EB-8E7C-5D46C51A0863}"/>
              </a:ext>
            </a:extLst>
          </p:cNvPr>
          <p:cNvSpPr>
            <a:spLocks noGrp="1"/>
          </p:cNvSpPr>
          <p:nvPr>
            <p:ph type="body" sz="quarter" idx="12" hasCustomPrompt="1"/>
          </p:nvPr>
        </p:nvSpPr>
        <p:spPr>
          <a:xfrm>
            <a:off x="743489" y="3532672"/>
            <a:ext cx="5244563" cy="284693"/>
          </a:xfrm>
        </p:spPr>
        <p:txBody>
          <a:bodyPr wrap="square" lIns="0" tIns="0" rIns="0" bIns="0">
            <a:spAutoFit/>
          </a:bodyPr>
          <a:lstStyle>
            <a:lvl1pPr marL="0" indent="0">
              <a:buNone/>
              <a:defRPr sz="2000">
                <a:solidFill>
                  <a:schemeClr val="accent6"/>
                </a:solidFill>
              </a:defRPr>
            </a:lvl1pPr>
            <a:lvl2pPr marL="457178" indent="0">
              <a:buNone/>
              <a:defRPr/>
            </a:lvl2pPr>
            <a:lvl3pPr marL="914354" indent="0">
              <a:buNone/>
              <a:defRPr/>
            </a:lvl3pPr>
            <a:lvl4pPr marL="1371532" indent="0">
              <a:buNone/>
              <a:defRPr/>
            </a:lvl4pPr>
            <a:lvl5pPr marL="1828709" indent="0">
              <a:buNone/>
              <a:defRPr/>
            </a:lvl5pPr>
          </a:lstStyle>
          <a:p>
            <a:pPr lvl="0"/>
            <a:r>
              <a:rPr lang="de-DE" dirty="0"/>
              <a:t>Datum</a:t>
            </a:r>
          </a:p>
        </p:txBody>
      </p:sp>
      <p:grpSp>
        <p:nvGrpSpPr>
          <p:cNvPr id="18" name="Gruppieren 17">
            <a:extLst>
              <a:ext uri="{FF2B5EF4-FFF2-40B4-BE49-F238E27FC236}">
                <a16:creationId xmlns:a16="http://schemas.microsoft.com/office/drawing/2014/main" id="{79321353-6B05-1446-9369-009ACB17BC5B}"/>
              </a:ext>
            </a:extLst>
          </p:cNvPr>
          <p:cNvGrpSpPr/>
          <p:nvPr userDrawn="1"/>
        </p:nvGrpSpPr>
        <p:grpSpPr>
          <a:xfrm>
            <a:off x="470405" y="1"/>
            <a:ext cx="2219497" cy="1422655"/>
            <a:chOff x="3802183" y="1611923"/>
            <a:chExt cx="2219497" cy="1422654"/>
          </a:xfrm>
        </p:grpSpPr>
        <p:sp>
          <p:nvSpPr>
            <p:cNvPr id="19" name="Rechteck 18">
              <a:extLst>
                <a:ext uri="{FF2B5EF4-FFF2-40B4-BE49-F238E27FC236}">
                  <a16:creationId xmlns:a16="http://schemas.microsoft.com/office/drawing/2014/main" id="{D92AA475-82B2-0747-AFB0-B5D706570900}"/>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0" name="Picture 7" descr="WWK-Logo-_Eine starke Gemeinschaft_CMYK">
              <a:extLst>
                <a:ext uri="{FF2B5EF4-FFF2-40B4-BE49-F238E27FC236}">
                  <a16:creationId xmlns:a16="http://schemas.microsoft.com/office/drawing/2014/main" id="{8A4835B0-A2EE-7046-A8A7-CAAD78AD5635}"/>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 name="Rechteck 16">
            <a:extLst>
              <a:ext uri="{FF2B5EF4-FFF2-40B4-BE49-F238E27FC236}">
                <a16:creationId xmlns:a16="http://schemas.microsoft.com/office/drawing/2014/main" id="{926723A7-6610-6044-9D6F-00D0DA0B9942}"/>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de-DE"/>
          </a:p>
        </p:txBody>
      </p:sp>
      <p:sp>
        <p:nvSpPr>
          <p:cNvPr id="21" name="Subtitle 2">
            <a:extLst>
              <a:ext uri="{FF2B5EF4-FFF2-40B4-BE49-F238E27FC236}">
                <a16:creationId xmlns:a16="http://schemas.microsoft.com/office/drawing/2014/main" id="{158ACDF1-82FC-7A47-ABEA-F32CB46C84BE}"/>
              </a:ext>
            </a:extLst>
          </p:cNvPr>
          <p:cNvSpPr>
            <a:spLocks noGrp="1"/>
          </p:cNvSpPr>
          <p:nvPr>
            <p:ph type="subTitle" idx="1" hasCustomPrompt="1"/>
          </p:nvPr>
        </p:nvSpPr>
        <p:spPr>
          <a:xfrm>
            <a:off x="731839" y="5674088"/>
            <a:ext cx="10801351" cy="691989"/>
          </a:xfrm>
        </p:spPr>
        <p:txBody>
          <a:bodyPr lIns="0" tIns="0" rIns="0" bIns="0">
            <a:normAutofit/>
          </a:bodyPr>
          <a:lstStyle>
            <a:lvl1pPr marL="0" indent="0" algn="l">
              <a:buNone/>
              <a:defRPr sz="1900">
                <a:solidFill>
                  <a:schemeClr val="bg1"/>
                </a:solidFill>
              </a:defRPr>
            </a:lvl1pPr>
            <a:lvl2pPr marL="457178" indent="0" algn="ctr">
              <a:buNone/>
              <a:defRPr sz="2000"/>
            </a:lvl2pPr>
            <a:lvl3pPr marL="914354" indent="0" algn="ctr">
              <a:buNone/>
              <a:defRPr sz="19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de-DE" dirty="0"/>
              <a:t>Platz für eine </a:t>
            </a:r>
            <a:r>
              <a:rPr lang="de-DE" dirty="0" err="1"/>
              <a:t>Subline</a:t>
            </a:r>
            <a:r>
              <a:rPr lang="de-DE" dirty="0"/>
              <a:t>, wenn diese benötigt wird.</a:t>
            </a:r>
            <a:endParaRPr lang="en-US" dirty="0"/>
          </a:p>
        </p:txBody>
      </p:sp>
      <p:sp>
        <p:nvSpPr>
          <p:cNvPr id="23" name="Textplatzhalter 4">
            <a:extLst>
              <a:ext uri="{FF2B5EF4-FFF2-40B4-BE49-F238E27FC236}">
                <a16:creationId xmlns:a16="http://schemas.microsoft.com/office/drawing/2014/main" id="{8423565D-253F-5242-9414-C6FBE4F962AE}"/>
              </a:ext>
            </a:extLst>
          </p:cNvPr>
          <p:cNvSpPr>
            <a:spLocks noGrp="1"/>
          </p:cNvSpPr>
          <p:nvPr>
            <p:ph type="body" sz="quarter" idx="14" hasCustomPrompt="1"/>
          </p:nvPr>
        </p:nvSpPr>
        <p:spPr>
          <a:xfrm>
            <a:off x="731840" y="6493828"/>
            <a:ext cx="7146925" cy="207749"/>
          </a:xfrm>
        </p:spPr>
        <p:txBody>
          <a:bodyPr lIns="0" tIns="0" rIns="0" bIns="0">
            <a:spAutoFit/>
          </a:bodyPr>
          <a:lstStyle>
            <a:lvl1pPr marL="0" indent="0">
              <a:buNone/>
              <a:defRPr sz="1500">
                <a:solidFill>
                  <a:schemeClr val="bg1"/>
                </a:solidFill>
              </a:defRPr>
            </a:lvl1pPr>
            <a:lvl2pPr marL="457178" indent="0">
              <a:buNone/>
              <a:defRPr sz="1200">
                <a:solidFill>
                  <a:schemeClr val="accent5"/>
                </a:solidFill>
              </a:defRPr>
            </a:lvl2pPr>
            <a:lvl3pPr marL="914354" indent="0">
              <a:buNone/>
              <a:defRPr sz="1100">
                <a:solidFill>
                  <a:schemeClr val="accent5"/>
                </a:solidFill>
              </a:defRPr>
            </a:lvl3pPr>
            <a:lvl4pPr marL="1371532" indent="0">
              <a:buNone/>
              <a:defRPr sz="1100">
                <a:solidFill>
                  <a:schemeClr val="accent5"/>
                </a:solidFill>
              </a:defRPr>
            </a:lvl4pPr>
            <a:lvl5pPr marL="1828709" indent="0">
              <a:buNone/>
              <a:defRPr sz="1100">
                <a:solidFill>
                  <a:schemeClr val="accent5"/>
                </a:solidFill>
              </a:defRPr>
            </a:lvl5pPr>
          </a:lstStyle>
          <a:p>
            <a:pPr lvl="0"/>
            <a:r>
              <a:rPr lang="de-DE" dirty="0"/>
              <a:t>Referent</a:t>
            </a:r>
          </a:p>
        </p:txBody>
      </p:sp>
      <p:sp>
        <p:nvSpPr>
          <p:cNvPr id="24" name="Rechteck 23">
            <a:extLst>
              <a:ext uri="{FF2B5EF4-FFF2-40B4-BE49-F238E27FC236}">
                <a16:creationId xmlns:a16="http://schemas.microsoft.com/office/drawing/2014/main" id="{5E40E6A5-C0F7-5C45-B869-A86088A88332}"/>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de-DE">
              <a:solidFill>
                <a:schemeClr val="accent6"/>
              </a:solidFill>
            </a:endParaRPr>
          </a:p>
        </p:txBody>
      </p:sp>
    </p:spTree>
    <p:extLst>
      <p:ext uri="{BB962C8B-B14F-4D97-AF65-F5344CB8AC3E}">
        <p14:creationId xmlns:p14="http://schemas.microsoft.com/office/powerpoint/2010/main" val="1115443016"/>
      </p:ext>
    </p:extLst>
  </p:cSld>
  <p:clrMapOvr>
    <a:masterClrMapping/>
  </p:clrMapOvr>
  <p:extLst mod="1">
    <p:ext uri="{DCECCB84-F9BA-43D5-87BE-67443E8EF086}">
      <p15:sldGuideLst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2_Titelfolie v2">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FC826978-CACE-47D8-A9B6-4AFD5299CB84}"/>
              </a:ext>
            </a:extLst>
          </p:cNvPr>
          <p:cNvSpPr>
            <a:spLocks noGrp="1"/>
          </p:cNvSpPr>
          <p:nvPr>
            <p:ph type="pic" sz="quarter" idx="14"/>
          </p:nvPr>
        </p:nvSpPr>
        <p:spPr>
          <a:xfrm>
            <a:off x="6096000" y="1"/>
            <a:ext cx="6096000" cy="5324475"/>
          </a:xfrm>
        </p:spPr>
        <p:txBody>
          <a:bodyPr/>
          <a:lstStyle/>
          <a:p>
            <a:r>
              <a:rPr lang="de-DE" smtClean="0"/>
              <a:t>Bild durch Klicken auf Symbol hinzufügen</a:t>
            </a:r>
            <a:endParaRPr lang="de-DE"/>
          </a:p>
        </p:txBody>
      </p:sp>
      <p:sp>
        <p:nvSpPr>
          <p:cNvPr id="18" name="Title 1">
            <a:extLst>
              <a:ext uri="{FF2B5EF4-FFF2-40B4-BE49-F238E27FC236}">
                <a16:creationId xmlns:a16="http://schemas.microsoft.com/office/drawing/2014/main" id="{D7CB2ED4-8B0E-3748-8081-A8CDE486B31D}"/>
              </a:ext>
            </a:extLst>
          </p:cNvPr>
          <p:cNvSpPr>
            <a:spLocks noGrp="1"/>
          </p:cNvSpPr>
          <p:nvPr>
            <p:ph type="ctrTitle" hasCustomPrompt="1"/>
          </p:nvPr>
        </p:nvSpPr>
        <p:spPr>
          <a:xfrm>
            <a:off x="742913" y="3881240"/>
            <a:ext cx="5245139" cy="1405267"/>
          </a:xfrm>
        </p:spPr>
        <p:txBody>
          <a:bodyPr lIns="0" tIns="0" rIns="0" bIns="0" anchor="b">
            <a:normAutofit/>
          </a:bodyPr>
          <a:lstStyle>
            <a:lvl1pPr algn="l">
              <a:lnSpc>
                <a:spcPts val="3600"/>
              </a:lnSpc>
              <a:defRPr sz="4000" b="1" cap="all" baseline="0"/>
            </a:lvl1pPr>
          </a:lstStyle>
          <a:p>
            <a:r>
              <a:rPr lang="de-DE" dirty="0"/>
              <a:t>Ein langer Präsentationstitel in mehreren </a:t>
            </a:r>
            <a:r>
              <a:rPr lang="de-DE" dirty="0" err="1"/>
              <a:t>zeilen</a:t>
            </a:r>
            <a:r>
              <a:rPr lang="de-DE" dirty="0"/>
              <a:t>.</a:t>
            </a:r>
            <a:endParaRPr lang="en-US" dirty="0"/>
          </a:p>
        </p:txBody>
      </p:sp>
      <p:grpSp>
        <p:nvGrpSpPr>
          <p:cNvPr id="24" name="Gruppieren 23">
            <a:extLst>
              <a:ext uri="{FF2B5EF4-FFF2-40B4-BE49-F238E27FC236}">
                <a16:creationId xmlns:a16="http://schemas.microsoft.com/office/drawing/2014/main" id="{53EFE766-9417-DF4F-AB3A-9F059496C921}"/>
              </a:ext>
            </a:extLst>
          </p:cNvPr>
          <p:cNvGrpSpPr/>
          <p:nvPr userDrawn="1"/>
        </p:nvGrpSpPr>
        <p:grpSpPr>
          <a:xfrm>
            <a:off x="470405" y="1"/>
            <a:ext cx="2219497" cy="1422655"/>
            <a:chOff x="3802183" y="1611923"/>
            <a:chExt cx="2219497" cy="1422654"/>
          </a:xfrm>
        </p:grpSpPr>
        <p:sp>
          <p:nvSpPr>
            <p:cNvPr id="25" name="Rechteck 24">
              <a:extLst>
                <a:ext uri="{FF2B5EF4-FFF2-40B4-BE49-F238E27FC236}">
                  <a16:creationId xmlns:a16="http://schemas.microsoft.com/office/drawing/2014/main" id="{B7510ABF-BA93-CF4E-A040-3989E818BB11}"/>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6" name="Picture 7" descr="WWK-Logo-_Eine starke Gemeinschaft_CMYK">
              <a:extLst>
                <a:ext uri="{FF2B5EF4-FFF2-40B4-BE49-F238E27FC236}">
                  <a16:creationId xmlns:a16="http://schemas.microsoft.com/office/drawing/2014/main" id="{E0A6E1D6-9661-234A-BEBC-C45A3D61CB0C}"/>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platzhalter 9">
            <a:extLst>
              <a:ext uri="{FF2B5EF4-FFF2-40B4-BE49-F238E27FC236}">
                <a16:creationId xmlns:a16="http://schemas.microsoft.com/office/drawing/2014/main" id="{6F99AAC1-E145-CF40-9C48-DBB1A65A4642}"/>
              </a:ext>
            </a:extLst>
          </p:cNvPr>
          <p:cNvSpPr>
            <a:spLocks noGrp="1"/>
          </p:cNvSpPr>
          <p:nvPr>
            <p:ph type="body" sz="quarter" idx="12" hasCustomPrompt="1"/>
          </p:nvPr>
        </p:nvSpPr>
        <p:spPr>
          <a:xfrm>
            <a:off x="743489" y="3532672"/>
            <a:ext cx="5244563" cy="284693"/>
          </a:xfrm>
        </p:spPr>
        <p:txBody>
          <a:bodyPr wrap="square" lIns="0" tIns="0" rIns="0" bIns="0">
            <a:spAutoFit/>
          </a:bodyPr>
          <a:lstStyle>
            <a:lvl1pPr marL="0" indent="0">
              <a:buNone/>
              <a:defRPr sz="2000">
                <a:solidFill>
                  <a:schemeClr val="accent6"/>
                </a:solidFill>
              </a:defRPr>
            </a:lvl1pPr>
            <a:lvl2pPr marL="457178" indent="0">
              <a:buNone/>
              <a:defRPr/>
            </a:lvl2pPr>
            <a:lvl3pPr marL="914354" indent="0">
              <a:buNone/>
              <a:defRPr/>
            </a:lvl3pPr>
            <a:lvl4pPr marL="1371532" indent="0">
              <a:buNone/>
              <a:defRPr/>
            </a:lvl4pPr>
            <a:lvl5pPr marL="1828709" indent="0">
              <a:buNone/>
              <a:defRPr/>
            </a:lvl5pPr>
          </a:lstStyle>
          <a:p>
            <a:pPr lvl="0"/>
            <a:r>
              <a:rPr lang="de-DE" dirty="0"/>
              <a:t>Datum</a:t>
            </a:r>
          </a:p>
        </p:txBody>
      </p:sp>
      <p:sp>
        <p:nvSpPr>
          <p:cNvPr id="13" name="Rechteck 12">
            <a:extLst>
              <a:ext uri="{FF2B5EF4-FFF2-40B4-BE49-F238E27FC236}">
                <a16:creationId xmlns:a16="http://schemas.microsoft.com/office/drawing/2014/main" id="{6705DD23-E940-AE4D-8298-DB1BB7FBFF7D}"/>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de-DE"/>
          </a:p>
        </p:txBody>
      </p:sp>
      <p:sp>
        <p:nvSpPr>
          <p:cNvPr id="14" name="Subtitle 2">
            <a:extLst>
              <a:ext uri="{FF2B5EF4-FFF2-40B4-BE49-F238E27FC236}">
                <a16:creationId xmlns:a16="http://schemas.microsoft.com/office/drawing/2014/main" id="{8539779D-60F8-DC4D-AFEE-44F5D6A88AD8}"/>
              </a:ext>
            </a:extLst>
          </p:cNvPr>
          <p:cNvSpPr>
            <a:spLocks noGrp="1"/>
          </p:cNvSpPr>
          <p:nvPr>
            <p:ph type="subTitle" idx="1" hasCustomPrompt="1"/>
          </p:nvPr>
        </p:nvSpPr>
        <p:spPr>
          <a:xfrm>
            <a:off x="731839" y="5674088"/>
            <a:ext cx="10801351" cy="691989"/>
          </a:xfrm>
        </p:spPr>
        <p:txBody>
          <a:bodyPr lIns="0" tIns="0" rIns="0" bIns="0">
            <a:normAutofit/>
          </a:bodyPr>
          <a:lstStyle>
            <a:lvl1pPr marL="0" indent="0" algn="l">
              <a:buNone/>
              <a:defRPr sz="1900">
                <a:solidFill>
                  <a:schemeClr val="bg1"/>
                </a:solidFill>
              </a:defRPr>
            </a:lvl1pPr>
            <a:lvl2pPr marL="457178" indent="0" algn="ctr">
              <a:buNone/>
              <a:defRPr sz="2000"/>
            </a:lvl2pPr>
            <a:lvl3pPr marL="914354" indent="0" algn="ctr">
              <a:buNone/>
              <a:defRPr sz="19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de-DE" dirty="0"/>
              <a:t>Platz für eine </a:t>
            </a:r>
            <a:r>
              <a:rPr lang="de-DE" dirty="0" err="1"/>
              <a:t>Subline</a:t>
            </a:r>
            <a:r>
              <a:rPr lang="de-DE" dirty="0"/>
              <a:t>, wenn diese benötigt wird.</a:t>
            </a:r>
            <a:endParaRPr lang="en-US" dirty="0"/>
          </a:p>
        </p:txBody>
      </p:sp>
      <p:sp>
        <p:nvSpPr>
          <p:cNvPr id="15" name="Textplatzhalter 4">
            <a:extLst>
              <a:ext uri="{FF2B5EF4-FFF2-40B4-BE49-F238E27FC236}">
                <a16:creationId xmlns:a16="http://schemas.microsoft.com/office/drawing/2014/main" id="{3A32DAB3-3CEC-F74E-BF8B-4873F3CB35E5}"/>
              </a:ext>
            </a:extLst>
          </p:cNvPr>
          <p:cNvSpPr>
            <a:spLocks noGrp="1"/>
          </p:cNvSpPr>
          <p:nvPr>
            <p:ph type="body" sz="quarter" idx="15" hasCustomPrompt="1"/>
          </p:nvPr>
        </p:nvSpPr>
        <p:spPr>
          <a:xfrm>
            <a:off x="731840" y="6493828"/>
            <a:ext cx="7146925" cy="207749"/>
          </a:xfrm>
        </p:spPr>
        <p:txBody>
          <a:bodyPr lIns="0" tIns="0" rIns="0" bIns="0">
            <a:spAutoFit/>
          </a:bodyPr>
          <a:lstStyle>
            <a:lvl1pPr marL="0" indent="0">
              <a:buNone/>
              <a:defRPr sz="1500">
                <a:solidFill>
                  <a:schemeClr val="bg1"/>
                </a:solidFill>
              </a:defRPr>
            </a:lvl1pPr>
            <a:lvl2pPr marL="457178" indent="0">
              <a:buNone/>
              <a:defRPr sz="1200">
                <a:solidFill>
                  <a:schemeClr val="accent5"/>
                </a:solidFill>
              </a:defRPr>
            </a:lvl2pPr>
            <a:lvl3pPr marL="914354" indent="0">
              <a:buNone/>
              <a:defRPr sz="1100">
                <a:solidFill>
                  <a:schemeClr val="accent5"/>
                </a:solidFill>
              </a:defRPr>
            </a:lvl3pPr>
            <a:lvl4pPr marL="1371532" indent="0">
              <a:buNone/>
              <a:defRPr sz="1100">
                <a:solidFill>
                  <a:schemeClr val="accent5"/>
                </a:solidFill>
              </a:defRPr>
            </a:lvl4pPr>
            <a:lvl5pPr marL="1828709" indent="0">
              <a:buNone/>
              <a:defRPr sz="1100">
                <a:solidFill>
                  <a:schemeClr val="accent5"/>
                </a:solidFill>
              </a:defRPr>
            </a:lvl5pPr>
          </a:lstStyle>
          <a:p>
            <a:pPr lvl="0"/>
            <a:r>
              <a:rPr lang="de-DE" dirty="0"/>
              <a:t>Referent</a:t>
            </a:r>
          </a:p>
        </p:txBody>
      </p:sp>
      <p:sp>
        <p:nvSpPr>
          <p:cNvPr id="16" name="Rechteck 15">
            <a:extLst>
              <a:ext uri="{FF2B5EF4-FFF2-40B4-BE49-F238E27FC236}">
                <a16:creationId xmlns:a16="http://schemas.microsoft.com/office/drawing/2014/main" id="{D60E3E4A-FD16-CB48-A84D-45297696021B}"/>
              </a:ext>
            </a:extLst>
          </p:cNvPr>
          <p:cNvSpPr/>
          <p:nvPr userDrawn="1"/>
        </p:nvSpPr>
        <p:spPr>
          <a:xfrm>
            <a:off x="0" y="5326051"/>
            <a:ext cx="12192000" cy="100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de-DE">
              <a:solidFill>
                <a:schemeClr val="accent6"/>
              </a:solidFill>
            </a:endParaRPr>
          </a:p>
        </p:txBody>
      </p:sp>
    </p:spTree>
    <p:extLst>
      <p:ext uri="{BB962C8B-B14F-4D97-AF65-F5344CB8AC3E}">
        <p14:creationId xmlns:p14="http://schemas.microsoft.com/office/powerpoint/2010/main" val="1549875220"/>
      </p:ext>
    </p:extLst>
  </p:cSld>
  <p:clrMapOvr>
    <a:masterClrMapping/>
  </p:clrMapOvr>
  <p:extLst mod="1">
    <p:ext uri="{DCECCB84-F9BA-43D5-87BE-67443E8EF086}">
      <p15:sldGuideLst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2_Agenda">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FACA7FE4-5B19-405D-A6A7-3B7B56FEB80C}"/>
              </a:ext>
            </a:extLst>
          </p:cNvPr>
          <p:cNvSpPr txBox="1">
            <a:spLocks/>
          </p:cNvSpPr>
          <p:nvPr userDrawn="1"/>
        </p:nvSpPr>
        <p:spPr>
          <a:xfrm>
            <a:off x="731837" y="695757"/>
            <a:ext cx="10515600" cy="393271"/>
          </a:xfrm>
          <a:prstGeom prst="rect">
            <a:avLst/>
          </a:prstGeom>
          <a:noFill/>
        </p:spPr>
        <p:txBody>
          <a:bodyPr vert="horz" lIns="0" tIns="0" rIns="0" bIns="0" rtlCol="0" anchor="b">
            <a:spAutoFit/>
          </a:bodyPr>
          <a:lstStyle>
            <a:lvl1pPr algn="l" defTabSz="914400" rtl="0" eaLnBrk="1" latinLnBrk="0" hangingPunct="1">
              <a:lnSpc>
                <a:spcPts val="2800"/>
              </a:lnSpc>
              <a:spcBef>
                <a:spcPct val="0"/>
              </a:spcBef>
              <a:buNone/>
              <a:defRPr sz="3200" kern="1200" cap="all" baseline="0">
                <a:solidFill>
                  <a:schemeClr val="accent4">
                    <a:lumMod val="50000"/>
                  </a:schemeClr>
                </a:solidFill>
                <a:latin typeface="+mj-lt"/>
                <a:ea typeface="+mj-ea"/>
                <a:cs typeface="+mj-cs"/>
              </a:defRPr>
            </a:lvl1pPr>
          </a:lstStyle>
          <a:p>
            <a:pPr>
              <a:lnSpc>
                <a:spcPts val="3000"/>
              </a:lnSpc>
            </a:pPr>
            <a:r>
              <a:rPr lang="en-US" sz="3500" b="1" cap="none" dirty="0">
                <a:solidFill>
                  <a:schemeClr val="tx2"/>
                </a:solidFill>
              </a:rPr>
              <a:t>Agenda</a:t>
            </a:r>
          </a:p>
        </p:txBody>
      </p:sp>
      <p:sp>
        <p:nvSpPr>
          <p:cNvPr id="13" name="Rechteck 12">
            <a:extLst>
              <a:ext uri="{FF2B5EF4-FFF2-40B4-BE49-F238E27FC236}">
                <a16:creationId xmlns:a16="http://schemas.microsoft.com/office/drawing/2014/main" id="{B1070415-FA4D-4450-B6E5-068458B1511B}"/>
              </a:ext>
            </a:extLst>
          </p:cNvPr>
          <p:cNvSpPr/>
          <p:nvPr userDrawn="1"/>
        </p:nvSpPr>
        <p:spPr>
          <a:xfrm>
            <a:off x="0" y="6381749"/>
            <a:ext cx="10456333" cy="4762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de-DE">
              <a:solidFill>
                <a:schemeClr val="accent1"/>
              </a:solidFill>
            </a:endParaRPr>
          </a:p>
        </p:txBody>
      </p:sp>
      <p:sp>
        <p:nvSpPr>
          <p:cNvPr id="14" name="Rechteck 13">
            <a:extLst>
              <a:ext uri="{FF2B5EF4-FFF2-40B4-BE49-F238E27FC236}">
                <a16:creationId xmlns:a16="http://schemas.microsoft.com/office/drawing/2014/main" id="{E866822A-DBE2-4C42-9132-636D3DDDB953}"/>
              </a:ext>
            </a:extLst>
          </p:cNvPr>
          <p:cNvSpPr/>
          <p:nvPr userDrawn="1"/>
        </p:nvSpPr>
        <p:spPr>
          <a:xfrm>
            <a:off x="3" y="6273799"/>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de-DE"/>
          </a:p>
        </p:txBody>
      </p:sp>
      <p:sp>
        <p:nvSpPr>
          <p:cNvPr id="15" name="Slide Number Placeholder 5">
            <a:extLst>
              <a:ext uri="{FF2B5EF4-FFF2-40B4-BE49-F238E27FC236}">
                <a16:creationId xmlns:a16="http://schemas.microsoft.com/office/drawing/2014/main" id="{961EAEEB-610E-4995-B934-0F6EE51D22BD}"/>
              </a:ext>
            </a:extLst>
          </p:cNvPr>
          <p:cNvSpPr>
            <a:spLocks noGrp="1"/>
          </p:cNvSpPr>
          <p:nvPr>
            <p:ph type="sldNum" sz="quarter" idx="12"/>
          </p:nvPr>
        </p:nvSpPr>
        <p:spPr>
          <a:xfrm>
            <a:off x="156636" y="6418756"/>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6" name="Picture 7" descr="WWK-Logo-_Eine starke Gemeinschaft_CMYK">
            <a:extLst>
              <a:ext uri="{FF2B5EF4-FFF2-40B4-BE49-F238E27FC236}">
                <a16:creationId xmlns:a16="http://schemas.microsoft.com/office/drawing/2014/main" id="{C0747FFF-AE73-4325-A4C8-DDDFAF2B3BFA}"/>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7" y="6381752"/>
            <a:ext cx="741363"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hteck 16">
            <a:extLst>
              <a:ext uri="{FF2B5EF4-FFF2-40B4-BE49-F238E27FC236}">
                <a16:creationId xmlns:a16="http://schemas.microsoft.com/office/drawing/2014/main" id="{B9ED9549-BE7D-47DC-BB6A-65372FD6401C}"/>
              </a:ext>
            </a:extLst>
          </p:cNvPr>
          <p:cNvSpPr/>
          <p:nvPr userDrawn="1"/>
        </p:nvSpPr>
        <p:spPr>
          <a:xfrm>
            <a:off x="11533189" y="6381749"/>
            <a:ext cx="658811" cy="4762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342882" indent="-342882" algn="ctr" defTabSz="457178" rtl="0" eaLnBrk="1" latinLnBrk="0" hangingPunct="1">
              <a:buFont typeface="+mj-lt"/>
              <a:buChar char="•"/>
            </a:pPr>
            <a:endParaRPr lang="de-DE"/>
          </a:p>
        </p:txBody>
      </p:sp>
      <p:sp>
        <p:nvSpPr>
          <p:cNvPr id="18" name="Rechteck 17">
            <a:extLst>
              <a:ext uri="{FF2B5EF4-FFF2-40B4-BE49-F238E27FC236}">
                <a16:creationId xmlns:a16="http://schemas.microsoft.com/office/drawing/2014/main" id="{FAEE99AE-8769-4E15-8181-6A7BB6EA0716}"/>
              </a:ext>
            </a:extLst>
          </p:cNvPr>
          <p:cNvSpPr/>
          <p:nvPr userDrawn="1"/>
        </p:nvSpPr>
        <p:spPr>
          <a:xfrm>
            <a:off x="11533188" y="6273799"/>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342882" indent="-342882" algn="ctr" defTabSz="457178" rtl="0" eaLnBrk="1" latinLnBrk="0" hangingPunct="1">
              <a:buFont typeface="+mj-lt"/>
              <a:buChar char="•"/>
            </a:pPr>
            <a:endParaRPr lang="de-DE"/>
          </a:p>
        </p:txBody>
      </p:sp>
      <p:sp>
        <p:nvSpPr>
          <p:cNvPr id="20" name="Content Placeholder 2">
            <a:extLst>
              <a:ext uri="{FF2B5EF4-FFF2-40B4-BE49-F238E27FC236}">
                <a16:creationId xmlns:a16="http://schemas.microsoft.com/office/drawing/2014/main" id="{90037F95-9619-4B76-A5DA-1036AE903698}"/>
              </a:ext>
            </a:extLst>
          </p:cNvPr>
          <p:cNvSpPr>
            <a:spLocks noGrp="1"/>
          </p:cNvSpPr>
          <p:nvPr>
            <p:ph idx="1" hasCustomPrompt="1"/>
          </p:nvPr>
        </p:nvSpPr>
        <p:spPr>
          <a:xfrm>
            <a:off x="731840" y="1268415"/>
            <a:ext cx="10801349" cy="4860924"/>
          </a:xfrm>
        </p:spPr>
        <p:txBody>
          <a:bodyPr lIns="0" tIns="0" rIns="0" bIns="0">
            <a:normAutofit/>
          </a:bodyPr>
          <a:lstStyle>
            <a:lvl1pPr marL="179992" indent="-179992">
              <a:buClr>
                <a:schemeClr val="accent2"/>
              </a:buClr>
              <a:defRPr sz="2400">
                <a:solidFill>
                  <a:schemeClr val="tx1"/>
                </a:solidFill>
              </a:defRPr>
            </a:lvl1pPr>
            <a:lvl2pPr>
              <a:defRPr sz="2000"/>
            </a:lvl2pPr>
            <a:lvl3pPr>
              <a:defRPr sz="1900"/>
            </a:lvl3pPr>
            <a:lvl4pPr>
              <a:defRPr sz="1600"/>
            </a:lvl4pPr>
            <a:lvl5pPr>
              <a:defRPr sz="1600"/>
            </a:lvl5pPr>
          </a:lstStyle>
          <a:p>
            <a:pPr lvl="0"/>
            <a:r>
              <a:rPr lang="de-DE" dirty="0"/>
              <a:t>Agenda Thema 1</a:t>
            </a:r>
          </a:p>
          <a:p>
            <a:pPr lvl="0"/>
            <a:r>
              <a:rPr lang="de-DE" dirty="0"/>
              <a:t>Agenda Thema 2</a:t>
            </a:r>
          </a:p>
          <a:p>
            <a:pPr lvl="0"/>
            <a:r>
              <a:rPr lang="de-DE" dirty="0"/>
              <a:t>Agenda Thema 3</a:t>
            </a:r>
          </a:p>
          <a:p>
            <a:pPr lvl="0"/>
            <a:r>
              <a:rPr lang="de-DE" dirty="0"/>
              <a:t>Agenda Thema 4</a:t>
            </a:r>
          </a:p>
          <a:p>
            <a:pPr lvl="0"/>
            <a:r>
              <a:rPr lang="de-DE" dirty="0"/>
              <a:t>Agenda Thema 5</a:t>
            </a:r>
            <a:endParaRPr lang="en-US" dirty="0"/>
          </a:p>
        </p:txBody>
      </p:sp>
    </p:spTree>
    <p:extLst>
      <p:ext uri="{BB962C8B-B14F-4D97-AF65-F5344CB8AC3E}">
        <p14:creationId xmlns:p14="http://schemas.microsoft.com/office/powerpoint/2010/main" val="1921398410"/>
      </p:ext>
    </p:extLst>
  </p:cSld>
  <p:clrMapOvr>
    <a:masterClrMapping/>
  </p:clrMapOvr>
  <p:extLst mod="1">
    <p:ext uri="{DCECCB84-F9BA-43D5-87BE-67443E8EF086}">
      <p15:sldGuideLst xmlns:p15="http://schemas.microsoft.com/office/powerpoint/2012/main">
        <p15:guide id="1" pos="461">
          <p15:clr>
            <a:srgbClr val="FBAE40"/>
          </p15:clr>
        </p15:guide>
        <p15:guide id="2" orient="horz" pos="799">
          <p15:clr>
            <a:srgbClr val="FBAE40"/>
          </p15:clr>
        </p15:guide>
        <p15:guide id="3" orient="horz" pos="3952">
          <p15:clr>
            <a:srgbClr val="FBAE40"/>
          </p15:clr>
        </p15:guide>
        <p15:guide id="4" orient="horz" pos="4020">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686">
          <p15:clr>
            <a:srgbClr val="FBAE40"/>
          </p15:clr>
        </p15:guide>
        <p15:guide id="10" pos="5087">
          <p15:clr>
            <a:srgbClr val="FBAE40"/>
          </p15:clr>
        </p15:guide>
        <p15:guide id="11" orient="horz" pos="3861">
          <p15:clr>
            <a:srgbClr val="FBAE40"/>
          </p15:clr>
        </p15:guide>
        <p15:guide id="12" orient="horz" pos="164">
          <p15:clr>
            <a:srgbClr val="FBAE40"/>
          </p15:clr>
        </p15:guide>
      </p15:sldGuideLst>
    </p:ext>
  </p:extLst>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2_Inhalt Leer">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11C2A807-F55D-4C47-81F8-41DFE27A705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 y="1"/>
            <a:ext cx="12191999" cy="6129339"/>
          </a:xfrm>
          <a:prstGeom prst="rect">
            <a:avLst/>
          </a:prstGeom>
        </p:spPr>
      </p:pic>
      <p:sp>
        <p:nvSpPr>
          <p:cNvPr id="9" name="Rechteck 8">
            <a:extLst>
              <a:ext uri="{FF2B5EF4-FFF2-40B4-BE49-F238E27FC236}">
                <a16:creationId xmlns:a16="http://schemas.microsoft.com/office/drawing/2014/main" id="{A9633FD0-BC86-7448-A7A5-D7DEB50F0D88}"/>
              </a:ext>
            </a:extLst>
          </p:cNvPr>
          <p:cNvSpPr/>
          <p:nvPr userDrawn="1"/>
        </p:nvSpPr>
        <p:spPr>
          <a:xfrm>
            <a:off x="0" y="6381749"/>
            <a:ext cx="10456333" cy="4762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de-DE">
              <a:solidFill>
                <a:schemeClr val="accent1"/>
              </a:solidFill>
            </a:endParaRPr>
          </a:p>
        </p:txBody>
      </p:sp>
      <p:sp>
        <p:nvSpPr>
          <p:cNvPr id="10" name="Rechteck 9">
            <a:extLst>
              <a:ext uri="{FF2B5EF4-FFF2-40B4-BE49-F238E27FC236}">
                <a16:creationId xmlns:a16="http://schemas.microsoft.com/office/drawing/2014/main" id="{DDFF1963-4FBF-BF48-BE4B-78ACF125249D}"/>
              </a:ext>
            </a:extLst>
          </p:cNvPr>
          <p:cNvSpPr/>
          <p:nvPr userDrawn="1"/>
        </p:nvSpPr>
        <p:spPr>
          <a:xfrm>
            <a:off x="3" y="6273799"/>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de-DE"/>
          </a:p>
        </p:txBody>
      </p:sp>
      <p:sp>
        <p:nvSpPr>
          <p:cNvPr id="11" name="Slide Number Placeholder 5">
            <a:extLst>
              <a:ext uri="{FF2B5EF4-FFF2-40B4-BE49-F238E27FC236}">
                <a16:creationId xmlns:a16="http://schemas.microsoft.com/office/drawing/2014/main" id="{1B82E99B-8ADC-3D4E-A5C4-790C3F9D8558}"/>
              </a:ext>
            </a:extLst>
          </p:cNvPr>
          <p:cNvSpPr>
            <a:spLocks noGrp="1"/>
          </p:cNvSpPr>
          <p:nvPr>
            <p:ph type="sldNum" sz="quarter" idx="12"/>
          </p:nvPr>
        </p:nvSpPr>
        <p:spPr>
          <a:xfrm>
            <a:off x="156636" y="6418756"/>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2" name="Picture 7" descr="WWK-Logo-_Eine starke Gemeinschaft_CMYK">
            <a:extLst>
              <a:ext uri="{FF2B5EF4-FFF2-40B4-BE49-F238E27FC236}">
                <a16:creationId xmlns:a16="http://schemas.microsoft.com/office/drawing/2014/main" id="{5ECA7C06-8FBB-2F40-8087-EB7333F3B45E}"/>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7" y="6381752"/>
            <a:ext cx="741363"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hteck 18">
            <a:extLst>
              <a:ext uri="{FF2B5EF4-FFF2-40B4-BE49-F238E27FC236}">
                <a16:creationId xmlns:a16="http://schemas.microsoft.com/office/drawing/2014/main" id="{66ED4B6E-84F6-C94A-B25D-ABBDF53EF454}"/>
              </a:ext>
            </a:extLst>
          </p:cNvPr>
          <p:cNvSpPr/>
          <p:nvPr userDrawn="1"/>
        </p:nvSpPr>
        <p:spPr>
          <a:xfrm>
            <a:off x="11533189" y="6381749"/>
            <a:ext cx="658811" cy="4762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342882" indent="-342882" algn="ctr" defTabSz="457178" rtl="0" eaLnBrk="1" latinLnBrk="0" hangingPunct="1">
              <a:buFont typeface="+mj-lt"/>
              <a:buChar char="•"/>
            </a:pPr>
            <a:endParaRPr lang="de-DE"/>
          </a:p>
        </p:txBody>
      </p:sp>
      <p:sp>
        <p:nvSpPr>
          <p:cNvPr id="20" name="Rechteck 19">
            <a:extLst>
              <a:ext uri="{FF2B5EF4-FFF2-40B4-BE49-F238E27FC236}">
                <a16:creationId xmlns:a16="http://schemas.microsoft.com/office/drawing/2014/main" id="{A6AC97E0-A887-A94C-9B1A-76CBCD4F238C}"/>
              </a:ext>
            </a:extLst>
          </p:cNvPr>
          <p:cNvSpPr/>
          <p:nvPr userDrawn="1"/>
        </p:nvSpPr>
        <p:spPr>
          <a:xfrm>
            <a:off x="11533188" y="6273799"/>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342882" indent="-342882" algn="ctr" defTabSz="457178" rtl="0" eaLnBrk="1" latinLnBrk="0" hangingPunct="1">
              <a:buFont typeface="+mj-lt"/>
              <a:buChar char="•"/>
            </a:pPr>
            <a:endParaRPr lang="de-DE"/>
          </a:p>
        </p:txBody>
      </p:sp>
    </p:spTree>
    <p:extLst>
      <p:ext uri="{BB962C8B-B14F-4D97-AF65-F5344CB8AC3E}">
        <p14:creationId xmlns:p14="http://schemas.microsoft.com/office/powerpoint/2010/main" val="3458145345"/>
      </p:ext>
    </p:extLst>
  </p:cSld>
  <p:clrMapOvr>
    <a:masterClrMapping/>
  </p:clrMapOvr>
  <p:extLst mod="1">
    <p:ext uri="{DCECCB84-F9BA-43D5-87BE-67443E8EF086}">
      <p15:sldGuideLst xmlns:p15="http://schemas.microsoft.com/office/powerpoint/2012/main">
        <p15:guide id="1" pos="461">
          <p15:clr>
            <a:srgbClr val="FBAE40"/>
          </p15:clr>
        </p15:guide>
        <p15:guide id="2" orient="horz" pos="3861">
          <p15:clr>
            <a:srgbClr val="FBAE40"/>
          </p15:clr>
        </p15:guide>
        <p15:guide id="3" orient="horz" pos="3952">
          <p15:clr>
            <a:srgbClr val="FBAE40"/>
          </p15:clr>
        </p15:guide>
        <p15:guide id="4" orient="horz" pos="4020">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799">
          <p15:clr>
            <a:srgbClr val="FBAE40"/>
          </p15:clr>
        </p15:guide>
        <p15:guide id="10" pos="5087">
          <p15:clr>
            <a:srgbClr val="FBAE40"/>
          </p15:clr>
        </p15:guide>
        <p15:guide id="11" orient="horz" pos="686">
          <p15:clr>
            <a:srgbClr val="FBAE40"/>
          </p15:clr>
        </p15:guide>
        <p15:guide id="12" orient="horz" pos="164">
          <p15:clr>
            <a:srgbClr val="FBAE40"/>
          </p15:clr>
        </p15:guide>
      </p15:sldGuideLst>
    </p:ext>
  </p:extLst>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3_Inhalt Leer">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BAC1B6A1-8A89-4FF0-A29B-43DC9B1BEEB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
            <a:ext cx="12192001" cy="6129339"/>
          </a:xfrm>
          <a:prstGeom prst="rect">
            <a:avLst/>
          </a:prstGeom>
        </p:spPr>
      </p:pic>
      <p:sp>
        <p:nvSpPr>
          <p:cNvPr id="10" name="Rechteck 9">
            <a:extLst>
              <a:ext uri="{FF2B5EF4-FFF2-40B4-BE49-F238E27FC236}">
                <a16:creationId xmlns:a16="http://schemas.microsoft.com/office/drawing/2014/main" id="{B6A9BDDD-4BB8-B144-A109-5EE033EC34AF}"/>
              </a:ext>
            </a:extLst>
          </p:cNvPr>
          <p:cNvSpPr/>
          <p:nvPr userDrawn="1"/>
        </p:nvSpPr>
        <p:spPr>
          <a:xfrm>
            <a:off x="0" y="6381749"/>
            <a:ext cx="10456333" cy="4762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de-DE">
              <a:solidFill>
                <a:schemeClr val="accent1"/>
              </a:solidFill>
            </a:endParaRPr>
          </a:p>
        </p:txBody>
      </p:sp>
      <p:sp>
        <p:nvSpPr>
          <p:cNvPr id="11" name="Rechteck 10">
            <a:extLst>
              <a:ext uri="{FF2B5EF4-FFF2-40B4-BE49-F238E27FC236}">
                <a16:creationId xmlns:a16="http://schemas.microsoft.com/office/drawing/2014/main" id="{E4DAC996-08A6-6A46-83F9-423F88EC9A01}"/>
              </a:ext>
            </a:extLst>
          </p:cNvPr>
          <p:cNvSpPr/>
          <p:nvPr userDrawn="1"/>
        </p:nvSpPr>
        <p:spPr>
          <a:xfrm>
            <a:off x="3" y="6273799"/>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de-DE"/>
          </a:p>
        </p:txBody>
      </p:sp>
      <p:sp>
        <p:nvSpPr>
          <p:cNvPr id="12" name="Slide Number Placeholder 5">
            <a:extLst>
              <a:ext uri="{FF2B5EF4-FFF2-40B4-BE49-F238E27FC236}">
                <a16:creationId xmlns:a16="http://schemas.microsoft.com/office/drawing/2014/main" id="{BDE67387-16EA-CF4E-88BE-0068D28A98F5}"/>
              </a:ext>
            </a:extLst>
          </p:cNvPr>
          <p:cNvSpPr>
            <a:spLocks noGrp="1"/>
          </p:cNvSpPr>
          <p:nvPr>
            <p:ph type="sldNum" sz="quarter" idx="12"/>
          </p:nvPr>
        </p:nvSpPr>
        <p:spPr>
          <a:xfrm>
            <a:off x="156636" y="6418756"/>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9" name="Picture 7" descr="WWK-Logo-_Eine starke Gemeinschaft_CMYK">
            <a:extLst>
              <a:ext uri="{FF2B5EF4-FFF2-40B4-BE49-F238E27FC236}">
                <a16:creationId xmlns:a16="http://schemas.microsoft.com/office/drawing/2014/main" id="{E3A9E0AE-95A6-AE4E-ADF2-A600C04A9EC0}"/>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7" y="6381752"/>
            <a:ext cx="741363"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hteck 19">
            <a:extLst>
              <a:ext uri="{FF2B5EF4-FFF2-40B4-BE49-F238E27FC236}">
                <a16:creationId xmlns:a16="http://schemas.microsoft.com/office/drawing/2014/main" id="{50E36813-0270-C542-8BE1-820254F5324E}"/>
              </a:ext>
            </a:extLst>
          </p:cNvPr>
          <p:cNvSpPr/>
          <p:nvPr userDrawn="1"/>
        </p:nvSpPr>
        <p:spPr>
          <a:xfrm>
            <a:off x="11533189" y="6381749"/>
            <a:ext cx="658811" cy="4762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342882" indent="-342882" algn="ctr" defTabSz="457178" rtl="0" eaLnBrk="1" latinLnBrk="0" hangingPunct="1">
              <a:buFont typeface="+mj-lt"/>
              <a:buChar char="•"/>
            </a:pPr>
            <a:endParaRPr lang="de-DE"/>
          </a:p>
        </p:txBody>
      </p:sp>
      <p:sp>
        <p:nvSpPr>
          <p:cNvPr id="21" name="Rechteck 20">
            <a:extLst>
              <a:ext uri="{FF2B5EF4-FFF2-40B4-BE49-F238E27FC236}">
                <a16:creationId xmlns:a16="http://schemas.microsoft.com/office/drawing/2014/main" id="{A646020F-C59C-6E4E-A440-E19363F43174}"/>
              </a:ext>
            </a:extLst>
          </p:cNvPr>
          <p:cNvSpPr/>
          <p:nvPr userDrawn="1"/>
        </p:nvSpPr>
        <p:spPr>
          <a:xfrm>
            <a:off x="11533188" y="6273799"/>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342882" indent="-342882" algn="ctr" defTabSz="457178" rtl="0" eaLnBrk="1" latinLnBrk="0" hangingPunct="1">
              <a:buFont typeface="+mj-lt"/>
              <a:buChar char="•"/>
            </a:pPr>
            <a:endParaRPr lang="de-DE"/>
          </a:p>
        </p:txBody>
      </p:sp>
    </p:spTree>
    <p:extLst>
      <p:ext uri="{BB962C8B-B14F-4D97-AF65-F5344CB8AC3E}">
        <p14:creationId xmlns:p14="http://schemas.microsoft.com/office/powerpoint/2010/main" val="1660163233"/>
      </p:ext>
    </p:extLst>
  </p:cSld>
  <p:clrMapOvr>
    <a:masterClrMapping/>
  </p:clrMapOvr>
  <p:extLst mod="1">
    <p:ext uri="{DCECCB84-F9BA-43D5-87BE-67443E8EF086}">
      <p15:sldGuideLst xmlns:p15="http://schemas.microsoft.com/office/powerpoint/2012/main">
        <p15:guide id="1" pos="461">
          <p15:clr>
            <a:srgbClr val="FBAE40"/>
          </p15:clr>
        </p15:guide>
        <p15:guide id="2" orient="horz" pos="3861">
          <p15:clr>
            <a:srgbClr val="FBAE40"/>
          </p15:clr>
        </p15:guide>
        <p15:guide id="3" orient="horz" pos="3952">
          <p15:clr>
            <a:srgbClr val="FBAE40"/>
          </p15:clr>
        </p15:guide>
        <p15:guide id="4" orient="horz" pos="4020">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799">
          <p15:clr>
            <a:srgbClr val="FBAE40"/>
          </p15:clr>
        </p15:guide>
        <p15:guide id="10" pos="5087">
          <p15:clr>
            <a:srgbClr val="FBAE40"/>
          </p15:clr>
        </p15:guide>
        <p15:guide id="11" orient="horz" pos="686">
          <p15:clr>
            <a:srgbClr val="FBAE40"/>
          </p15:clr>
        </p15:guide>
      </p15:sldGuideLst>
    </p:ext>
  </p:extLst>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4_Kaffeepause">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B04EFA13-67C6-D843-8AE2-631D7913F21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2"/>
          <a:stretch/>
        </p:blipFill>
        <p:spPr>
          <a:xfrm>
            <a:off x="1" y="-1"/>
            <a:ext cx="12191999" cy="3987145"/>
          </a:xfrm>
          <a:prstGeom prst="rect">
            <a:avLst/>
          </a:prstGeom>
        </p:spPr>
      </p:pic>
      <p:sp>
        <p:nvSpPr>
          <p:cNvPr id="11" name="Textfeld 10">
            <a:extLst>
              <a:ext uri="{FF2B5EF4-FFF2-40B4-BE49-F238E27FC236}">
                <a16:creationId xmlns:a16="http://schemas.microsoft.com/office/drawing/2014/main" id="{EA0B8F5D-7683-496A-80E7-B63700AC0C25}"/>
              </a:ext>
            </a:extLst>
          </p:cNvPr>
          <p:cNvSpPr txBox="1"/>
          <p:nvPr userDrawn="1"/>
        </p:nvSpPr>
        <p:spPr>
          <a:xfrm>
            <a:off x="682967" y="4773855"/>
            <a:ext cx="10801351" cy="783309"/>
          </a:xfrm>
          <a:prstGeom prst="rect">
            <a:avLst/>
          </a:prstGeom>
          <a:noFill/>
        </p:spPr>
        <p:txBody>
          <a:bodyPr wrap="square" lIns="0" tIns="0" rIns="0" bIns="0" rtlCol="0">
            <a:noAutofit/>
          </a:bodyPr>
          <a:lstStyle/>
          <a:p>
            <a:pPr>
              <a:lnSpc>
                <a:spcPts val="6000"/>
              </a:lnSpc>
            </a:pPr>
            <a:r>
              <a:rPr kumimoji="0" lang="de-DE" sz="7200" b="1" i="0" u="none" strike="noStrike" kern="1200" cap="all" spc="0" normalizeH="0" baseline="0" noProof="0" dirty="0">
                <a:ln>
                  <a:noFill/>
                </a:ln>
                <a:solidFill>
                  <a:srgbClr val="009036"/>
                </a:solidFill>
                <a:effectLst/>
                <a:uLnTx/>
                <a:uFillTx/>
                <a:latin typeface="+mj-lt"/>
                <a:ea typeface="+mj-ea"/>
                <a:cs typeface="+mj-cs"/>
              </a:rPr>
              <a:t>pause</a:t>
            </a:r>
            <a:endParaRPr lang="de-DE" sz="3600" b="1" cap="all" baseline="0" dirty="0">
              <a:latin typeface="+mj-lt"/>
            </a:endParaRPr>
          </a:p>
        </p:txBody>
      </p:sp>
      <p:sp>
        <p:nvSpPr>
          <p:cNvPr id="10" name="Subtitle 2">
            <a:extLst>
              <a:ext uri="{FF2B5EF4-FFF2-40B4-BE49-F238E27FC236}">
                <a16:creationId xmlns:a16="http://schemas.microsoft.com/office/drawing/2014/main" id="{D09695A9-02D8-498C-AADC-0C0CD3FBCB79}"/>
              </a:ext>
            </a:extLst>
          </p:cNvPr>
          <p:cNvSpPr>
            <a:spLocks noGrp="1"/>
          </p:cNvSpPr>
          <p:nvPr>
            <p:ph type="subTitle" idx="1" hasCustomPrompt="1"/>
          </p:nvPr>
        </p:nvSpPr>
        <p:spPr>
          <a:xfrm>
            <a:off x="731838" y="5569455"/>
            <a:ext cx="10801351" cy="547143"/>
          </a:xfrm>
        </p:spPr>
        <p:txBody>
          <a:bodyPr lIns="0" tIns="0" rIns="0" bIns="0">
            <a:normAutofit/>
          </a:bodyPr>
          <a:lstStyle>
            <a:lvl1pPr marL="0" indent="0" algn="l">
              <a:buNone/>
              <a:defRPr sz="1900">
                <a:solidFill>
                  <a:schemeClr val="tx1"/>
                </a:solidFill>
              </a:defRPr>
            </a:lvl1pPr>
            <a:lvl2pPr marL="457178" indent="0" algn="ctr">
              <a:buNone/>
              <a:defRPr sz="2000"/>
            </a:lvl2pPr>
            <a:lvl3pPr marL="914354" indent="0" algn="ctr">
              <a:buNone/>
              <a:defRPr sz="19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a16="http://schemas.microsoft.com/office/drawing/2014/main" id="{CFD0737D-599B-D842-8E20-7C661CA6A33C}"/>
              </a:ext>
            </a:extLst>
          </p:cNvPr>
          <p:cNvSpPr/>
          <p:nvPr userDrawn="1"/>
        </p:nvSpPr>
        <p:spPr>
          <a:xfrm>
            <a:off x="0" y="6381749"/>
            <a:ext cx="10456333" cy="4762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de-DE">
              <a:solidFill>
                <a:schemeClr val="accent1"/>
              </a:solidFill>
            </a:endParaRPr>
          </a:p>
        </p:txBody>
      </p:sp>
      <p:sp>
        <p:nvSpPr>
          <p:cNvPr id="14" name="Rechteck 13">
            <a:extLst>
              <a:ext uri="{FF2B5EF4-FFF2-40B4-BE49-F238E27FC236}">
                <a16:creationId xmlns:a16="http://schemas.microsoft.com/office/drawing/2014/main" id="{0823195C-5163-3248-B485-BACF5F37B017}"/>
              </a:ext>
            </a:extLst>
          </p:cNvPr>
          <p:cNvSpPr/>
          <p:nvPr userDrawn="1"/>
        </p:nvSpPr>
        <p:spPr>
          <a:xfrm>
            <a:off x="3" y="6273799"/>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de-DE"/>
          </a:p>
        </p:txBody>
      </p:sp>
      <p:sp>
        <p:nvSpPr>
          <p:cNvPr id="16" name="Slide Number Placeholder 5">
            <a:extLst>
              <a:ext uri="{FF2B5EF4-FFF2-40B4-BE49-F238E27FC236}">
                <a16:creationId xmlns:a16="http://schemas.microsoft.com/office/drawing/2014/main" id="{B2F39F1B-6F34-CF4C-A6E4-B6EC2452B795}"/>
              </a:ext>
            </a:extLst>
          </p:cNvPr>
          <p:cNvSpPr>
            <a:spLocks noGrp="1"/>
          </p:cNvSpPr>
          <p:nvPr>
            <p:ph type="sldNum" sz="quarter" idx="12"/>
          </p:nvPr>
        </p:nvSpPr>
        <p:spPr>
          <a:xfrm>
            <a:off x="156636" y="6418756"/>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7" name="Picture 7" descr="WWK-Logo-_Eine starke Gemeinschaft_CMYK">
            <a:extLst>
              <a:ext uri="{FF2B5EF4-FFF2-40B4-BE49-F238E27FC236}">
                <a16:creationId xmlns:a16="http://schemas.microsoft.com/office/drawing/2014/main" id="{3E0CD272-E235-604E-8921-0545573CF332}"/>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7" y="6381752"/>
            <a:ext cx="741363"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a16="http://schemas.microsoft.com/office/drawing/2014/main" id="{59E7B2DA-4992-214B-BBBD-3F4CFFF3EFFC}"/>
              </a:ext>
            </a:extLst>
          </p:cNvPr>
          <p:cNvSpPr/>
          <p:nvPr userDrawn="1"/>
        </p:nvSpPr>
        <p:spPr>
          <a:xfrm>
            <a:off x="11533189" y="6381749"/>
            <a:ext cx="658811" cy="4762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342882" indent="-342882" algn="ctr" defTabSz="457178" rtl="0" eaLnBrk="1" latinLnBrk="0" hangingPunct="1">
              <a:buFont typeface="+mj-lt"/>
              <a:buChar char="•"/>
            </a:pPr>
            <a:endParaRPr lang="de-DE"/>
          </a:p>
        </p:txBody>
      </p:sp>
      <p:sp>
        <p:nvSpPr>
          <p:cNvPr id="23" name="Rechteck 22">
            <a:extLst>
              <a:ext uri="{FF2B5EF4-FFF2-40B4-BE49-F238E27FC236}">
                <a16:creationId xmlns:a16="http://schemas.microsoft.com/office/drawing/2014/main" id="{33F3C6FC-DBAA-A242-AD27-DF662E2EB2C1}"/>
              </a:ext>
            </a:extLst>
          </p:cNvPr>
          <p:cNvSpPr/>
          <p:nvPr userDrawn="1"/>
        </p:nvSpPr>
        <p:spPr>
          <a:xfrm>
            <a:off x="11533188" y="6273799"/>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342882" indent="-342882" algn="ctr" defTabSz="457178" rtl="0" eaLnBrk="1" latinLnBrk="0" hangingPunct="1">
              <a:buFont typeface="+mj-lt"/>
              <a:buChar char="•"/>
            </a:pPr>
            <a:endParaRPr lang="de-DE"/>
          </a:p>
        </p:txBody>
      </p:sp>
    </p:spTree>
    <p:extLst>
      <p:ext uri="{BB962C8B-B14F-4D97-AF65-F5344CB8AC3E}">
        <p14:creationId xmlns:p14="http://schemas.microsoft.com/office/powerpoint/2010/main" val="325819863"/>
      </p:ext>
    </p:extLst>
  </p:cSld>
  <p:clrMapOvr>
    <a:masterClrMapping/>
  </p:clrMapOvr>
  <p:extLst mod="1">
    <p:ext uri="{DCECCB84-F9BA-43D5-87BE-67443E8EF086}">
      <p15:sldGuideLst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5_Kaffeepause">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1B0EA255-F14B-4048-BC19-FF34EAEE7FA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191997" cy="3987144"/>
          </a:xfrm>
          <a:prstGeom prst="rect">
            <a:avLst/>
          </a:prstGeom>
        </p:spPr>
      </p:pic>
      <p:sp>
        <p:nvSpPr>
          <p:cNvPr id="11" name="Textfeld 10">
            <a:extLst>
              <a:ext uri="{FF2B5EF4-FFF2-40B4-BE49-F238E27FC236}">
                <a16:creationId xmlns:a16="http://schemas.microsoft.com/office/drawing/2014/main" id="{EA0B8F5D-7683-496A-80E7-B63700AC0C25}"/>
              </a:ext>
            </a:extLst>
          </p:cNvPr>
          <p:cNvSpPr txBox="1"/>
          <p:nvPr userDrawn="1"/>
        </p:nvSpPr>
        <p:spPr>
          <a:xfrm>
            <a:off x="682967" y="4773855"/>
            <a:ext cx="10801351" cy="783309"/>
          </a:xfrm>
          <a:prstGeom prst="rect">
            <a:avLst/>
          </a:prstGeom>
          <a:noFill/>
        </p:spPr>
        <p:txBody>
          <a:bodyPr wrap="square" lIns="0" tIns="0" rIns="0" bIns="0" rtlCol="0">
            <a:noAutofit/>
          </a:bodyPr>
          <a:lstStyle/>
          <a:p>
            <a:pPr>
              <a:lnSpc>
                <a:spcPts val="6000"/>
              </a:lnSpc>
            </a:pPr>
            <a:r>
              <a:rPr kumimoji="0" lang="de-DE" sz="7200" b="1" i="0" u="none" strike="noStrike" kern="1200" cap="all" spc="0" normalizeH="0" baseline="0" noProof="0" dirty="0" err="1">
                <a:ln>
                  <a:noFill/>
                </a:ln>
                <a:solidFill>
                  <a:srgbClr val="009036"/>
                </a:solidFill>
                <a:effectLst/>
                <a:uLnTx/>
                <a:uFillTx/>
                <a:latin typeface="+mj-lt"/>
                <a:ea typeface="+mj-ea"/>
                <a:cs typeface="+mj-cs"/>
              </a:rPr>
              <a:t>kaffeepause</a:t>
            </a:r>
            <a:endParaRPr lang="de-DE" sz="3600" b="1" cap="all" baseline="0" dirty="0">
              <a:latin typeface="+mj-lt"/>
            </a:endParaRPr>
          </a:p>
        </p:txBody>
      </p:sp>
      <p:sp>
        <p:nvSpPr>
          <p:cNvPr id="10" name="Subtitle 2">
            <a:extLst>
              <a:ext uri="{FF2B5EF4-FFF2-40B4-BE49-F238E27FC236}">
                <a16:creationId xmlns:a16="http://schemas.microsoft.com/office/drawing/2014/main" id="{D09695A9-02D8-498C-AADC-0C0CD3FBCB79}"/>
              </a:ext>
            </a:extLst>
          </p:cNvPr>
          <p:cNvSpPr>
            <a:spLocks noGrp="1"/>
          </p:cNvSpPr>
          <p:nvPr>
            <p:ph type="subTitle" idx="1" hasCustomPrompt="1"/>
          </p:nvPr>
        </p:nvSpPr>
        <p:spPr>
          <a:xfrm>
            <a:off x="731838" y="5569455"/>
            <a:ext cx="10801351" cy="547143"/>
          </a:xfrm>
        </p:spPr>
        <p:txBody>
          <a:bodyPr lIns="0" tIns="0" rIns="0" bIns="0">
            <a:normAutofit/>
          </a:bodyPr>
          <a:lstStyle>
            <a:lvl1pPr marL="0" indent="0" algn="l">
              <a:buNone/>
              <a:defRPr sz="1900">
                <a:solidFill>
                  <a:schemeClr val="tx1"/>
                </a:solidFill>
              </a:defRPr>
            </a:lvl1pPr>
            <a:lvl2pPr marL="457178" indent="0" algn="ctr">
              <a:buNone/>
              <a:defRPr sz="2000"/>
            </a:lvl2pPr>
            <a:lvl3pPr marL="914354" indent="0" algn="ctr">
              <a:buNone/>
              <a:defRPr sz="19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a16="http://schemas.microsoft.com/office/drawing/2014/main" id="{6AD49A88-37D2-7D46-B27A-3DCD1CB7B594}"/>
              </a:ext>
            </a:extLst>
          </p:cNvPr>
          <p:cNvSpPr/>
          <p:nvPr userDrawn="1"/>
        </p:nvSpPr>
        <p:spPr>
          <a:xfrm>
            <a:off x="0" y="6381749"/>
            <a:ext cx="10456333" cy="4762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de-DE">
              <a:solidFill>
                <a:schemeClr val="accent1"/>
              </a:solidFill>
            </a:endParaRPr>
          </a:p>
        </p:txBody>
      </p:sp>
      <p:sp>
        <p:nvSpPr>
          <p:cNvPr id="14" name="Rechteck 13">
            <a:extLst>
              <a:ext uri="{FF2B5EF4-FFF2-40B4-BE49-F238E27FC236}">
                <a16:creationId xmlns:a16="http://schemas.microsoft.com/office/drawing/2014/main" id="{FBA93480-2A9D-2343-B815-83F1CFF5C7F0}"/>
              </a:ext>
            </a:extLst>
          </p:cNvPr>
          <p:cNvSpPr/>
          <p:nvPr userDrawn="1"/>
        </p:nvSpPr>
        <p:spPr>
          <a:xfrm>
            <a:off x="3" y="6273799"/>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de-DE"/>
          </a:p>
        </p:txBody>
      </p:sp>
      <p:sp>
        <p:nvSpPr>
          <p:cNvPr id="16" name="Slide Number Placeholder 5">
            <a:extLst>
              <a:ext uri="{FF2B5EF4-FFF2-40B4-BE49-F238E27FC236}">
                <a16:creationId xmlns:a16="http://schemas.microsoft.com/office/drawing/2014/main" id="{8475D837-AD9D-A54B-B3EE-0FCED761467A}"/>
              </a:ext>
            </a:extLst>
          </p:cNvPr>
          <p:cNvSpPr>
            <a:spLocks noGrp="1"/>
          </p:cNvSpPr>
          <p:nvPr>
            <p:ph type="sldNum" sz="quarter" idx="12"/>
          </p:nvPr>
        </p:nvSpPr>
        <p:spPr>
          <a:xfrm>
            <a:off x="156636" y="6418756"/>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7" name="Picture 7" descr="WWK-Logo-_Eine starke Gemeinschaft_CMYK">
            <a:extLst>
              <a:ext uri="{FF2B5EF4-FFF2-40B4-BE49-F238E27FC236}">
                <a16:creationId xmlns:a16="http://schemas.microsoft.com/office/drawing/2014/main" id="{77DCBEFC-72F7-494D-A230-CE90F992069B}"/>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7" y="6381752"/>
            <a:ext cx="741363"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a16="http://schemas.microsoft.com/office/drawing/2014/main" id="{57E5C516-B610-C848-9CB0-FB3488B8CBC9}"/>
              </a:ext>
            </a:extLst>
          </p:cNvPr>
          <p:cNvSpPr/>
          <p:nvPr userDrawn="1"/>
        </p:nvSpPr>
        <p:spPr>
          <a:xfrm>
            <a:off x="11533189" y="6381749"/>
            <a:ext cx="658811" cy="4762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342882" indent="-342882" algn="ctr" defTabSz="457178" rtl="0" eaLnBrk="1" latinLnBrk="0" hangingPunct="1">
              <a:buFont typeface="+mj-lt"/>
              <a:buChar char="•"/>
            </a:pPr>
            <a:endParaRPr lang="de-DE"/>
          </a:p>
        </p:txBody>
      </p:sp>
      <p:sp>
        <p:nvSpPr>
          <p:cNvPr id="23" name="Rechteck 22">
            <a:extLst>
              <a:ext uri="{FF2B5EF4-FFF2-40B4-BE49-F238E27FC236}">
                <a16:creationId xmlns:a16="http://schemas.microsoft.com/office/drawing/2014/main" id="{D66E448A-0928-DB40-A597-DFCB5EBB24C7}"/>
              </a:ext>
            </a:extLst>
          </p:cNvPr>
          <p:cNvSpPr/>
          <p:nvPr userDrawn="1"/>
        </p:nvSpPr>
        <p:spPr>
          <a:xfrm>
            <a:off x="11533188" y="6273799"/>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342882" indent="-342882" algn="ctr" defTabSz="457178" rtl="0" eaLnBrk="1" latinLnBrk="0" hangingPunct="1">
              <a:buFont typeface="+mj-lt"/>
              <a:buChar char="•"/>
            </a:pPr>
            <a:endParaRPr lang="de-DE"/>
          </a:p>
        </p:txBody>
      </p:sp>
    </p:spTree>
    <p:extLst>
      <p:ext uri="{BB962C8B-B14F-4D97-AF65-F5344CB8AC3E}">
        <p14:creationId xmlns:p14="http://schemas.microsoft.com/office/powerpoint/2010/main" val="1521759045"/>
      </p:ext>
    </p:extLst>
  </p:cSld>
  <p:clrMapOvr>
    <a:masterClrMapping/>
  </p:clrMapOvr>
  <p:extLst mod="1">
    <p:ext uri="{DCECCB84-F9BA-43D5-87BE-67443E8EF086}">
      <p15:sldGuideLst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6_Kaffeepause">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0CB947EB-C7A6-E243-ACEA-27B0EABA6D3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 y="0"/>
            <a:ext cx="12191996" cy="3987144"/>
          </a:xfrm>
          <a:prstGeom prst="rect">
            <a:avLst/>
          </a:prstGeom>
        </p:spPr>
      </p:pic>
      <p:sp>
        <p:nvSpPr>
          <p:cNvPr id="11" name="Textfeld 10">
            <a:extLst>
              <a:ext uri="{FF2B5EF4-FFF2-40B4-BE49-F238E27FC236}">
                <a16:creationId xmlns:a16="http://schemas.microsoft.com/office/drawing/2014/main" id="{EA0B8F5D-7683-496A-80E7-B63700AC0C25}"/>
              </a:ext>
            </a:extLst>
          </p:cNvPr>
          <p:cNvSpPr txBox="1"/>
          <p:nvPr userDrawn="1"/>
        </p:nvSpPr>
        <p:spPr>
          <a:xfrm>
            <a:off x="682967" y="4773855"/>
            <a:ext cx="10801351" cy="783309"/>
          </a:xfrm>
          <a:prstGeom prst="rect">
            <a:avLst/>
          </a:prstGeom>
          <a:noFill/>
        </p:spPr>
        <p:txBody>
          <a:bodyPr wrap="square" lIns="0" tIns="0" rIns="0" bIns="0" rtlCol="0">
            <a:noAutofit/>
          </a:bodyPr>
          <a:lstStyle/>
          <a:p>
            <a:pPr>
              <a:lnSpc>
                <a:spcPts val="6000"/>
              </a:lnSpc>
            </a:pPr>
            <a:r>
              <a:rPr kumimoji="0" lang="de-DE" sz="7200" b="1" i="0" u="none" strike="noStrike" kern="1200" cap="all" spc="0" normalizeH="0" baseline="0" noProof="0" dirty="0">
                <a:ln>
                  <a:noFill/>
                </a:ln>
                <a:solidFill>
                  <a:srgbClr val="009036"/>
                </a:solidFill>
                <a:effectLst/>
                <a:uLnTx/>
                <a:uFillTx/>
                <a:latin typeface="+mj-lt"/>
                <a:ea typeface="+mj-ea"/>
                <a:cs typeface="+mj-cs"/>
              </a:rPr>
              <a:t>Mittagspause</a:t>
            </a:r>
            <a:endParaRPr lang="de-DE" sz="3600" b="1" cap="all" baseline="0" dirty="0">
              <a:latin typeface="+mj-lt"/>
            </a:endParaRPr>
          </a:p>
        </p:txBody>
      </p:sp>
      <p:sp>
        <p:nvSpPr>
          <p:cNvPr id="10" name="Subtitle 2">
            <a:extLst>
              <a:ext uri="{FF2B5EF4-FFF2-40B4-BE49-F238E27FC236}">
                <a16:creationId xmlns:a16="http://schemas.microsoft.com/office/drawing/2014/main" id="{D09695A9-02D8-498C-AADC-0C0CD3FBCB79}"/>
              </a:ext>
            </a:extLst>
          </p:cNvPr>
          <p:cNvSpPr>
            <a:spLocks noGrp="1"/>
          </p:cNvSpPr>
          <p:nvPr>
            <p:ph type="subTitle" idx="1" hasCustomPrompt="1"/>
          </p:nvPr>
        </p:nvSpPr>
        <p:spPr>
          <a:xfrm>
            <a:off x="731838" y="5569455"/>
            <a:ext cx="10801351" cy="547143"/>
          </a:xfrm>
        </p:spPr>
        <p:txBody>
          <a:bodyPr lIns="0" tIns="0" rIns="0" bIns="0">
            <a:normAutofit/>
          </a:bodyPr>
          <a:lstStyle>
            <a:lvl1pPr marL="0" indent="0" algn="l">
              <a:buNone/>
              <a:defRPr sz="1900">
                <a:solidFill>
                  <a:schemeClr val="tx1"/>
                </a:solidFill>
              </a:defRPr>
            </a:lvl1pPr>
            <a:lvl2pPr marL="457178" indent="0" algn="ctr">
              <a:buNone/>
              <a:defRPr sz="2000"/>
            </a:lvl2pPr>
            <a:lvl3pPr marL="914354" indent="0" algn="ctr">
              <a:buNone/>
              <a:defRPr sz="19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a16="http://schemas.microsoft.com/office/drawing/2014/main" id="{AE178856-56C3-6048-BF1B-BD0FB7B7615E}"/>
              </a:ext>
            </a:extLst>
          </p:cNvPr>
          <p:cNvSpPr/>
          <p:nvPr userDrawn="1"/>
        </p:nvSpPr>
        <p:spPr>
          <a:xfrm>
            <a:off x="0" y="6381749"/>
            <a:ext cx="10456333" cy="4762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de-DE">
              <a:solidFill>
                <a:schemeClr val="accent1"/>
              </a:solidFill>
            </a:endParaRPr>
          </a:p>
        </p:txBody>
      </p:sp>
      <p:sp>
        <p:nvSpPr>
          <p:cNvPr id="14" name="Rechteck 13">
            <a:extLst>
              <a:ext uri="{FF2B5EF4-FFF2-40B4-BE49-F238E27FC236}">
                <a16:creationId xmlns:a16="http://schemas.microsoft.com/office/drawing/2014/main" id="{1FF3BB53-442C-8840-B381-FEE0003D988B}"/>
              </a:ext>
            </a:extLst>
          </p:cNvPr>
          <p:cNvSpPr/>
          <p:nvPr userDrawn="1"/>
        </p:nvSpPr>
        <p:spPr>
          <a:xfrm>
            <a:off x="3" y="6273799"/>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de-DE"/>
          </a:p>
        </p:txBody>
      </p:sp>
      <p:sp>
        <p:nvSpPr>
          <p:cNvPr id="16" name="Slide Number Placeholder 5">
            <a:extLst>
              <a:ext uri="{FF2B5EF4-FFF2-40B4-BE49-F238E27FC236}">
                <a16:creationId xmlns:a16="http://schemas.microsoft.com/office/drawing/2014/main" id="{1F95BD35-6530-9F42-96B8-48ACF091679B}"/>
              </a:ext>
            </a:extLst>
          </p:cNvPr>
          <p:cNvSpPr>
            <a:spLocks noGrp="1"/>
          </p:cNvSpPr>
          <p:nvPr>
            <p:ph type="sldNum" sz="quarter" idx="12"/>
          </p:nvPr>
        </p:nvSpPr>
        <p:spPr>
          <a:xfrm>
            <a:off x="156636" y="6418756"/>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7" name="Picture 7" descr="WWK-Logo-_Eine starke Gemeinschaft_CMYK">
            <a:extLst>
              <a:ext uri="{FF2B5EF4-FFF2-40B4-BE49-F238E27FC236}">
                <a16:creationId xmlns:a16="http://schemas.microsoft.com/office/drawing/2014/main" id="{5FA96E21-6886-D848-AB8D-9576F1B4E066}"/>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7" y="6381752"/>
            <a:ext cx="741363"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a16="http://schemas.microsoft.com/office/drawing/2014/main" id="{C5205B3B-B650-2245-A205-A92A8CDED7A7}"/>
              </a:ext>
            </a:extLst>
          </p:cNvPr>
          <p:cNvSpPr/>
          <p:nvPr userDrawn="1"/>
        </p:nvSpPr>
        <p:spPr>
          <a:xfrm>
            <a:off x="11533189" y="6381749"/>
            <a:ext cx="658811" cy="4762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342882" indent="-342882" algn="ctr" defTabSz="457178" rtl="0" eaLnBrk="1" latinLnBrk="0" hangingPunct="1">
              <a:buFont typeface="+mj-lt"/>
              <a:buChar char="•"/>
            </a:pPr>
            <a:endParaRPr lang="de-DE"/>
          </a:p>
        </p:txBody>
      </p:sp>
      <p:sp>
        <p:nvSpPr>
          <p:cNvPr id="23" name="Rechteck 22">
            <a:extLst>
              <a:ext uri="{FF2B5EF4-FFF2-40B4-BE49-F238E27FC236}">
                <a16:creationId xmlns:a16="http://schemas.microsoft.com/office/drawing/2014/main" id="{56E5058A-F59B-C84F-8010-9000E1B89EA2}"/>
              </a:ext>
            </a:extLst>
          </p:cNvPr>
          <p:cNvSpPr/>
          <p:nvPr userDrawn="1"/>
        </p:nvSpPr>
        <p:spPr>
          <a:xfrm>
            <a:off x="11533188" y="6273799"/>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342882" indent="-342882" algn="ctr" defTabSz="457178" rtl="0" eaLnBrk="1" latinLnBrk="0" hangingPunct="1">
              <a:buFont typeface="+mj-lt"/>
              <a:buChar char="•"/>
            </a:pPr>
            <a:endParaRPr lang="de-DE"/>
          </a:p>
        </p:txBody>
      </p:sp>
    </p:spTree>
    <p:extLst>
      <p:ext uri="{BB962C8B-B14F-4D97-AF65-F5344CB8AC3E}">
        <p14:creationId xmlns:p14="http://schemas.microsoft.com/office/powerpoint/2010/main" val="4179498497"/>
      </p:ext>
    </p:extLst>
  </p:cSld>
  <p:clrMapOvr>
    <a:masterClrMapping/>
  </p:clrMapOvr>
  <p:extLst mod="1">
    <p:ext uri="{DCECCB84-F9BA-43D5-87BE-67443E8EF086}">
      <p15:sldGuideLst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7_Kaffeepause">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D9FC75F-6AEF-E142-9B7E-CDCA4739020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3"/>
            <a:ext cx="12191999" cy="3987147"/>
          </a:xfrm>
          <a:prstGeom prst="rect">
            <a:avLst/>
          </a:prstGeom>
        </p:spPr>
      </p:pic>
      <p:sp>
        <p:nvSpPr>
          <p:cNvPr id="11" name="Textfeld 10">
            <a:extLst>
              <a:ext uri="{FF2B5EF4-FFF2-40B4-BE49-F238E27FC236}">
                <a16:creationId xmlns:a16="http://schemas.microsoft.com/office/drawing/2014/main" id="{EA0B8F5D-7683-496A-80E7-B63700AC0C25}"/>
              </a:ext>
            </a:extLst>
          </p:cNvPr>
          <p:cNvSpPr txBox="1"/>
          <p:nvPr userDrawn="1"/>
        </p:nvSpPr>
        <p:spPr>
          <a:xfrm>
            <a:off x="682967" y="4773855"/>
            <a:ext cx="10801351" cy="783309"/>
          </a:xfrm>
          <a:prstGeom prst="rect">
            <a:avLst/>
          </a:prstGeom>
          <a:noFill/>
        </p:spPr>
        <p:txBody>
          <a:bodyPr wrap="square" lIns="0" tIns="0" rIns="0" bIns="0" rtlCol="0">
            <a:noAutofit/>
          </a:bodyPr>
          <a:lstStyle/>
          <a:p>
            <a:pPr>
              <a:lnSpc>
                <a:spcPts val="6000"/>
              </a:lnSpc>
            </a:pPr>
            <a:r>
              <a:rPr kumimoji="0" lang="de-DE" sz="7200" b="1" i="0" u="none" strike="noStrike" kern="1200" cap="all" spc="0" normalizeH="0" baseline="0" noProof="0" dirty="0">
                <a:ln>
                  <a:noFill/>
                </a:ln>
                <a:solidFill>
                  <a:srgbClr val="009036"/>
                </a:solidFill>
                <a:effectLst/>
                <a:uLnTx/>
                <a:uFillTx/>
                <a:latin typeface="+mj-lt"/>
                <a:ea typeface="+mj-ea"/>
                <a:cs typeface="+mj-cs"/>
              </a:rPr>
              <a:t>Noch fragen?</a:t>
            </a:r>
            <a:endParaRPr lang="de-DE" sz="3600" b="1" cap="all" baseline="0" dirty="0">
              <a:latin typeface="+mj-lt"/>
            </a:endParaRPr>
          </a:p>
        </p:txBody>
      </p:sp>
      <p:sp>
        <p:nvSpPr>
          <p:cNvPr id="10" name="Subtitle 2">
            <a:extLst>
              <a:ext uri="{FF2B5EF4-FFF2-40B4-BE49-F238E27FC236}">
                <a16:creationId xmlns:a16="http://schemas.microsoft.com/office/drawing/2014/main" id="{D09695A9-02D8-498C-AADC-0C0CD3FBCB79}"/>
              </a:ext>
            </a:extLst>
          </p:cNvPr>
          <p:cNvSpPr>
            <a:spLocks noGrp="1"/>
          </p:cNvSpPr>
          <p:nvPr>
            <p:ph type="subTitle" idx="1" hasCustomPrompt="1"/>
          </p:nvPr>
        </p:nvSpPr>
        <p:spPr>
          <a:xfrm>
            <a:off x="731838" y="5569455"/>
            <a:ext cx="10801351" cy="547143"/>
          </a:xfrm>
        </p:spPr>
        <p:txBody>
          <a:bodyPr lIns="0" tIns="0" rIns="0" bIns="0">
            <a:normAutofit/>
          </a:bodyPr>
          <a:lstStyle>
            <a:lvl1pPr marL="0" indent="0" algn="l">
              <a:buNone/>
              <a:defRPr sz="1900">
                <a:solidFill>
                  <a:schemeClr val="tx1"/>
                </a:solidFill>
              </a:defRPr>
            </a:lvl1pPr>
            <a:lvl2pPr marL="457178" indent="0" algn="ctr">
              <a:buNone/>
              <a:defRPr sz="2000"/>
            </a:lvl2pPr>
            <a:lvl3pPr marL="914354" indent="0" algn="ctr">
              <a:buNone/>
              <a:defRPr sz="19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a16="http://schemas.microsoft.com/office/drawing/2014/main" id="{DC65ECD1-B85F-BC4C-AC79-110E8044C81D}"/>
              </a:ext>
            </a:extLst>
          </p:cNvPr>
          <p:cNvSpPr/>
          <p:nvPr userDrawn="1"/>
        </p:nvSpPr>
        <p:spPr>
          <a:xfrm>
            <a:off x="0" y="6381749"/>
            <a:ext cx="10456333" cy="4762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de-DE">
              <a:solidFill>
                <a:schemeClr val="accent1"/>
              </a:solidFill>
            </a:endParaRPr>
          </a:p>
        </p:txBody>
      </p:sp>
      <p:sp>
        <p:nvSpPr>
          <p:cNvPr id="14" name="Rechteck 13">
            <a:extLst>
              <a:ext uri="{FF2B5EF4-FFF2-40B4-BE49-F238E27FC236}">
                <a16:creationId xmlns:a16="http://schemas.microsoft.com/office/drawing/2014/main" id="{5677294B-FCD4-F646-BCCD-A4267C0BFB73}"/>
              </a:ext>
            </a:extLst>
          </p:cNvPr>
          <p:cNvSpPr/>
          <p:nvPr userDrawn="1"/>
        </p:nvSpPr>
        <p:spPr>
          <a:xfrm>
            <a:off x="3" y="6273799"/>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de-DE"/>
          </a:p>
        </p:txBody>
      </p:sp>
      <p:sp>
        <p:nvSpPr>
          <p:cNvPr id="16" name="Slide Number Placeholder 5">
            <a:extLst>
              <a:ext uri="{FF2B5EF4-FFF2-40B4-BE49-F238E27FC236}">
                <a16:creationId xmlns:a16="http://schemas.microsoft.com/office/drawing/2014/main" id="{30159B41-1CDB-3A4E-B68C-1813372051B1}"/>
              </a:ext>
            </a:extLst>
          </p:cNvPr>
          <p:cNvSpPr>
            <a:spLocks noGrp="1"/>
          </p:cNvSpPr>
          <p:nvPr>
            <p:ph type="sldNum" sz="quarter" idx="12"/>
          </p:nvPr>
        </p:nvSpPr>
        <p:spPr>
          <a:xfrm>
            <a:off x="156636" y="6418756"/>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7" name="Picture 7" descr="WWK-Logo-_Eine starke Gemeinschaft_CMYK">
            <a:extLst>
              <a:ext uri="{FF2B5EF4-FFF2-40B4-BE49-F238E27FC236}">
                <a16:creationId xmlns:a16="http://schemas.microsoft.com/office/drawing/2014/main" id="{315FB82E-FD37-6E42-B755-7A4F830FDFAC}"/>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7" y="6381752"/>
            <a:ext cx="741363"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a16="http://schemas.microsoft.com/office/drawing/2014/main" id="{71D55A14-53EE-F644-91E8-B7F2269E68D9}"/>
              </a:ext>
            </a:extLst>
          </p:cNvPr>
          <p:cNvSpPr/>
          <p:nvPr userDrawn="1"/>
        </p:nvSpPr>
        <p:spPr>
          <a:xfrm>
            <a:off x="11533189" y="6381749"/>
            <a:ext cx="658811" cy="4762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342882" indent="-342882" algn="ctr" defTabSz="457178" rtl="0" eaLnBrk="1" latinLnBrk="0" hangingPunct="1">
              <a:buFont typeface="+mj-lt"/>
              <a:buChar char="•"/>
            </a:pPr>
            <a:endParaRPr lang="de-DE"/>
          </a:p>
        </p:txBody>
      </p:sp>
      <p:sp>
        <p:nvSpPr>
          <p:cNvPr id="23" name="Rechteck 22">
            <a:extLst>
              <a:ext uri="{FF2B5EF4-FFF2-40B4-BE49-F238E27FC236}">
                <a16:creationId xmlns:a16="http://schemas.microsoft.com/office/drawing/2014/main" id="{9C4413F8-5604-7C41-B953-5D2374B8A50E}"/>
              </a:ext>
            </a:extLst>
          </p:cNvPr>
          <p:cNvSpPr/>
          <p:nvPr userDrawn="1"/>
        </p:nvSpPr>
        <p:spPr>
          <a:xfrm>
            <a:off x="11533188" y="6273799"/>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342882" indent="-342882" algn="ctr" defTabSz="457178" rtl="0" eaLnBrk="1" latinLnBrk="0" hangingPunct="1">
              <a:buFont typeface="+mj-lt"/>
              <a:buChar char="•"/>
            </a:pPr>
            <a:endParaRPr lang="de-DE"/>
          </a:p>
        </p:txBody>
      </p:sp>
    </p:spTree>
    <p:extLst>
      <p:ext uri="{BB962C8B-B14F-4D97-AF65-F5344CB8AC3E}">
        <p14:creationId xmlns:p14="http://schemas.microsoft.com/office/powerpoint/2010/main" val="2378980562"/>
      </p:ext>
    </p:extLst>
  </p:cSld>
  <p:clrMapOvr>
    <a:masterClrMapping/>
  </p:clrMapOvr>
  <p:extLst mod="1">
    <p:ext uri="{DCECCB84-F9BA-43D5-87BE-67443E8EF086}">
      <p15:sldGuideLst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8_Kaffeepause">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60903A3D-4683-C849-8293-C1D490329C9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101"/>
          <a:stretch/>
        </p:blipFill>
        <p:spPr>
          <a:xfrm>
            <a:off x="1" y="-3"/>
            <a:ext cx="12191995" cy="3987147"/>
          </a:xfrm>
          <a:prstGeom prst="rect">
            <a:avLst/>
          </a:prstGeom>
        </p:spPr>
      </p:pic>
      <p:sp>
        <p:nvSpPr>
          <p:cNvPr id="11" name="Textfeld 10">
            <a:extLst>
              <a:ext uri="{FF2B5EF4-FFF2-40B4-BE49-F238E27FC236}">
                <a16:creationId xmlns:a16="http://schemas.microsoft.com/office/drawing/2014/main" id="{EA0B8F5D-7683-496A-80E7-B63700AC0C25}"/>
              </a:ext>
            </a:extLst>
          </p:cNvPr>
          <p:cNvSpPr txBox="1"/>
          <p:nvPr userDrawn="1"/>
        </p:nvSpPr>
        <p:spPr>
          <a:xfrm>
            <a:off x="682967" y="4252302"/>
            <a:ext cx="10801351" cy="1304863"/>
          </a:xfrm>
          <a:prstGeom prst="rect">
            <a:avLst/>
          </a:prstGeom>
          <a:noFill/>
        </p:spPr>
        <p:txBody>
          <a:bodyPr wrap="square" lIns="0" tIns="0" rIns="0" bIns="0" rtlCol="0">
            <a:noAutofit/>
          </a:bodyPr>
          <a:lstStyle/>
          <a:p>
            <a:pPr>
              <a:lnSpc>
                <a:spcPts val="5400"/>
              </a:lnSpc>
            </a:pPr>
            <a:r>
              <a:rPr kumimoji="0" lang="de-DE" sz="6000" b="1" i="0" u="none" strike="noStrike" kern="1200" cap="all" spc="0" normalizeH="0" baseline="0" noProof="0" dirty="0">
                <a:ln>
                  <a:noFill/>
                </a:ln>
                <a:solidFill>
                  <a:srgbClr val="009036"/>
                </a:solidFill>
                <a:effectLst/>
                <a:uLnTx/>
                <a:uFillTx/>
                <a:latin typeface="+mj-lt"/>
                <a:ea typeface="+mj-ea"/>
                <a:cs typeface="+mj-cs"/>
              </a:rPr>
              <a:t>Bitte schalten sie ihr </a:t>
            </a:r>
            <a:r>
              <a:rPr kumimoji="0" lang="de-DE" sz="6000" b="1" i="0" u="none" strike="noStrike" kern="1200" cap="all" spc="0" normalizeH="0" baseline="0" noProof="0" dirty="0" err="1">
                <a:ln>
                  <a:noFill/>
                </a:ln>
                <a:solidFill>
                  <a:srgbClr val="009036"/>
                </a:solidFill>
                <a:effectLst/>
                <a:uLnTx/>
                <a:uFillTx/>
                <a:latin typeface="+mj-lt"/>
                <a:ea typeface="+mj-ea"/>
                <a:cs typeface="+mj-cs"/>
              </a:rPr>
              <a:t>smartphone</a:t>
            </a:r>
            <a:r>
              <a:rPr kumimoji="0" lang="de-DE" sz="6000" b="1" i="0" u="none" strike="noStrike" kern="1200" cap="all" spc="0" normalizeH="0" baseline="0" noProof="0" dirty="0">
                <a:ln>
                  <a:noFill/>
                </a:ln>
                <a:solidFill>
                  <a:srgbClr val="009036"/>
                </a:solidFill>
                <a:effectLst/>
                <a:uLnTx/>
                <a:uFillTx/>
                <a:latin typeface="+mj-lt"/>
                <a:ea typeface="+mj-ea"/>
                <a:cs typeface="+mj-cs"/>
              </a:rPr>
              <a:t> aus</a:t>
            </a:r>
          </a:p>
        </p:txBody>
      </p:sp>
      <p:sp>
        <p:nvSpPr>
          <p:cNvPr id="10" name="Subtitle 2">
            <a:extLst>
              <a:ext uri="{FF2B5EF4-FFF2-40B4-BE49-F238E27FC236}">
                <a16:creationId xmlns:a16="http://schemas.microsoft.com/office/drawing/2014/main" id="{D09695A9-02D8-498C-AADC-0C0CD3FBCB79}"/>
              </a:ext>
            </a:extLst>
          </p:cNvPr>
          <p:cNvSpPr>
            <a:spLocks noGrp="1"/>
          </p:cNvSpPr>
          <p:nvPr>
            <p:ph type="subTitle" idx="1" hasCustomPrompt="1"/>
          </p:nvPr>
        </p:nvSpPr>
        <p:spPr>
          <a:xfrm>
            <a:off x="731838" y="5569455"/>
            <a:ext cx="10801351" cy="547143"/>
          </a:xfrm>
        </p:spPr>
        <p:txBody>
          <a:bodyPr lIns="0" tIns="0" rIns="0" bIns="0">
            <a:normAutofit/>
          </a:bodyPr>
          <a:lstStyle>
            <a:lvl1pPr marL="0" indent="0" algn="l">
              <a:buNone/>
              <a:defRPr sz="1900">
                <a:solidFill>
                  <a:schemeClr val="tx1"/>
                </a:solidFill>
              </a:defRPr>
            </a:lvl1pPr>
            <a:lvl2pPr marL="457178" indent="0" algn="ctr">
              <a:buNone/>
              <a:defRPr sz="2000"/>
            </a:lvl2pPr>
            <a:lvl3pPr marL="914354" indent="0" algn="ctr">
              <a:buNone/>
              <a:defRPr sz="19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de-DE" dirty="0"/>
              <a:t>Platz für eine </a:t>
            </a:r>
            <a:r>
              <a:rPr lang="de-DE" dirty="0" err="1"/>
              <a:t>Subline</a:t>
            </a:r>
            <a:r>
              <a:rPr lang="de-DE" dirty="0"/>
              <a:t>, wenn diese benötigt wird.</a:t>
            </a:r>
            <a:endParaRPr lang="en-US" dirty="0"/>
          </a:p>
        </p:txBody>
      </p:sp>
      <p:sp>
        <p:nvSpPr>
          <p:cNvPr id="13" name="Rechteck 12">
            <a:extLst>
              <a:ext uri="{FF2B5EF4-FFF2-40B4-BE49-F238E27FC236}">
                <a16:creationId xmlns:a16="http://schemas.microsoft.com/office/drawing/2014/main" id="{662CFF83-B122-B343-B197-86EAFDB88DE6}"/>
              </a:ext>
            </a:extLst>
          </p:cNvPr>
          <p:cNvSpPr/>
          <p:nvPr userDrawn="1"/>
        </p:nvSpPr>
        <p:spPr>
          <a:xfrm>
            <a:off x="0" y="6381749"/>
            <a:ext cx="10456333" cy="4762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de-DE">
              <a:solidFill>
                <a:schemeClr val="accent1"/>
              </a:solidFill>
            </a:endParaRPr>
          </a:p>
        </p:txBody>
      </p:sp>
      <p:sp>
        <p:nvSpPr>
          <p:cNvPr id="14" name="Rechteck 13">
            <a:extLst>
              <a:ext uri="{FF2B5EF4-FFF2-40B4-BE49-F238E27FC236}">
                <a16:creationId xmlns:a16="http://schemas.microsoft.com/office/drawing/2014/main" id="{A7884AE5-0370-3847-8C22-5F7DB8E06075}"/>
              </a:ext>
            </a:extLst>
          </p:cNvPr>
          <p:cNvSpPr/>
          <p:nvPr userDrawn="1"/>
        </p:nvSpPr>
        <p:spPr>
          <a:xfrm>
            <a:off x="3" y="6273799"/>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de-DE"/>
          </a:p>
        </p:txBody>
      </p:sp>
      <p:sp>
        <p:nvSpPr>
          <p:cNvPr id="16" name="Slide Number Placeholder 5">
            <a:extLst>
              <a:ext uri="{FF2B5EF4-FFF2-40B4-BE49-F238E27FC236}">
                <a16:creationId xmlns:a16="http://schemas.microsoft.com/office/drawing/2014/main" id="{ED3C2186-887F-334E-8BF0-1059D9B56E11}"/>
              </a:ext>
            </a:extLst>
          </p:cNvPr>
          <p:cNvSpPr>
            <a:spLocks noGrp="1"/>
          </p:cNvSpPr>
          <p:nvPr>
            <p:ph type="sldNum" sz="quarter" idx="12"/>
          </p:nvPr>
        </p:nvSpPr>
        <p:spPr>
          <a:xfrm>
            <a:off x="156636" y="6418756"/>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7" name="Picture 7" descr="WWK-Logo-_Eine starke Gemeinschaft_CMYK">
            <a:extLst>
              <a:ext uri="{FF2B5EF4-FFF2-40B4-BE49-F238E27FC236}">
                <a16:creationId xmlns:a16="http://schemas.microsoft.com/office/drawing/2014/main" id="{4A6109D1-2369-F746-BB5D-864EE854FD2E}"/>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7" y="6381752"/>
            <a:ext cx="741363"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a16="http://schemas.microsoft.com/office/drawing/2014/main" id="{5FC2D301-80C8-6B4A-8D10-8CA4449759A2}"/>
              </a:ext>
            </a:extLst>
          </p:cNvPr>
          <p:cNvSpPr/>
          <p:nvPr userDrawn="1"/>
        </p:nvSpPr>
        <p:spPr>
          <a:xfrm>
            <a:off x="11533189" y="6381749"/>
            <a:ext cx="658811" cy="4762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342882" indent="-342882" algn="ctr" defTabSz="457178" rtl="0" eaLnBrk="1" latinLnBrk="0" hangingPunct="1">
              <a:buFont typeface="+mj-lt"/>
              <a:buChar char="•"/>
            </a:pPr>
            <a:endParaRPr lang="de-DE"/>
          </a:p>
        </p:txBody>
      </p:sp>
      <p:sp>
        <p:nvSpPr>
          <p:cNvPr id="23" name="Rechteck 22">
            <a:extLst>
              <a:ext uri="{FF2B5EF4-FFF2-40B4-BE49-F238E27FC236}">
                <a16:creationId xmlns:a16="http://schemas.microsoft.com/office/drawing/2014/main" id="{7F09A2C9-E9AF-9749-B966-D6B1F25B966D}"/>
              </a:ext>
            </a:extLst>
          </p:cNvPr>
          <p:cNvSpPr/>
          <p:nvPr userDrawn="1"/>
        </p:nvSpPr>
        <p:spPr>
          <a:xfrm>
            <a:off x="11533188" y="6273799"/>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342882" indent="-342882" algn="ctr" defTabSz="457178" rtl="0" eaLnBrk="1" latinLnBrk="0" hangingPunct="1">
              <a:buFont typeface="+mj-lt"/>
              <a:buChar char="•"/>
            </a:pPr>
            <a:endParaRPr lang="de-DE"/>
          </a:p>
        </p:txBody>
      </p:sp>
    </p:spTree>
    <p:extLst>
      <p:ext uri="{BB962C8B-B14F-4D97-AF65-F5344CB8AC3E}">
        <p14:creationId xmlns:p14="http://schemas.microsoft.com/office/powerpoint/2010/main" val="811408639"/>
      </p:ext>
    </p:extLst>
  </p:cSld>
  <p:clrMapOvr>
    <a:masterClrMapping/>
  </p:clrMapOvr>
  <p:extLst mod="1">
    <p:ext uri="{DCECCB84-F9BA-43D5-87BE-67443E8EF086}">
      <p15:sldGuideLst xmlns:p15="http://schemas.microsoft.com/office/powerpoint/2012/main">
        <p15:guide id="1" pos="461">
          <p15:clr>
            <a:srgbClr val="FBAE40"/>
          </p15:clr>
        </p15:guide>
        <p15:guide id="2" pos="7265">
          <p15:clr>
            <a:srgbClr val="FBAE40"/>
          </p15:clr>
        </p15:guide>
        <p15:guide id="3" pos="3840">
          <p15:clr>
            <a:srgbClr val="FBAE40"/>
          </p15:clr>
        </p15:guide>
        <p15:guide id="4" pos="3772">
          <p15:clr>
            <a:srgbClr val="FBAE40"/>
          </p15:clr>
        </p15:guide>
      </p15:sldGuideLst>
    </p:ext>
  </p:extLst>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Inhalt Leer">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D4FC7DCF-BC91-364D-B054-FE8C37270C6F}"/>
              </a:ext>
            </a:extLst>
          </p:cNvPr>
          <p:cNvSpPr/>
          <p:nvPr userDrawn="1"/>
        </p:nvSpPr>
        <p:spPr>
          <a:xfrm>
            <a:off x="0" y="6381749"/>
            <a:ext cx="10456333" cy="4762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de-DE">
              <a:solidFill>
                <a:schemeClr val="accent1"/>
              </a:solidFill>
            </a:endParaRPr>
          </a:p>
        </p:txBody>
      </p:sp>
      <p:sp>
        <p:nvSpPr>
          <p:cNvPr id="9" name="Rechteck 8">
            <a:extLst>
              <a:ext uri="{FF2B5EF4-FFF2-40B4-BE49-F238E27FC236}">
                <a16:creationId xmlns:a16="http://schemas.microsoft.com/office/drawing/2014/main" id="{D42EACC5-E928-454A-B52D-60E8E8410D12}"/>
              </a:ext>
            </a:extLst>
          </p:cNvPr>
          <p:cNvSpPr/>
          <p:nvPr userDrawn="1"/>
        </p:nvSpPr>
        <p:spPr>
          <a:xfrm>
            <a:off x="3" y="6273799"/>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de-DE"/>
          </a:p>
        </p:txBody>
      </p:sp>
      <p:sp>
        <p:nvSpPr>
          <p:cNvPr id="10" name="Slide Number Placeholder 5">
            <a:extLst>
              <a:ext uri="{FF2B5EF4-FFF2-40B4-BE49-F238E27FC236}">
                <a16:creationId xmlns:a16="http://schemas.microsoft.com/office/drawing/2014/main" id="{F96BCF56-6D1D-3346-987F-9DB1D17D32E0}"/>
              </a:ext>
            </a:extLst>
          </p:cNvPr>
          <p:cNvSpPr>
            <a:spLocks noGrp="1"/>
          </p:cNvSpPr>
          <p:nvPr>
            <p:ph type="sldNum" sz="quarter" idx="12"/>
          </p:nvPr>
        </p:nvSpPr>
        <p:spPr>
          <a:xfrm>
            <a:off x="156636" y="6418756"/>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1" name="Picture 7" descr="WWK-Logo-_Eine starke Gemeinschaft_CMYK">
            <a:extLst>
              <a:ext uri="{FF2B5EF4-FFF2-40B4-BE49-F238E27FC236}">
                <a16:creationId xmlns:a16="http://schemas.microsoft.com/office/drawing/2014/main" id="{23F22536-CFAC-7D49-9FBC-A3C714ED129D}"/>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7" y="6381752"/>
            <a:ext cx="741363"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hteck 11">
            <a:extLst>
              <a:ext uri="{FF2B5EF4-FFF2-40B4-BE49-F238E27FC236}">
                <a16:creationId xmlns:a16="http://schemas.microsoft.com/office/drawing/2014/main" id="{27D4DAC9-7848-454B-9C52-A855F5266D22}"/>
              </a:ext>
            </a:extLst>
          </p:cNvPr>
          <p:cNvSpPr/>
          <p:nvPr userDrawn="1"/>
        </p:nvSpPr>
        <p:spPr>
          <a:xfrm>
            <a:off x="11533189" y="6381749"/>
            <a:ext cx="658811" cy="4762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342882" indent="-342882" algn="ctr" defTabSz="457178" rtl="0" eaLnBrk="1" latinLnBrk="0" hangingPunct="1">
              <a:buFont typeface="+mj-lt"/>
              <a:buChar char="•"/>
            </a:pPr>
            <a:endParaRPr lang="de-DE"/>
          </a:p>
        </p:txBody>
      </p:sp>
      <p:sp>
        <p:nvSpPr>
          <p:cNvPr id="19" name="Rechteck 18">
            <a:extLst>
              <a:ext uri="{FF2B5EF4-FFF2-40B4-BE49-F238E27FC236}">
                <a16:creationId xmlns:a16="http://schemas.microsoft.com/office/drawing/2014/main" id="{F89E7F5B-0790-4240-BED5-2CD0CC00767A}"/>
              </a:ext>
            </a:extLst>
          </p:cNvPr>
          <p:cNvSpPr/>
          <p:nvPr userDrawn="1"/>
        </p:nvSpPr>
        <p:spPr>
          <a:xfrm>
            <a:off x="11533188" y="6273799"/>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342882" indent="-342882" algn="ctr" defTabSz="457178" rtl="0" eaLnBrk="1" latinLnBrk="0" hangingPunct="1">
              <a:buFont typeface="+mj-lt"/>
              <a:buChar char="•"/>
            </a:pPr>
            <a:endParaRPr lang="de-DE"/>
          </a:p>
        </p:txBody>
      </p:sp>
    </p:spTree>
    <p:extLst>
      <p:ext uri="{BB962C8B-B14F-4D97-AF65-F5344CB8AC3E}">
        <p14:creationId xmlns:p14="http://schemas.microsoft.com/office/powerpoint/2010/main" val="534568730"/>
      </p:ext>
    </p:extLst>
  </p:cSld>
  <p:clrMapOvr>
    <a:masterClrMapping/>
  </p:clrMapOvr>
  <p:extLst mod="1">
    <p:ext uri="{DCECCB84-F9BA-43D5-87BE-67443E8EF086}">
      <p15:sldGuideLst xmlns:p15="http://schemas.microsoft.com/office/powerpoint/2012/main">
        <p15:guide id="1" pos="461">
          <p15:clr>
            <a:srgbClr val="FBAE40"/>
          </p15:clr>
        </p15:guide>
        <p15:guide id="2" orient="horz" pos="3861">
          <p15:clr>
            <a:srgbClr val="FBAE40"/>
          </p15:clr>
        </p15:guide>
        <p15:guide id="3" orient="horz" pos="3952">
          <p15:clr>
            <a:srgbClr val="FBAE40"/>
          </p15:clr>
        </p15:guide>
        <p15:guide id="4" orient="horz" pos="4020">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799">
          <p15:clr>
            <a:srgbClr val="FBAE40"/>
          </p15:clr>
        </p15:guide>
        <p15:guide id="10" pos="5087">
          <p15:clr>
            <a:srgbClr val="FBAE40"/>
          </p15:clr>
        </p15:guide>
        <p15:guide id="11" orient="horz" pos="686">
          <p15:clr>
            <a:srgbClr val="FBAE40"/>
          </p15:clr>
        </p15:guide>
        <p15:guide id="12" orient="horz" pos="164">
          <p15:clr>
            <a:srgbClr val="FBAE40"/>
          </p15:clr>
        </p15:guide>
      </p15:sldGuideLst>
    </p:ext>
  </p:extLst>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Inhalt 1 Spalte">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34D952A9-A4C6-425E-B9F9-1382EAD376C3}"/>
              </a:ext>
            </a:extLst>
          </p:cNvPr>
          <p:cNvSpPr>
            <a:spLocks noGrp="1"/>
          </p:cNvSpPr>
          <p:nvPr>
            <p:ph idx="1"/>
          </p:nvPr>
        </p:nvSpPr>
        <p:spPr>
          <a:xfrm>
            <a:off x="731838" y="1268412"/>
            <a:ext cx="10801351" cy="4860925"/>
          </a:xfrm>
        </p:spPr>
        <p:txBody>
          <a:bodyPr lIns="0" tIns="0" rIns="0" bIns="0">
            <a:normAutofit/>
          </a:bodyPr>
          <a:lstStyle>
            <a:lvl1pPr>
              <a:defRPr sz="2400"/>
            </a:lvl1pPr>
            <a:lvl2pPr>
              <a:defRPr sz="2000"/>
            </a:lvl2pPr>
            <a:lvl3pPr>
              <a:defRPr sz="1900"/>
            </a:lvl3pPr>
            <a:lvl4pPr>
              <a:defRPr sz="1600"/>
            </a:lvl4pPr>
            <a:lvl5pPr>
              <a:defRPr sz="16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22" name="Title 1">
            <a:extLst>
              <a:ext uri="{FF2B5EF4-FFF2-40B4-BE49-F238E27FC236}">
                <a16:creationId xmlns:a16="http://schemas.microsoft.com/office/drawing/2014/main" id="{C5DE1A6D-AB04-4166-8378-7D05202CC15E}"/>
              </a:ext>
            </a:extLst>
          </p:cNvPr>
          <p:cNvSpPr>
            <a:spLocks noGrp="1"/>
          </p:cNvSpPr>
          <p:nvPr>
            <p:ph type="title" hasCustomPrompt="1"/>
          </p:nvPr>
        </p:nvSpPr>
        <p:spPr>
          <a:xfrm>
            <a:off x="731839" y="302487"/>
            <a:ext cx="10801351" cy="786540"/>
          </a:xfrm>
        </p:spPr>
        <p:txBody>
          <a:bodyPr wrap="square" lIns="0" tIns="0" rIns="0" bIns="0" anchor="b">
            <a:spAutoFit/>
          </a:bodyPr>
          <a:lstStyle>
            <a:lvl1pPr>
              <a:lnSpc>
                <a:spcPts val="3000"/>
              </a:lnSpc>
              <a:defRPr sz="3500" b="1" cap="none" baseline="0">
                <a:solidFill>
                  <a:schemeClr val="tx2"/>
                </a:solidFill>
              </a:defRPr>
            </a:lvl1pPr>
          </a:lstStyle>
          <a:p>
            <a:r>
              <a:rPr lang="de-DE" dirty="0"/>
              <a:t>Hier steht ein Folientitel in</a:t>
            </a:r>
            <a:br>
              <a:rPr lang="de-DE" dirty="0"/>
            </a:br>
            <a:r>
              <a:rPr lang="de-DE" dirty="0"/>
              <a:t>einer oder zwei Zeilen</a:t>
            </a:r>
            <a:endParaRPr lang="en-US" dirty="0"/>
          </a:p>
        </p:txBody>
      </p:sp>
      <p:sp>
        <p:nvSpPr>
          <p:cNvPr id="10" name="Rechteck 9">
            <a:extLst>
              <a:ext uri="{FF2B5EF4-FFF2-40B4-BE49-F238E27FC236}">
                <a16:creationId xmlns:a16="http://schemas.microsoft.com/office/drawing/2014/main" id="{14E6C646-B615-2640-B1E1-698BC71223E4}"/>
              </a:ext>
            </a:extLst>
          </p:cNvPr>
          <p:cNvSpPr/>
          <p:nvPr userDrawn="1"/>
        </p:nvSpPr>
        <p:spPr>
          <a:xfrm>
            <a:off x="0" y="6381749"/>
            <a:ext cx="10456333" cy="4762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de-DE">
              <a:solidFill>
                <a:schemeClr val="accent1"/>
              </a:solidFill>
            </a:endParaRPr>
          </a:p>
        </p:txBody>
      </p:sp>
      <p:sp>
        <p:nvSpPr>
          <p:cNvPr id="11" name="Rechteck 10">
            <a:extLst>
              <a:ext uri="{FF2B5EF4-FFF2-40B4-BE49-F238E27FC236}">
                <a16:creationId xmlns:a16="http://schemas.microsoft.com/office/drawing/2014/main" id="{5388404E-778D-0445-AEBA-098287DEC48E}"/>
              </a:ext>
            </a:extLst>
          </p:cNvPr>
          <p:cNvSpPr/>
          <p:nvPr userDrawn="1"/>
        </p:nvSpPr>
        <p:spPr>
          <a:xfrm>
            <a:off x="3" y="6273799"/>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de-DE"/>
          </a:p>
        </p:txBody>
      </p:sp>
      <p:sp>
        <p:nvSpPr>
          <p:cNvPr id="12" name="Slide Number Placeholder 5">
            <a:extLst>
              <a:ext uri="{FF2B5EF4-FFF2-40B4-BE49-F238E27FC236}">
                <a16:creationId xmlns:a16="http://schemas.microsoft.com/office/drawing/2014/main" id="{CD10EDA0-4A46-2846-8625-4964D38AD931}"/>
              </a:ext>
            </a:extLst>
          </p:cNvPr>
          <p:cNvSpPr>
            <a:spLocks noGrp="1"/>
          </p:cNvSpPr>
          <p:nvPr>
            <p:ph type="sldNum" sz="quarter" idx="12"/>
          </p:nvPr>
        </p:nvSpPr>
        <p:spPr>
          <a:xfrm>
            <a:off x="156636" y="6418756"/>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4" name="Picture 7" descr="WWK-Logo-_Eine starke Gemeinschaft_CMYK">
            <a:extLst>
              <a:ext uri="{FF2B5EF4-FFF2-40B4-BE49-F238E27FC236}">
                <a16:creationId xmlns:a16="http://schemas.microsoft.com/office/drawing/2014/main" id="{B9CC5DA4-015C-9742-8A18-B1AC5B90C111}"/>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7" y="6381752"/>
            <a:ext cx="741363"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hteck 20">
            <a:extLst>
              <a:ext uri="{FF2B5EF4-FFF2-40B4-BE49-F238E27FC236}">
                <a16:creationId xmlns:a16="http://schemas.microsoft.com/office/drawing/2014/main" id="{6A9C6F28-3B55-3845-A4B8-3DB7BB125AC8}"/>
              </a:ext>
            </a:extLst>
          </p:cNvPr>
          <p:cNvSpPr/>
          <p:nvPr userDrawn="1"/>
        </p:nvSpPr>
        <p:spPr>
          <a:xfrm>
            <a:off x="11533189" y="6381749"/>
            <a:ext cx="658811" cy="4762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342882" indent="-342882" algn="ctr" defTabSz="457178" rtl="0" eaLnBrk="1" latinLnBrk="0" hangingPunct="1">
              <a:buFont typeface="+mj-lt"/>
              <a:buChar char="•"/>
            </a:pPr>
            <a:endParaRPr lang="de-DE"/>
          </a:p>
        </p:txBody>
      </p:sp>
      <p:sp>
        <p:nvSpPr>
          <p:cNvPr id="23" name="Rechteck 22">
            <a:extLst>
              <a:ext uri="{FF2B5EF4-FFF2-40B4-BE49-F238E27FC236}">
                <a16:creationId xmlns:a16="http://schemas.microsoft.com/office/drawing/2014/main" id="{C7990AE1-3D83-C246-A8ED-7C1460B579DF}"/>
              </a:ext>
            </a:extLst>
          </p:cNvPr>
          <p:cNvSpPr/>
          <p:nvPr userDrawn="1"/>
        </p:nvSpPr>
        <p:spPr>
          <a:xfrm>
            <a:off x="11533188" y="6273799"/>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342882" indent="-342882" algn="ctr" defTabSz="457178" rtl="0" eaLnBrk="1" latinLnBrk="0" hangingPunct="1">
              <a:buFont typeface="+mj-lt"/>
              <a:buChar char="•"/>
            </a:pPr>
            <a:endParaRPr lang="de-DE"/>
          </a:p>
        </p:txBody>
      </p:sp>
    </p:spTree>
    <p:extLst>
      <p:ext uri="{BB962C8B-B14F-4D97-AF65-F5344CB8AC3E}">
        <p14:creationId xmlns:p14="http://schemas.microsoft.com/office/powerpoint/2010/main" val="3103001868"/>
      </p:ext>
    </p:extLst>
  </p:cSld>
  <p:clrMapOvr>
    <a:masterClrMapping/>
  </p:clrMapOvr>
  <p:extLst mod="1">
    <p:ext uri="{DCECCB84-F9BA-43D5-87BE-67443E8EF086}">
      <p15:sldGuideLst xmlns:p15="http://schemas.microsoft.com/office/powerpoint/2012/main">
        <p15:guide id="1" pos="461">
          <p15:clr>
            <a:srgbClr val="FBAE40"/>
          </p15:clr>
        </p15:guide>
        <p15:guide id="3" orient="horz" pos="3952">
          <p15:clr>
            <a:srgbClr val="FBAE40"/>
          </p15:clr>
        </p15:guide>
        <p15:guide id="4" orient="horz" pos="4020">
          <p15:clr>
            <a:srgbClr val="FBAE40"/>
          </p15:clr>
        </p15:guide>
        <p15:guide id="5" pos="7265">
          <p15:clr>
            <a:srgbClr val="FBAE40"/>
          </p15:clr>
        </p15:guide>
        <p15:guide id="6" pos="3863">
          <p15:clr>
            <a:srgbClr val="FBAE40"/>
          </p15:clr>
        </p15:guide>
        <p15:guide id="9" orient="horz" pos="799">
          <p15:clr>
            <a:srgbClr val="FBAE40"/>
          </p15:clr>
        </p15:guide>
        <p15:guide id="10" orient="horz" pos="3861">
          <p15:clr>
            <a:srgbClr val="FBAE40"/>
          </p15:clr>
        </p15:guide>
        <p15:guide id="11" orient="horz" pos="686">
          <p15:clr>
            <a:srgbClr val="FBAE40"/>
          </p15:clr>
        </p15:guide>
        <p15:guide id="12" orient="horz" pos="164">
          <p15:clr>
            <a:srgbClr val="FBAE40"/>
          </p15:clr>
        </p15:guide>
      </p15:sldGuideLst>
    </p:ext>
  </p:extLst>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Inhalt 2 Spalten">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86171793-1F7B-854A-B477-FB49C96210FB}"/>
              </a:ext>
            </a:extLst>
          </p:cNvPr>
          <p:cNvSpPr>
            <a:spLocks noGrp="1"/>
          </p:cNvSpPr>
          <p:nvPr>
            <p:ph type="title" hasCustomPrompt="1"/>
          </p:nvPr>
        </p:nvSpPr>
        <p:spPr>
          <a:xfrm>
            <a:off x="731839" y="302487"/>
            <a:ext cx="10801351" cy="786540"/>
          </a:xfrm>
        </p:spPr>
        <p:txBody>
          <a:bodyPr wrap="square" lIns="0" tIns="0" rIns="0" bIns="0" anchor="b">
            <a:spAutoFit/>
          </a:bodyPr>
          <a:lstStyle>
            <a:lvl1pPr>
              <a:lnSpc>
                <a:spcPts val="3000"/>
              </a:lnSpc>
              <a:defRPr sz="3500" b="1" cap="none" baseline="0">
                <a:solidFill>
                  <a:schemeClr val="tx2"/>
                </a:solidFill>
              </a:defRPr>
            </a:lvl1pPr>
          </a:lstStyle>
          <a:p>
            <a:r>
              <a:rPr lang="de-DE" dirty="0"/>
              <a:t>Hier steht ein Folientitel in</a:t>
            </a:r>
            <a:br>
              <a:rPr lang="de-DE" dirty="0"/>
            </a:br>
            <a:r>
              <a:rPr lang="de-DE" dirty="0"/>
              <a:t>einer oder zwei Zeilen</a:t>
            </a:r>
            <a:endParaRPr lang="en-US" dirty="0"/>
          </a:p>
        </p:txBody>
      </p:sp>
      <p:sp>
        <p:nvSpPr>
          <p:cNvPr id="19" name="Content Placeholder 2">
            <a:extLst>
              <a:ext uri="{FF2B5EF4-FFF2-40B4-BE49-F238E27FC236}">
                <a16:creationId xmlns:a16="http://schemas.microsoft.com/office/drawing/2014/main" id="{0BBA0C9F-45F6-2E4B-AA1D-67642737E417}"/>
              </a:ext>
            </a:extLst>
          </p:cNvPr>
          <p:cNvSpPr>
            <a:spLocks noGrp="1"/>
          </p:cNvSpPr>
          <p:nvPr>
            <p:ph idx="1"/>
          </p:nvPr>
        </p:nvSpPr>
        <p:spPr>
          <a:xfrm>
            <a:off x="731839" y="1268412"/>
            <a:ext cx="5292727" cy="4860925"/>
          </a:xfrm>
        </p:spPr>
        <p:txBody>
          <a:bodyPr lIns="0" tIns="0" rIns="0" bIns="0">
            <a:normAutofit/>
          </a:bodyPr>
          <a:lstStyle>
            <a:lvl1pPr>
              <a:defRPr sz="2400"/>
            </a:lvl1pPr>
            <a:lvl2pPr>
              <a:defRPr sz="2000"/>
            </a:lvl2pPr>
            <a:lvl3pPr>
              <a:defRPr sz="1900"/>
            </a:lvl3pPr>
            <a:lvl4pPr>
              <a:defRPr sz="1600"/>
            </a:lvl4pPr>
            <a:lvl5pPr>
              <a:defRPr sz="16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20" name="Content Placeholder 2">
            <a:extLst>
              <a:ext uri="{FF2B5EF4-FFF2-40B4-BE49-F238E27FC236}">
                <a16:creationId xmlns:a16="http://schemas.microsoft.com/office/drawing/2014/main" id="{0B796774-0B54-5F4C-8CA4-833F595E9131}"/>
              </a:ext>
            </a:extLst>
          </p:cNvPr>
          <p:cNvSpPr>
            <a:spLocks noGrp="1"/>
          </p:cNvSpPr>
          <p:nvPr>
            <p:ph idx="13"/>
          </p:nvPr>
        </p:nvSpPr>
        <p:spPr>
          <a:xfrm>
            <a:off x="6240465" y="1268415"/>
            <a:ext cx="5292727" cy="4860925"/>
          </a:xfrm>
        </p:spPr>
        <p:txBody>
          <a:bodyPr lIns="0" tIns="0" rIns="0" bIns="0">
            <a:normAutofit/>
          </a:bodyPr>
          <a:lstStyle>
            <a:lvl1pPr>
              <a:defRPr sz="2400"/>
            </a:lvl1pPr>
            <a:lvl2pPr>
              <a:defRPr sz="2000"/>
            </a:lvl2pPr>
            <a:lvl3pPr>
              <a:defRPr sz="1900"/>
            </a:lvl3pPr>
            <a:lvl4pPr>
              <a:defRPr sz="1600"/>
            </a:lvl4pPr>
            <a:lvl5pPr>
              <a:defRPr sz="16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11" name="Rechteck 10">
            <a:extLst>
              <a:ext uri="{FF2B5EF4-FFF2-40B4-BE49-F238E27FC236}">
                <a16:creationId xmlns:a16="http://schemas.microsoft.com/office/drawing/2014/main" id="{13D3BE35-384D-4F46-956F-F211C9F5BFDE}"/>
              </a:ext>
            </a:extLst>
          </p:cNvPr>
          <p:cNvSpPr/>
          <p:nvPr userDrawn="1"/>
        </p:nvSpPr>
        <p:spPr>
          <a:xfrm>
            <a:off x="0" y="6381749"/>
            <a:ext cx="10456333" cy="4762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de-DE">
              <a:solidFill>
                <a:schemeClr val="accent1"/>
              </a:solidFill>
            </a:endParaRPr>
          </a:p>
        </p:txBody>
      </p:sp>
      <p:sp>
        <p:nvSpPr>
          <p:cNvPr id="13" name="Rechteck 12">
            <a:extLst>
              <a:ext uri="{FF2B5EF4-FFF2-40B4-BE49-F238E27FC236}">
                <a16:creationId xmlns:a16="http://schemas.microsoft.com/office/drawing/2014/main" id="{5E9D9E96-573E-B34E-B1F0-4AB036C3AFCD}"/>
              </a:ext>
            </a:extLst>
          </p:cNvPr>
          <p:cNvSpPr/>
          <p:nvPr userDrawn="1"/>
        </p:nvSpPr>
        <p:spPr>
          <a:xfrm>
            <a:off x="3" y="6273799"/>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de-DE"/>
          </a:p>
        </p:txBody>
      </p:sp>
      <p:sp>
        <p:nvSpPr>
          <p:cNvPr id="14" name="Slide Number Placeholder 5">
            <a:extLst>
              <a:ext uri="{FF2B5EF4-FFF2-40B4-BE49-F238E27FC236}">
                <a16:creationId xmlns:a16="http://schemas.microsoft.com/office/drawing/2014/main" id="{4CD48329-23C8-4849-B5C0-06B15A4322F9}"/>
              </a:ext>
            </a:extLst>
          </p:cNvPr>
          <p:cNvSpPr>
            <a:spLocks noGrp="1"/>
          </p:cNvSpPr>
          <p:nvPr>
            <p:ph type="sldNum" sz="quarter" idx="12"/>
          </p:nvPr>
        </p:nvSpPr>
        <p:spPr>
          <a:xfrm>
            <a:off x="156636" y="6418756"/>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21" name="Picture 7" descr="WWK-Logo-_Eine starke Gemeinschaft_CMYK">
            <a:extLst>
              <a:ext uri="{FF2B5EF4-FFF2-40B4-BE49-F238E27FC236}">
                <a16:creationId xmlns:a16="http://schemas.microsoft.com/office/drawing/2014/main" id="{B0CFC1B8-2D10-524C-9556-6908AC1CE28D}"/>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7" y="6381752"/>
            <a:ext cx="741363"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hteck 21">
            <a:extLst>
              <a:ext uri="{FF2B5EF4-FFF2-40B4-BE49-F238E27FC236}">
                <a16:creationId xmlns:a16="http://schemas.microsoft.com/office/drawing/2014/main" id="{34277887-CCE8-2141-A2EC-F40CF04D19C2}"/>
              </a:ext>
            </a:extLst>
          </p:cNvPr>
          <p:cNvSpPr/>
          <p:nvPr userDrawn="1"/>
        </p:nvSpPr>
        <p:spPr>
          <a:xfrm>
            <a:off x="11533189" y="6381749"/>
            <a:ext cx="658811" cy="4762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342882" indent="-342882" algn="ctr" defTabSz="457178" rtl="0" eaLnBrk="1" latinLnBrk="0" hangingPunct="1">
              <a:buFont typeface="+mj-lt"/>
              <a:buChar char="•"/>
            </a:pPr>
            <a:endParaRPr lang="de-DE"/>
          </a:p>
        </p:txBody>
      </p:sp>
      <p:sp>
        <p:nvSpPr>
          <p:cNvPr id="23" name="Rechteck 22">
            <a:extLst>
              <a:ext uri="{FF2B5EF4-FFF2-40B4-BE49-F238E27FC236}">
                <a16:creationId xmlns:a16="http://schemas.microsoft.com/office/drawing/2014/main" id="{D162DEDC-94AB-4F47-AA9A-E6C5E936B198}"/>
              </a:ext>
            </a:extLst>
          </p:cNvPr>
          <p:cNvSpPr/>
          <p:nvPr userDrawn="1"/>
        </p:nvSpPr>
        <p:spPr>
          <a:xfrm>
            <a:off x="11533188" y="6273799"/>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342882" indent="-342882" algn="ctr" defTabSz="457178" rtl="0" eaLnBrk="1" latinLnBrk="0" hangingPunct="1">
              <a:buFont typeface="+mj-lt"/>
              <a:buChar char="•"/>
            </a:pPr>
            <a:endParaRPr lang="de-DE"/>
          </a:p>
        </p:txBody>
      </p:sp>
    </p:spTree>
    <p:extLst>
      <p:ext uri="{BB962C8B-B14F-4D97-AF65-F5344CB8AC3E}">
        <p14:creationId xmlns:p14="http://schemas.microsoft.com/office/powerpoint/2010/main" val="973518707"/>
      </p:ext>
    </p:extLst>
  </p:cSld>
  <p:clrMapOvr>
    <a:masterClrMapping/>
  </p:clrMapOvr>
  <p:extLst mod="1">
    <p:ext uri="{DCECCB84-F9BA-43D5-87BE-67443E8EF086}">
      <p15:sldGuideLst xmlns:p15="http://schemas.microsoft.com/office/powerpoint/2012/main">
        <p15:guide id="1" pos="461">
          <p15:clr>
            <a:srgbClr val="FBAE40"/>
          </p15:clr>
        </p15:guide>
        <p15:guide id="4" orient="horz" pos="3952">
          <p15:clr>
            <a:srgbClr val="FBAE40"/>
          </p15:clr>
        </p15:guide>
        <p15:guide id="5" pos="7265">
          <p15:clr>
            <a:srgbClr val="FBAE40"/>
          </p15:clr>
        </p15:guide>
        <p15:guide id="6" pos="3863">
          <p15:clr>
            <a:srgbClr val="FBAE40"/>
          </p15:clr>
        </p15:guide>
        <p15:guide id="7" pos="3931">
          <p15:clr>
            <a:srgbClr val="FBAE40"/>
          </p15:clr>
        </p15:guide>
        <p15:guide id="8" pos="3795">
          <p15:clr>
            <a:srgbClr val="FBAE40"/>
          </p15:clr>
        </p15:guide>
        <p15:guide id="9" orient="horz" pos="686">
          <p15:clr>
            <a:srgbClr val="FBAE40"/>
          </p15:clr>
        </p15:guide>
        <p15:guide id="10" orient="horz" pos="799">
          <p15:clr>
            <a:srgbClr val="FBAE40"/>
          </p15:clr>
        </p15:guide>
        <p15:guide id="11" orient="horz" pos="3861">
          <p15:clr>
            <a:srgbClr val="FBAE40"/>
          </p15:clr>
        </p15:guide>
        <p15:guide id="12" orient="horz" pos="4020">
          <p15:clr>
            <a:srgbClr val="FBAE40"/>
          </p15:clr>
        </p15:guide>
        <p15:guide id="13" orient="horz" pos="164">
          <p15:clr>
            <a:srgbClr val="FBAE40"/>
          </p15:clr>
        </p15:guide>
      </p15:sldGuideLst>
    </p:ext>
  </p:extLst>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Inhalt 3 Spalten">
    <p:spTree>
      <p:nvGrpSpPr>
        <p:cNvPr id="1" name=""/>
        <p:cNvGrpSpPr/>
        <p:nvPr/>
      </p:nvGrpSpPr>
      <p:grpSpPr>
        <a:xfrm>
          <a:off x="0" y="0"/>
          <a:ext cx="0" cy="0"/>
          <a:chOff x="0" y="0"/>
          <a:chExt cx="0" cy="0"/>
        </a:xfrm>
      </p:grpSpPr>
      <p:sp>
        <p:nvSpPr>
          <p:cNvPr id="19" name="Content Placeholder 2">
            <a:extLst>
              <a:ext uri="{FF2B5EF4-FFF2-40B4-BE49-F238E27FC236}">
                <a16:creationId xmlns:a16="http://schemas.microsoft.com/office/drawing/2014/main" id="{9880F86A-E697-4EE2-914D-173454659BB0}"/>
              </a:ext>
            </a:extLst>
          </p:cNvPr>
          <p:cNvSpPr>
            <a:spLocks noGrp="1"/>
          </p:cNvSpPr>
          <p:nvPr>
            <p:ph idx="1"/>
          </p:nvPr>
        </p:nvSpPr>
        <p:spPr>
          <a:xfrm>
            <a:off x="731840" y="1268416"/>
            <a:ext cx="3455987" cy="4860925"/>
          </a:xfrm>
        </p:spPr>
        <p:txBody>
          <a:bodyPr lIns="0" tIns="0" rIns="0" bIns="0">
            <a:normAutofit/>
          </a:bodyPr>
          <a:lstStyle>
            <a:lvl1pPr>
              <a:defRPr sz="2000"/>
            </a:lvl1pPr>
            <a:lvl2pPr>
              <a:defRPr sz="1900"/>
            </a:lvl2pPr>
            <a:lvl3pPr>
              <a:defRPr sz="1600"/>
            </a:lvl3pPr>
            <a:lvl4pPr>
              <a:defRPr sz="1500"/>
            </a:lvl4pPr>
            <a:lvl5pPr>
              <a:defRPr sz="15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20" name="Content Placeholder 2">
            <a:extLst>
              <a:ext uri="{FF2B5EF4-FFF2-40B4-BE49-F238E27FC236}">
                <a16:creationId xmlns:a16="http://schemas.microsoft.com/office/drawing/2014/main" id="{22408356-3E97-4E72-8223-D0D4414BCA37}"/>
              </a:ext>
            </a:extLst>
          </p:cNvPr>
          <p:cNvSpPr>
            <a:spLocks noGrp="1"/>
          </p:cNvSpPr>
          <p:nvPr>
            <p:ph idx="13"/>
          </p:nvPr>
        </p:nvSpPr>
        <p:spPr>
          <a:xfrm>
            <a:off x="4407302" y="1268415"/>
            <a:ext cx="3455987" cy="4860925"/>
          </a:xfrm>
        </p:spPr>
        <p:txBody>
          <a:bodyPr lIns="0" tIns="0" rIns="0" bIns="0">
            <a:normAutofit/>
          </a:bodyPr>
          <a:lstStyle>
            <a:lvl1pPr>
              <a:defRPr sz="2000"/>
            </a:lvl1pPr>
            <a:lvl2pPr>
              <a:defRPr sz="1900"/>
            </a:lvl2pPr>
            <a:lvl3pPr>
              <a:defRPr sz="1600"/>
            </a:lvl3pPr>
            <a:lvl4pPr>
              <a:defRPr sz="1500"/>
            </a:lvl4pPr>
            <a:lvl5pPr>
              <a:defRPr sz="15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21" name="Content Placeholder 2">
            <a:extLst>
              <a:ext uri="{FF2B5EF4-FFF2-40B4-BE49-F238E27FC236}">
                <a16:creationId xmlns:a16="http://schemas.microsoft.com/office/drawing/2014/main" id="{09551787-AA82-4C6B-88CA-82E212D68F59}"/>
              </a:ext>
            </a:extLst>
          </p:cNvPr>
          <p:cNvSpPr>
            <a:spLocks noGrp="1"/>
          </p:cNvSpPr>
          <p:nvPr>
            <p:ph idx="14"/>
          </p:nvPr>
        </p:nvSpPr>
        <p:spPr>
          <a:xfrm>
            <a:off x="8082768" y="1268412"/>
            <a:ext cx="3455987" cy="4860925"/>
          </a:xfrm>
        </p:spPr>
        <p:txBody>
          <a:bodyPr lIns="0" tIns="0" rIns="0" bIns="0">
            <a:normAutofit/>
          </a:bodyPr>
          <a:lstStyle>
            <a:lvl1pPr>
              <a:defRPr sz="2000"/>
            </a:lvl1pPr>
            <a:lvl2pPr>
              <a:defRPr sz="1900"/>
            </a:lvl2pPr>
            <a:lvl3pPr>
              <a:defRPr sz="1600"/>
            </a:lvl3pPr>
            <a:lvl4pPr>
              <a:defRPr sz="1500"/>
            </a:lvl4pPr>
            <a:lvl5pPr>
              <a:defRPr sz="15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13" name="Title 1">
            <a:extLst>
              <a:ext uri="{FF2B5EF4-FFF2-40B4-BE49-F238E27FC236}">
                <a16:creationId xmlns:a16="http://schemas.microsoft.com/office/drawing/2014/main" id="{203E030A-3359-D745-8A2A-3D8DD217733B}"/>
              </a:ext>
            </a:extLst>
          </p:cNvPr>
          <p:cNvSpPr>
            <a:spLocks noGrp="1"/>
          </p:cNvSpPr>
          <p:nvPr>
            <p:ph type="title" hasCustomPrompt="1"/>
          </p:nvPr>
        </p:nvSpPr>
        <p:spPr>
          <a:xfrm>
            <a:off x="731839" y="302487"/>
            <a:ext cx="10801351" cy="786540"/>
          </a:xfrm>
        </p:spPr>
        <p:txBody>
          <a:bodyPr wrap="square" lIns="0" tIns="0" rIns="0" bIns="0" anchor="b">
            <a:spAutoFit/>
          </a:bodyPr>
          <a:lstStyle>
            <a:lvl1pPr>
              <a:lnSpc>
                <a:spcPts val="3000"/>
              </a:lnSpc>
              <a:defRPr sz="3500" b="1" cap="none" baseline="0">
                <a:solidFill>
                  <a:schemeClr val="tx2"/>
                </a:solidFill>
              </a:defRPr>
            </a:lvl1pPr>
          </a:lstStyle>
          <a:p>
            <a:r>
              <a:rPr lang="de-DE" dirty="0"/>
              <a:t>Hier steht ein Folientitel in</a:t>
            </a:r>
            <a:br>
              <a:rPr lang="de-DE" dirty="0"/>
            </a:br>
            <a:r>
              <a:rPr lang="de-DE" dirty="0"/>
              <a:t>einer oder zwei Zeilen</a:t>
            </a:r>
            <a:endParaRPr lang="en-US" dirty="0"/>
          </a:p>
        </p:txBody>
      </p:sp>
      <p:sp>
        <p:nvSpPr>
          <p:cNvPr id="12" name="Rechteck 11">
            <a:extLst>
              <a:ext uri="{FF2B5EF4-FFF2-40B4-BE49-F238E27FC236}">
                <a16:creationId xmlns:a16="http://schemas.microsoft.com/office/drawing/2014/main" id="{182386E7-20F9-3C45-9BF3-1D3AD1660CE1}"/>
              </a:ext>
            </a:extLst>
          </p:cNvPr>
          <p:cNvSpPr/>
          <p:nvPr userDrawn="1"/>
        </p:nvSpPr>
        <p:spPr>
          <a:xfrm>
            <a:off x="0" y="6381749"/>
            <a:ext cx="10456333" cy="4762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de-DE">
              <a:solidFill>
                <a:schemeClr val="accent1"/>
              </a:solidFill>
            </a:endParaRPr>
          </a:p>
        </p:txBody>
      </p:sp>
      <p:sp>
        <p:nvSpPr>
          <p:cNvPr id="23" name="Rechteck 22">
            <a:extLst>
              <a:ext uri="{FF2B5EF4-FFF2-40B4-BE49-F238E27FC236}">
                <a16:creationId xmlns:a16="http://schemas.microsoft.com/office/drawing/2014/main" id="{4367200E-3A09-8542-BA1F-075C91D74144}"/>
              </a:ext>
            </a:extLst>
          </p:cNvPr>
          <p:cNvSpPr/>
          <p:nvPr userDrawn="1"/>
        </p:nvSpPr>
        <p:spPr>
          <a:xfrm>
            <a:off x="3" y="6273799"/>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de-DE"/>
          </a:p>
        </p:txBody>
      </p:sp>
      <p:sp>
        <p:nvSpPr>
          <p:cNvPr id="24" name="Slide Number Placeholder 5">
            <a:extLst>
              <a:ext uri="{FF2B5EF4-FFF2-40B4-BE49-F238E27FC236}">
                <a16:creationId xmlns:a16="http://schemas.microsoft.com/office/drawing/2014/main" id="{AD8CEDBB-6AED-7143-BA94-DBDBBF53876E}"/>
              </a:ext>
            </a:extLst>
          </p:cNvPr>
          <p:cNvSpPr>
            <a:spLocks noGrp="1"/>
          </p:cNvSpPr>
          <p:nvPr>
            <p:ph type="sldNum" sz="quarter" idx="12"/>
          </p:nvPr>
        </p:nvSpPr>
        <p:spPr>
          <a:xfrm>
            <a:off x="156636" y="6418756"/>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25" name="Picture 7" descr="WWK-Logo-_Eine starke Gemeinschaft_CMYK">
            <a:extLst>
              <a:ext uri="{FF2B5EF4-FFF2-40B4-BE49-F238E27FC236}">
                <a16:creationId xmlns:a16="http://schemas.microsoft.com/office/drawing/2014/main" id="{54F48CB7-EAAD-5446-AB8B-8301E94C9C9F}"/>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7" y="6381752"/>
            <a:ext cx="741363"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hteck 25">
            <a:extLst>
              <a:ext uri="{FF2B5EF4-FFF2-40B4-BE49-F238E27FC236}">
                <a16:creationId xmlns:a16="http://schemas.microsoft.com/office/drawing/2014/main" id="{2680DA5F-3849-C242-B184-4ACD11464701}"/>
              </a:ext>
            </a:extLst>
          </p:cNvPr>
          <p:cNvSpPr/>
          <p:nvPr userDrawn="1"/>
        </p:nvSpPr>
        <p:spPr>
          <a:xfrm>
            <a:off x="11533189" y="6381749"/>
            <a:ext cx="658811" cy="4762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342882" indent="-342882" algn="ctr" defTabSz="457178" rtl="0" eaLnBrk="1" latinLnBrk="0" hangingPunct="1">
              <a:buFont typeface="+mj-lt"/>
              <a:buChar char="•"/>
            </a:pPr>
            <a:endParaRPr lang="de-DE"/>
          </a:p>
        </p:txBody>
      </p:sp>
      <p:sp>
        <p:nvSpPr>
          <p:cNvPr id="27" name="Rechteck 26">
            <a:extLst>
              <a:ext uri="{FF2B5EF4-FFF2-40B4-BE49-F238E27FC236}">
                <a16:creationId xmlns:a16="http://schemas.microsoft.com/office/drawing/2014/main" id="{AB500094-B821-564D-857D-C039B39B6DCA}"/>
              </a:ext>
            </a:extLst>
          </p:cNvPr>
          <p:cNvSpPr/>
          <p:nvPr userDrawn="1"/>
        </p:nvSpPr>
        <p:spPr>
          <a:xfrm>
            <a:off x="11533188" y="6273799"/>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342882" indent="-342882" algn="ctr" defTabSz="457178" rtl="0" eaLnBrk="1" latinLnBrk="0" hangingPunct="1">
              <a:buFont typeface="+mj-lt"/>
              <a:buChar char="•"/>
            </a:pPr>
            <a:endParaRPr lang="de-DE"/>
          </a:p>
        </p:txBody>
      </p:sp>
    </p:spTree>
    <p:extLst>
      <p:ext uri="{BB962C8B-B14F-4D97-AF65-F5344CB8AC3E}">
        <p14:creationId xmlns:p14="http://schemas.microsoft.com/office/powerpoint/2010/main" val="55599066"/>
      </p:ext>
    </p:extLst>
  </p:cSld>
  <p:clrMapOvr>
    <a:masterClrMapping/>
  </p:clrMapOvr>
  <p:extLst mod="1">
    <p:ext uri="{DCECCB84-F9BA-43D5-87BE-67443E8EF086}">
      <p15:sldGuideLst xmlns:p15="http://schemas.microsoft.com/office/powerpoint/2012/main">
        <p15:guide id="1" pos="461">
          <p15:clr>
            <a:srgbClr val="FBAE40"/>
          </p15:clr>
        </p15:guide>
        <p15:guide id="3" orient="horz" pos="3952">
          <p15:clr>
            <a:srgbClr val="FBAE40"/>
          </p15:clr>
        </p15:guide>
        <p15:guide id="4" orient="horz" pos="4020">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799">
          <p15:clr>
            <a:srgbClr val="FBAE40"/>
          </p15:clr>
        </p15:guide>
        <p15:guide id="10" pos="5087">
          <p15:clr>
            <a:srgbClr val="FBAE40"/>
          </p15:clr>
        </p15:guide>
        <p15:guide id="11" orient="horz" pos="686">
          <p15:clr>
            <a:srgbClr val="FBAE40"/>
          </p15:clr>
        </p15:guide>
        <p15:guide id="12" orient="horz" pos="3861">
          <p15:clr>
            <a:srgbClr val="FBAE40"/>
          </p15:clr>
        </p15:guide>
        <p15:guide id="13" orient="horz" pos="164">
          <p15:clr>
            <a:srgbClr val="FBAE40"/>
          </p15:clr>
        </p15:guide>
      </p15:sldGuideLst>
    </p:ext>
  </p:extLst>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7_Titelfolie v1">
    <p:spTree>
      <p:nvGrpSpPr>
        <p:cNvPr id="1" name=""/>
        <p:cNvGrpSpPr/>
        <p:nvPr/>
      </p:nvGrpSpPr>
      <p:grpSpPr>
        <a:xfrm>
          <a:off x="0" y="0"/>
          <a:ext cx="0" cy="0"/>
          <a:chOff x="0" y="0"/>
          <a:chExt cx="0" cy="0"/>
        </a:xfrm>
      </p:grpSpPr>
      <p:pic>
        <p:nvPicPr>
          <p:cNvPr id="21" name="Grafik 20">
            <a:extLst>
              <a:ext uri="{FF2B5EF4-FFF2-40B4-BE49-F238E27FC236}">
                <a16:creationId xmlns:a16="http://schemas.microsoft.com/office/drawing/2014/main" id="{8210B1DC-0F0D-4419-9D32-A98E802B830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1"/>
          <a:stretch/>
        </p:blipFill>
        <p:spPr>
          <a:xfrm>
            <a:off x="0" y="1"/>
            <a:ext cx="12192000" cy="3778251"/>
          </a:xfrm>
          <a:prstGeom prst="rect">
            <a:avLst/>
          </a:prstGeom>
        </p:spPr>
      </p:pic>
      <p:sp>
        <p:nvSpPr>
          <p:cNvPr id="14" name="Title 1">
            <a:extLst>
              <a:ext uri="{FF2B5EF4-FFF2-40B4-BE49-F238E27FC236}">
                <a16:creationId xmlns:a16="http://schemas.microsoft.com/office/drawing/2014/main" id="{8C9C20D7-A3C6-4A5F-8664-57D66F7FAC76}"/>
              </a:ext>
            </a:extLst>
          </p:cNvPr>
          <p:cNvSpPr>
            <a:spLocks noGrp="1"/>
          </p:cNvSpPr>
          <p:nvPr>
            <p:ph type="ctrTitle" hasCustomPrompt="1"/>
          </p:nvPr>
        </p:nvSpPr>
        <p:spPr>
          <a:xfrm>
            <a:off x="731839" y="4409386"/>
            <a:ext cx="10801351" cy="899881"/>
          </a:xfrm>
        </p:spPr>
        <p:txBody>
          <a:bodyPr lIns="0" tIns="0" rIns="0" bIns="0" anchor="b">
            <a:noAutofit/>
          </a:bodyPr>
          <a:lstStyle>
            <a:lvl1pPr algn="l">
              <a:lnSpc>
                <a:spcPts val="3600"/>
              </a:lnSpc>
              <a:defRPr sz="4000" b="1" cap="all" baseline="0">
                <a:latin typeface="+mj-lt"/>
                <a:cs typeface="Arial" panose="020B0604020202020204" pitchFamily="34" charset="0"/>
              </a:defRPr>
            </a:lvl1pPr>
          </a:lstStyle>
          <a:p>
            <a:r>
              <a:rPr lang="de-DE" dirty="0"/>
              <a:t>Vielen Dank </a:t>
            </a:r>
            <a:br>
              <a:rPr lang="de-DE" dirty="0"/>
            </a:br>
            <a:r>
              <a:rPr lang="de-DE" dirty="0"/>
              <a:t>für ihre </a:t>
            </a:r>
            <a:r>
              <a:rPr lang="de-DE" dirty="0" err="1"/>
              <a:t>aufmerksamkeit</a:t>
            </a:r>
            <a:r>
              <a:rPr lang="de-DE" dirty="0"/>
              <a:t>.</a:t>
            </a:r>
            <a:endParaRPr lang="en-US" dirty="0"/>
          </a:p>
        </p:txBody>
      </p:sp>
      <p:sp>
        <p:nvSpPr>
          <p:cNvPr id="15" name="Rechteck 14">
            <a:extLst>
              <a:ext uri="{FF2B5EF4-FFF2-40B4-BE49-F238E27FC236}">
                <a16:creationId xmlns:a16="http://schemas.microsoft.com/office/drawing/2014/main" id="{2443A03A-CF91-467F-908F-DAE88256710B}"/>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de-DE"/>
          </a:p>
        </p:txBody>
      </p:sp>
      <p:sp>
        <p:nvSpPr>
          <p:cNvPr id="17" name="Subtitle 2">
            <a:extLst>
              <a:ext uri="{FF2B5EF4-FFF2-40B4-BE49-F238E27FC236}">
                <a16:creationId xmlns:a16="http://schemas.microsoft.com/office/drawing/2014/main" id="{C7D1D0E5-8A79-4EA4-9619-8FE04421D5F4}"/>
              </a:ext>
            </a:extLst>
          </p:cNvPr>
          <p:cNvSpPr>
            <a:spLocks noGrp="1"/>
          </p:cNvSpPr>
          <p:nvPr>
            <p:ph type="subTitle" idx="1" hasCustomPrompt="1"/>
          </p:nvPr>
        </p:nvSpPr>
        <p:spPr>
          <a:xfrm>
            <a:off x="731839" y="5674088"/>
            <a:ext cx="10801351" cy="691989"/>
          </a:xfrm>
        </p:spPr>
        <p:txBody>
          <a:bodyPr lIns="0" tIns="0" rIns="0" bIns="0">
            <a:normAutofit/>
          </a:bodyPr>
          <a:lstStyle>
            <a:lvl1pPr marL="0" indent="0" algn="l">
              <a:buNone/>
              <a:defRPr sz="1900">
                <a:solidFill>
                  <a:schemeClr val="bg1">
                    <a:lumMod val="95000"/>
                  </a:schemeClr>
                </a:solidFill>
              </a:defRPr>
            </a:lvl1pPr>
            <a:lvl2pPr marL="457178" indent="0" algn="ctr">
              <a:buNone/>
              <a:defRPr sz="2000"/>
            </a:lvl2pPr>
            <a:lvl3pPr marL="914354" indent="0" algn="ctr">
              <a:buNone/>
              <a:defRPr sz="19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de-DE" dirty="0"/>
              <a:t>Platz für eine </a:t>
            </a:r>
            <a:r>
              <a:rPr lang="de-DE" dirty="0" err="1"/>
              <a:t>Subline</a:t>
            </a:r>
            <a:r>
              <a:rPr lang="de-DE" dirty="0"/>
              <a:t>, wenn diese benötigt wird.</a:t>
            </a:r>
            <a:endParaRPr lang="en-US" dirty="0"/>
          </a:p>
        </p:txBody>
      </p:sp>
      <p:sp>
        <p:nvSpPr>
          <p:cNvPr id="18" name="Textplatzhalter 9">
            <a:extLst>
              <a:ext uri="{FF2B5EF4-FFF2-40B4-BE49-F238E27FC236}">
                <a16:creationId xmlns:a16="http://schemas.microsoft.com/office/drawing/2014/main" id="{6988C8F5-FA46-484C-93A1-1F03CB01B285}"/>
              </a:ext>
            </a:extLst>
          </p:cNvPr>
          <p:cNvSpPr>
            <a:spLocks noGrp="1"/>
          </p:cNvSpPr>
          <p:nvPr>
            <p:ph type="body" sz="quarter" idx="12" hasCustomPrompt="1"/>
          </p:nvPr>
        </p:nvSpPr>
        <p:spPr>
          <a:xfrm>
            <a:off x="731837" y="4048288"/>
            <a:ext cx="6126163" cy="284693"/>
          </a:xfrm>
        </p:spPr>
        <p:txBody>
          <a:bodyPr lIns="0" tIns="0" rIns="0" bIns="0">
            <a:spAutoFit/>
          </a:bodyPr>
          <a:lstStyle>
            <a:lvl1pPr marL="0" indent="0">
              <a:buNone/>
              <a:defRPr sz="2000">
                <a:solidFill>
                  <a:schemeClr val="accent6"/>
                </a:solidFill>
              </a:defRPr>
            </a:lvl1pPr>
            <a:lvl2pPr marL="457178" indent="0">
              <a:buNone/>
              <a:defRPr/>
            </a:lvl2pPr>
            <a:lvl3pPr marL="914354" indent="0">
              <a:buNone/>
              <a:defRPr/>
            </a:lvl3pPr>
            <a:lvl4pPr marL="1371532" indent="0">
              <a:buNone/>
              <a:defRPr/>
            </a:lvl4pPr>
            <a:lvl5pPr marL="1828709" indent="0">
              <a:buNone/>
              <a:defRPr/>
            </a:lvl5pPr>
          </a:lstStyle>
          <a:p>
            <a:pPr lvl="0"/>
            <a:r>
              <a:rPr lang="de-DE" dirty="0"/>
              <a:t>WWK Versicherungen</a:t>
            </a:r>
          </a:p>
        </p:txBody>
      </p:sp>
      <p:sp>
        <p:nvSpPr>
          <p:cNvPr id="19" name="Textplatzhalter 4">
            <a:extLst>
              <a:ext uri="{FF2B5EF4-FFF2-40B4-BE49-F238E27FC236}">
                <a16:creationId xmlns:a16="http://schemas.microsoft.com/office/drawing/2014/main" id="{35C087E9-448E-42AB-9748-9C8743E01407}"/>
              </a:ext>
            </a:extLst>
          </p:cNvPr>
          <p:cNvSpPr>
            <a:spLocks noGrp="1"/>
          </p:cNvSpPr>
          <p:nvPr>
            <p:ph type="body" sz="quarter" idx="13" hasCustomPrompt="1"/>
          </p:nvPr>
        </p:nvSpPr>
        <p:spPr>
          <a:xfrm>
            <a:off x="731840" y="6493828"/>
            <a:ext cx="7146925" cy="152349"/>
          </a:xfrm>
        </p:spPr>
        <p:txBody>
          <a:bodyPr lIns="0" tIns="0" rIns="0" bIns="0">
            <a:spAutoFit/>
          </a:bodyPr>
          <a:lstStyle>
            <a:lvl1pPr marL="0" indent="0">
              <a:buNone/>
              <a:defRPr sz="1100">
                <a:solidFill>
                  <a:schemeClr val="bg1"/>
                </a:solidFill>
              </a:defRPr>
            </a:lvl1pPr>
            <a:lvl2pPr marL="457178" indent="0">
              <a:buNone/>
              <a:defRPr sz="1200">
                <a:solidFill>
                  <a:schemeClr val="accent5"/>
                </a:solidFill>
              </a:defRPr>
            </a:lvl2pPr>
            <a:lvl3pPr marL="914354" indent="0">
              <a:buNone/>
              <a:defRPr sz="1100">
                <a:solidFill>
                  <a:schemeClr val="accent5"/>
                </a:solidFill>
              </a:defRPr>
            </a:lvl3pPr>
            <a:lvl4pPr marL="1371532" indent="0">
              <a:buNone/>
              <a:defRPr sz="1100">
                <a:solidFill>
                  <a:schemeClr val="accent5"/>
                </a:solidFill>
              </a:defRPr>
            </a:lvl4pPr>
            <a:lvl5pPr marL="1828709" indent="0">
              <a:buNone/>
              <a:defRPr sz="1100">
                <a:solidFill>
                  <a:schemeClr val="accent5"/>
                </a:solidFill>
              </a:defRPr>
            </a:lvl5pPr>
          </a:lstStyle>
          <a:p>
            <a:pPr lvl="0"/>
            <a:r>
              <a:rPr lang="de-DE" dirty="0"/>
              <a:t>Referent</a:t>
            </a:r>
          </a:p>
        </p:txBody>
      </p:sp>
      <p:sp>
        <p:nvSpPr>
          <p:cNvPr id="20" name="Rechteck 19">
            <a:extLst>
              <a:ext uri="{FF2B5EF4-FFF2-40B4-BE49-F238E27FC236}">
                <a16:creationId xmlns:a16="http://schemas.microsoft.com/office/drawing/2014/main" id="{088D4562-E980-431F-8CA4-988EB5536915}"/>
              </a:ext>
            </a:extLst>
          </p:cNvPr>
          <p:cNvSpPr/>
          <p:nvPr userDrawn="1"/>
        </p:nvSpPr>
        <p:spPr>
          <a:xfrm>
            <a:off x="0" y="5324955"/>
            <a:ext cx="12192000"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de-DE"/>
          </a:p>
        </p:txBody>
      </p:sp>
      <p:grpSp>
        <p:nvGrpSpPr>
          <p:cNvPr id="23" name="Gruppieren 22">
            <a:extLst>
              <a:ext uri="{FF2B5EF4-FFF2-40B4-BE49-F238E27FC236}">
                <a16:creationId xmlns:a16="http://schemas.microsoft.com/office/drawing/2014/main" id="{82485390-76C4-CE47-BA4F-635F96EF2FC5}"/>
              </a:ext>
            </a:extLst>
          </p:cNvPr>
          <p:cNvGrpSpPr/>
          <p:nvPr userDrawn="1"/>
        </p:nvGrpSpPr>
        <p:grpSpPr>
          <a:xfrm>
            <a:off x="470405" y="1"/>
            <a:ext cx="2219497" cy="1422655"/>
            <a:chOff x="3802183" y="1611923"/>
            <a:chExt cx="2219497" cy="1422654"/>
          </a:xfrm>
        </p:grpSpPr>
        <p:sp>
          <p:nvSpPr>
            <p:cNvPr id="24" name="Rechteck 23">
              <a:extLst>
                <a:ext uri="{FF2B5EF4-FFF2-40B4-BE49-F238E27FC236}">
                  <a16:creationId xmlns:a16="http://schemas.microsoft.com/office/drawing/2014/main" id="{A6FDCBEF-EBB5-AF43-B263-F435621F742F}"/>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5" name="Picture 7" descr="WWK-Logo-_Eine starke Gemeinschaft_CMYK">
              <a:extLst>
                <a:ext uri="{FF2B5EF4-FFF2-40B4-BE49-F238E27FC236}">
                  <a16:creationId xmlns:a16="http://schemas.microsoft.com/office/drawing/2014/main" id="{54561C59-BD32-7647-8AAE-09AA4B3B0C7D}"/>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099312331"/>
      </p:ext>
    </p:extLst>
  </p:cSld>
  <p:clrMapOvr>
    <a:masterClrMapping/>
  </p:clrMapOvr>
  <p:extLst mod="1">
    <p:ext uri="{DCECCB84-F9BA-43D5-87BE-67443E8EF086}">
      <p15:sldGuideLst xmlns:p15="http://schemas.microsoft.com/office/powerpoint/2012/main">
        <p15:guide id="1" pos="461">
          <p15:clr>
            <a:srgbClr val="FBAE40"/>
          </p15:clr>
        </p15:guide>
        <p15:guide id="2" pos="7265">
          <p15:clr>
            <a:srgbClr val="FBAE40"/>
          </p15:clr>
        </p15:guide>
      </p15:sldGuideLst>
    </p:ext>
  </p:extLst>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8_Titelfolie v1">
    <p:spTree>
      <p:nvGrpSpPr>
        <p:cNvPr id="1" name=""/>
        <p:cNvGrpSpPr/>
        <p:nvPr/>
      </p:nvGrpSpPr>
      <p:grpSpPr>
        <a:xfrm>
          <a:off x="0" y="0"/>
          <a:ext cx="0" cy="0"/>
          <a:chOff x="0" y="0"/>
          <a:chExt cx="0" cy="0"/>
        </a:xfrm>
      </p:grpSpPr>
      <p:pic>
        <p:nvPicPr>
          <p:cNvPr id="22" name="Grafik 21">
            <a:extLst>
              <a:ext uri="{FF2B5EF4-FFF2-40B4-BE49-F238E27FC236}">
                <a16:creationId xmlns:a16="http://schemas.microsoft.com/office/drawing/2014/main" id="{E75DB4B8-CBDB-48CE-B641-2849A9B4086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55"/>
            <a:ext cx="12192000" cy="3778251"/>
          </a:xfrm>
          <a:prstGeom prst="rect">
            <a:avLst/>
          </a:prstGeom>
        </p:spPr>
      </p:pic>
      <p:pic>
        <p:nvPicPr>
          <p:cNvPr id="3" name="Grafik 2">
            <a:extLst>
              <a:ext uri="{FF2B5EF4-FFF2-40B4-BE49-F238E27FC236}">
                <a16:creationId xmlns:a16="http://schemas.microsoft.com/office/drawing/2014/main" id="{F7C14848-C023-FE4B-A8C5-B27A8A0AB7B2}"/>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2192000" cy="3778195"/>
          </a:xfrm>
          <a:prstGeom prst="rect">
            <a:avLst/>
          </a:prstGeom>
        </p:spPr>
      </p:pic>
      <p:grpSp>
        <p:nvGrpSpPr>
          <p:cNvPr id="21" name="Gruppieren 20">
            <a:extLst>
              <a:ext uri="{FF2B5EF4-FFF2-40B4-BE49-F238E27FC236}">
                <a16:creationId xmlns:a16="http://schemas.microsoft.com/office/drawing/2014/main" id="{BED0908E-3C0D-3E4F-BE4B-84906B69E158}"/>
              </a:ext>
            </a:extLst>
          </p:cNvPr>
          <p:cNvGrpSpPr/>
          <p:nvPr userDrawn="1"/>
        </p:nvGrpSpPr>
        <p:grpSpPr>
          <a:xfrm>
            <a:off x="470405" y="1"/>
            <a:ext cx="2219497" cy="1422655"/>
            <a:chOff x="3802183" y="1611923"/>
            <a:chExt cx="2219497" cy="1422654"/>
          </a:xfrm>
        </p:grpSpPr>
        <p:sp>
          <p:nvSpPr>
            <p:cNvPr id="23" name="Rechteck 22">
              <a:extLst>
                <a:ext uri="{FF2B5EF4-FFF2-40B4-BE49-F238E27FC236}">
                  <a16:creationId xmlns:a16="http://schemas.microsoft.com/office/drawing/2014/main" id="{A2499511-7F1E-DF42-9590-82FF776C444E}"/>
                </a:ext>
              </a:extLst>
            </p:cNvPr>
            <p:cNvSpPr/>
            <p:nvPr userDrawn="1"/>
          </p:nvSpPr>
          <p:spPr>
            <a:xfrm>
              <a:off x="3802183" y="1611923"/>
              <a:ext cx="2219497" cy="14226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4" name="Picture 7" descr="WWK-Logo-_Eine starke Gemeinschaft_CMYK">
              <a:extLst>
                <a:ext uri="{FF2B5EF4-FFF2-40B4-BE49-F238E27FC236}">
                  <a16:creationId xmlns:a16="http://schemas.microsoft.com/office/drawing/2014/main" id="{8C35F4FB-0318-D24A-91A1-3C2BCDA3F06B}"/>
                </a:ext>
              </a:extLst>
            </p:cNvPr>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4079383" y="1889124"/>
              <a:ext cx="1665097" cy="8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 name="Title 1">
            <a:extLst>
              <a:ext uri="{FF2B5EF4-FFF2-40B4-BE49-F238E27FC236}">
                <a16:creationId xmlns:a16="http://schemas.microsoft.com/office/drawing/2014/main" id="{A0CB8325-CFC1-4249-9777-3A2CD0C3B6E6}"/>
              </a:ext>
            </a:extLst>
          </p:cNvPr>
          <p:cNvSpPr>
            <a:spLocks noGrp="1"/>
          </p:cNvSpPr>
          <p:nvPr>
            <p:ph type="ctrTitle" hasCustomPrompt="1"/>
          </p:nvPr>
        </p:nvSpPr>
        <p:spPr>
          <a:xfrm>
            <a:off x="731839" y="4409386"/>
            <a:ext cx="10801351" cy="899881"/>
          </a:xfrm>
        </p:spPr>
        <p:txBody>
          <a:bodyPr lIns="0" tIns="0" rIns="0" bIns="0" anchor="b">
            <a:noAutofit/>
          </a:bodyPr>
          <a:lstStyle>
            <a:lvl1pPr algn="l">
              <a:lnSpc>
                <a:spcPts val="3600"/>
              </a:lnSpc>
              <a:defRPr sz="4000" b="1" cap="all" baseline="0">
                <a:latin typeface="+mj-lt"/>
                <a:cs typeface="Arial" panose="020B0604020202020204" pitchFamily="34" charset="0"/>
              </a:defRPr>
            </a:lvl1pPr>
          </a:lstStyle>
          <a:p>
            <a:r>
              <a:rPr lang="de-DE" dirty="0"/>
              <a:t>Vielen Dank </a:t>
            </a:r>
            <a:br>
              <a:rPr lang="de-DE" dirty="0"/>
            </a:br>
            <a:r>
              <a:rPr lang="de-DE" dirty="0"/>
              <a:t>für ihre </a:t>
            </a:r>
            <a:r>
              <a:rPr lang="de-DE" dirty="0" err="1"/>
              <a:t>aufmerksamkeit</a:t>
            </a:r>
            <a:r>
              <a:rPr lang="de-DE" dirty="0"/>
              <a:t>.</a:t>
            </a:r>
            <a:endParaRPr lang="en-US" dirty="0"/>
          </a:p>
        </p:txBody>
      </p:sp>
      <p:sp>
        <p:nvSpPr>
          <p:cNvPr id="14" name="Rechteck 13">
            <a:extLst>
              <a:ext uri="{FF2B5EF4-FFF2-40B4-BE49-F238E27FC236}">
                <a16:creationId xmlns:a16="http://schemas.microsoft.com/office/drawing/2014/main" id="{42AE0A8A-54B4-0D41-8123-CB1E1A3B6C46}"/>
              </a:ext>
            </a:extLst>
          </p:cNvPr>
          <p:cNvSpPr/>
          <p:nvPr userDrawn="1"/>
        </p:nvSpPr>
        <p:spPr>
          <a:xfrm>
            <a:off x="0" y="5418000"/>
            <a:ext cx="12192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de-DE"/>
          </a:p>
        </p:txBody>
      </p:sp>
      <p:sp>
        <p:nvSpPr>
          <p:cNvPr id="16" name="Subtitle 2">
            <a:extLst>
              <a:ext uri="{FF2B5EF4-FFF2-40B4-BE49-F238E27FC236}">
                <a16:creationId xmlns:a16="http://schemas.microsoft.com/office/drawing/2014/main" id="{36E86ED7-5564-B140-8C15-C74B384F4A2C}"/>
              </a:ext>
            </a:extLst>
          </p:cNvPr>
          <p:cNvSpPr>
            <a:spLocks noGrp="1"/>
          </p:cNvSpPr>
          <p:nvPr>
            <p:ph type="subTitle" idx="1" hasCustomPrompt="1"/>
          </p:nvPr>
        </p:nvSpPr>
        <p:spPr>
          <a:xfrm>
            <a:off x="731839" y="5674088"/>
            <a:ext cx="10801351" cy="691989"/>
          </a:xfrm>
        </p:spPr>
        <p:txBody>
          <a:bodyPr lIns="0" tIns="0" rIns="0" bIns="0">
            <a:normAutofit/>
          </a:bodyPr>
          <a:lstStyle>
            <a:lvl1pPr marL="0" indent="0" algn="l">
              <a:buNone/>
              <a:defRPr sz="1900">
                <a:solidFill>
                  <a:schemeClr val="bg1">
                    <a:lumMod val="95000"/>
                  </a:schemeClr>
                </a:solidFill>
              </a:defRPr>
            </a:lvl1pPr>
            <a:lvl2pPr marL="457178" indent="0" algn="ctr">
              <a:buNone/>
              <a:defRPr sz="2000"/>
            </a:lvl2pPr>
            <a:lvl3pPr marL="914354" indent="0" algn="ctr">
              <a:buNone/>
              <a:defRPr sz="19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de-DE" dirty="0"/>
              <a:t>Platz für eine </a:t>
            </a:r>
            <a:r>
              <a:rPr lang="de-DE" dirty="0" err="1"/>
              <a:t>Subline</a:t>
            </a:r>
            <a:r>
              <a:rPr lang="de-DE" dirty="0"/>
              <a:t>, wenn diese benötigt wird.</a:t>
            </a:r>
            <a:endParaRPr lang="en-US" dirty="0"/>
          </a:p>
        </p:txBody>
      </p:sp>
      <p:sp>
        <p:nvSpPr>
          <p:cNvPr id="18" name="Textplatzhalter 9">
            <a:extLst>
              <a:ext uri="{FF2B5EF4-FFF2-40B4-BE49-F238E27FC236}">
                <a16:creationId xmlns:a16="http://schemas.microsoft.com/office/drawing/2014/main" id="{70371095-B299-514A-BD74-9443D1D7FEB0}"/>
              </a:ext>
            </a:extLst>
          </p:cNvPr>
          <p:cNvSpPr>
            <a:spLocks noGrp="1"/>
          </p:cNvSpPr>
          <p:nvPr>
            <p:ph type="body" sz="quarter" idx="12" hasCustomPrompt="1"/>
          </p:nvPr>
        </p:nvSpPr>
        <p:spPr>
          <a:xfrm>
            <a:off x="731837" y="4048288"/>
            <a:ext cx="6126163" cy="284693"/>
          </a:xfrm>
        </p:spPr>
        <p:txBody>
          <a:bodyPr lIns="0" tIns="0" rIns="0" bIns="0">
            <a:spAutoFit/>
          </a:bodyPr>
          <a:lstStyle>
            <a:lvl1pPr marL="0" indent="0">
              <a:buNone/>
              <a:defRPr sz="2000">
                <a:solidFill>
                  <a:schemeClr val="accent6"/>
                </a:solidFill>
              </a:defRPr>
            </a:lvl1pPr>
            <a:lvl2pPr marL="457178" indent="0">
              <a:buNone/>
              <a:defRPr/>
            </a:lvl2pPr>
            <a:lvl3pPr marL="914354" indent="0">
              <a:buNone/>
              <a:defRPr/>
            </a:lvl3pPr>
            <a:lvl4pPr marL="1371532" indent="0">
              <a:buNone/>
              <a:defRPr/>
            </a:lvl4pPr>
            <a:lvl5pPr marL="1828709" indent="0">
              <a:buNone/>
              <a:defRPr/>
            </a:lvl5pPr>
          </a:lstStyle>
          <a:p>
            <a:pPr lvl="0"/>
            <a:r>
              <a:rPr lang="de-DE" dirty="0"/>
              <a:t>WWK Versicherungen</a:t>
            </a:r>
          </a:p>
        </p:txBody>
      </p:sp>
      <p:sp>
        <p:nvSpPr>
          <p:cNvPr id="25" name="Textplatzhalter 4">
            <a:extLst>
              <a:ext uri="{FF2B5EF4-FFF2-40B4-BE49-F238E27FC236}">
                <a16:creationId xmlns:a16="http://schemas.microsoft.com/office/drawing/2014/main" id="{CE33DD14-52AB-054D-AEF9-6B720625262C}"/>
              </a:ext>
            </a:extLst>
          </p:cNvPr>
          <p:cNvSpPr>
            <a:spLocks noGrp="1"/>
          </p:cNvSpPr>
          <p:nvPr>
            <p:ph type="body" sz="quarter" idx="13" hasCustomPrompt="1"/>
          </p:nvPr>
        </p:nvSpPr>
        <p:spPr>
          <a:xfrm>
            <a:off x="731840" y="6493828"/>
            <a:ext cx="7146925" cy="152349"/>
          </a:xfrm>
        </p:spPr>
        <p:txBody>
          <a:bodyPr lIns="0" tIns="0" rIns="0" bIns="0">
            <a:spAutoFit/>
          </a:bodyPr>
          <a:lstStyle>
            <a:lvl1pPr marL="0" indent="0">
              <a:buNone/>
              <a:defRPr sz="1100">
                <a:solidFill>
                  <a:schemeClr val="bg1"/>
                </a:solidFill>
              </a:defRPr>
            </a:lvl1pPr>
            <a:lvl2pPr marL="457178" indent="0">
              <a:buNone/>
              <a:defRPr sz="1200">
                <a:solidFill>
                  <a:schemeClr val="accent5"/>
                </a:solidFill>
              </a:defRPr>
            </a:lvl2pPr>
            <a:lvl3pPr marL="914354" indent="0">
              <a:buNone/>
              <a:defRPr sz="1100">
                <a:solidFill>
                  <a:schemeClr val="accent5"/>
                </a:solidFill>
              </a:defRPr>
            </a:lvl3pPr>
            <a:lvl4pPr marL="1371532" indent="0">
              <a:buNone/>
              <a:defRPr sz="1100">
                <a:solidFill>
                  <a:schemeClr val="accent5"/>
                </a:solidFill>
              </a:defRPr>
            </a:lvl4pPr>
            <a:lvl5pPr marL="1828709" indent="0">
              <a:buNone/>
              <a:defRPr sz="1100">
                <a:solidFill>
                  <a:schemeClr val="accent5"/>
                </a:solidFill>
              </a:defRPr>
            </a:lvl5pPr>
          </a:lstStyle>
          <a:p>
            <a:pPr lvl="0"/>
            <a:r>
              <a:rPr lang="de-DE" dirty="0"/>
              <a:t>Referent</a:t>
            </a:r>
          </a:p>
        </p:txBody>
      </p:sp>
      <p:sp>
        <p:nvSpPr>
          <p:cNvPr id="26" name="Rechteck 25">
            <a:extLst>
              <a:ext uri="{FF2B5EF4-FFF2-40B4-BE49-F238E27FC236}">
                <a16:creationId xmlns:a16="http://schemas.microsoft.com/office/drawing/2014/main" id="{D91DC18A-4222-CA4A-A648-1F8BE2298D77}"/>
              </a:ext>
            </a:extLst>
          </p:cNvPr>
          <p:cNvSpPr/>
          <p:nvPr userDrawn="1"/>
        </p:nvSpPr>
        <p:spPr>
          <a:xfrm>
            <a:off x="0" y="5324955"/>
            <a:ext cx="12192000"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de-DE"/>
          </a:p>
        </p:txBody>
      </p:sp>
    </p:spTree>
    <p:extLst>
      <p:ext uri="{BB962C8B-B14F-4D97-AF65-F5344CB8AC3E}">
        <p14:creationId xmlns:p14="http://schemas.microsoft.com/office/powerpoint/2010/main" val="1639232617"/>
      </p:ext>
    </p:extLst>
  </p:cSld>
  <p:clrMapOvr>
    <a:masterClrMapping/>
  </p:clrMapOvr>
  <p:extLst mod="1">
    <p:ext uri="{DCECCB84-F9BA-43D5-87BE-67443E8EF086}">
      <p15:sldGuideLst xmlns:p15="http://schemas.microsoft.com/office/powerpoint/2012/main">
        <p15:guide id="1" pos="461">
          <p15:clr>
            <a:srgbClr val="FBAE40"/>
          </p15:clr>
        </p15:guide>
        <p15:guide id="2" pos="7265">
          <p15:clr>
            <a:srgbClr val="FBAE40"/>
          </p15:clr>
        </p15:guide>
      </p15:sldGuideLst>
    </p:ext>
  </p:extLst>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1_Inhalt 1 Spalte">
    <p:spTree>
      <p:nvGrpSpPr>
        <p:cNvPr id="1" name=""/>
        <p:cNvGrpSpPr/>
        <p:nvPr/>
      </p:nvGrpSpPr>
      <p:grpSpPr>
        <a:xfrm>
          <a:off x="0" y="0"/>
          <a:ext cx="0" cy="0"/>
          <a:chOff x="0" y="0"/>
          <a:chExt cx="0" cy="0"/>
        </a:xfrm>
      </p:grpSpPr>
      <p:sp>
        <p:nvSpPr>
          <p:cNvPr id="15" name="Rechteck 14">
            <a:extLst>
              <a:ext uri="{FF2B5EF4-FFF2-40B4-BE49-F238E27FC236}">
                <a16:creationId xmlns:a16="http://schemas.microsoft.com/office/drawing/2014/main" id="{84C9CD5E-207A-41BD-B650-000C19CFA7CF}"/>
              </a:ext>
            </a:extLst>
          </p:cNvPr>
          <p:cNvSpPr/>
          <p:nvPr userDrawn="1"/>
        </p:nvSpPr>
        <p:spPr>
          <a:xfrm>
            <a:off x="0" y="6381749"/>
            <a:ext cx="10456333" cy="4762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de-DE"/>
          </a:p>
        </p:txBody>
      </p:sp>
      <p:sp>
        <p:nvSpPr>
          <p:cNvPr id="16" name="Rechteck 15">
            <a:extLst>
              <a:ext uri="{FF2B5EF4-FFF2-40B4-BE49-F238E27FC236}">
                <a16:creationId xmlns:a16="http://schemas.microsoft.com/office/drawing/2014/main" id="{021369B1-4C17-4938-AC88-E6665F3CAA8C}"/>
              </a:ext>
            </a:extLst>
          </p:cNvPr>
          <p:cNvSpPr/>
          <p:nvPr userDrawn="1"/>
        </p:nvSpPr>
        <p:spPr>
          <a:xfrm>
            <a:off x="3" y="6273799"/>
            <a:ext cx="10456332"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de-DE"/>
          </a:p>
        </p:txBody>
      </p:sp>
      <p:sp>
        <p:nvSpPr>
          <p:cNvPr id="17" name="Slide Number Placeholder 5">
            <a:extLst>
              <a:ext uri="{FF2B5EF4-FFF2-40B4-BE49-F238E27FC236}">
                <a16:creationId xmlns:a16="http://schemas.microsoft.com/office/drawing/2014/main" id="{5C4062C3-0A7A-46E7-8F09-8484D414D385}"/>
              </a:ext>
            </a:extLst>
          </p:cNvPr>
          <p:cNvSpPr>
            <a:spLocks noGrp="1"/>
          </p:cNvSpPr>
          <p:nvPr>
            <p:ph type="sldNum" sz="quarter" idx="12"/>
          </p:nvPr>
        </p:nvSpPr>
        <p:spPr>
          <a:xfrm>
            <a:off x="156636" y="6418756"/>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18" name="Picture 7" descr="WWK-Logo-_Eine starke Gemeinschaft_CMYK">
            <a:extLst>
              <a:ext uri="{FF2B5EF4-FFF2-40B4-BE49-F238E27FC236}">
                <a16:creationId xmlns:a16="http://schemas.microsoft.com/office/drawing/2014/main" id="{8DF03B6B-3881-4F30-B719-8B8D8A682AD2}"/>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24077" y="6381752"/>
            <a:ext cx="741363"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hteck 18">
            <a:extLst>
              <a:ext uri="{FF2B5EF4-FFF2-40B4-BE49-F238E27FC236}">
                <a16:creationId xmlns:a16="http://schemas.microsoft.com/office/drawing/2014/main" id="{538942CF-DD0A-491A-8A1E-A130932C58EE}"/>
              </a:ext>
            </a:extLst>
          </p:cNvPr>
          <p:cNvSpPr/>
          <p:nvPr userDrawn="1"/>
        </p:nvSpPr>
        <p:spPr>
          <a:xfrm>
            <a:off x="11533189" y="6381749"/>
            <a:ext cx="658811" cy="4762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342882" indent="-342882" algn="ctr" defTabSz="457178" rtl="0" eaLnBrk="1" latinLnBrk="0" hangingPunct="1">
              <a:buFont typeface="+mj-lt"/>
              <a:buChar char="•"/>
            </a:pPr>
            <a:endParaRPr lang="de-DE"/>
          </a:p>
        </p:txBody>
      </p:sp>
      <p:sp>
        <p:nvSpPr>
          <p:cNvPr id="20" name="Rechteck 19">
            <a:extLst>
              <a:ext uri="{FF2B5EF4-FFF2-40B4-BE49-F238E27FC236}">
                <a16:creationId xmlns:a16="http://schemas.microsoft.com/office/drawing/2014/main" id="{F174BC86-BC66-4F4E-B8A2-502CA0C12E99}"/>
              </a:ext>
            </a:extLst>
          </p:cNvPr>
          <p:cNvSpPr/>
          <p:nvPr userDrawn="1"/>
        </p:nvSpPr>
        <p:spPr>
          <a:xfrm>
            <a:off x="11533188" y="6273799"/>
            <a:ext cx="658813" cy="1079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342882" indent="-342882" algn="ctr" defTabSz="457178" rtl="0" eaLnBrk="1" latinLnBrk="0" hangingPunct="1">
              <a:buFont typeface="+mj-lt"/>
              <a:buChar char="•"/>
            </a:pPr>
            <a:endParaRPr lang="de-DE"/>
          </a:p>
        </p:txBody>
      </p:sp>
      <p:sp>
        <p:nvSpPr>
          <p:cNvPr id="2" name="Textfeld 1">
            <a:extLst>
              <a:ext uri="{FF2B5EF4-FFF2-40B4-BE49-F238E27FC236}">
                <a16:creationId xmlns:a16="http://schemas.microsoft.com/office/drawing/2014/main" id="{9ADF3F01-26E8-404C-A362-574785F9E7E6}"/>
              </a:ext>
            </a:extLst>
          </p:cNvPr>
          <p:cNvSpPr txBox="1"/>
          <p:nvPr userDrawn="1"/>
        </p:nvSpPr>
        <p:spPr>
          <a:xfrm>
            <a:off x="731840" y="1268416"/>
            <a:ext cx="10801349" cy="2246769"/>
          </a:xfrm>
          <a:prstGeom prst="rect">
            <a:avLst/>
          </a:prstGeom>
          <a:noFill/>
        </p:spPr>
        <p:txBody>
          <a:bodyPr wrap="square" lIns="0" tIns="0" rIns="0" bIns="0" rtlCol="0">
            <a:spAutoFit/>
          </a:bodyPr>
          <a:lstStyle/>
          <a:p>
            <a:r>
              <a:rPr lang="de-DE" sz="1600" dirty="0">
                <a:solidFill>
                  <a:schemeClr val="tx1"/>
                </a:solidFill>
              </a:rPr>
              <a:t>Diese Präsentation wurde von der WWK Versicherungsgruppe erstellt und wir behalten uns sämtliche Rechte daran vor.</a:t>
            </a:r>
          </a:p>
          <a:p>
            <a:endParaRPr lang="de-DE" sz="1600" dirty="0">
              <a:solidFill>
                <a:schemeClr val="tx1"/>
              </a:solidFill>
            </a:endParaRPr>
          </a:p>
          <a:p>
            <a:r>
              <a:rPr lang="de-DE" sz="1600" dirty="0">
                <a:solidFill>
                  <a:schemeClr val="tx1"/>
                </a:solidFill>
              </a:rPr>
              <a:t>Die im Rahmen dieser Präsentation verwendeten Folien geben unsere aktuelle Einschätzung auf der Basis der derzeit geltenden Gesetze und ihrer Auslegung wieder (in Abhängigkeit des Zeitpunktes der Erstellung). Die Präsentation erhebt keinen Anspruch auf Vollständigkeit. Sie ist damit weder geeignet, eine Beurteilung im konkreten Einzelfall abzuleiten, noch kann sie als Basis für vertragliche Vereinbarungen herangezogen werden. Durch die Überlassung der Präsentation wird eine Haftung unseres Unternehmens gegenüber dritten Personen in keiner Weise begründet. Das </a:t>
            </a:r>
            <a:r>
              <a:rPr lang="de-DE" sz="1600" dirty="0" err="1">
                <a:solidFill>
                  <a:schemeClr val="tx1"/>
                </a:solidFill>
              </a:rPr>
              <a:t>Geltendmachen</a:t>
            </a:r>
            <a:r>
              <a:rPr lang="de-DE" sz="1600" dirty="0">
                <a:solidFill>
                  <a:schemeClr val="tx1"/>
                </a:solidFill>
              </a:rPr>
              <a:t> von Ansprüchen jeglicher Art ist ausgeschlossen.</a:t>
            </a:r>
          </a:p>
          <a:p>
            <a:endParaRPr lang="de-DE" dirty="0">
              <a:solidFill>
                <a:schemeClr val="tx1"/>
              </a:solidFill>
            </a:endParaRPr>
          </a:p>
        </p:txBody>
      </p:sp>
      <p:sp>
        <p:nvSpPr>
          <p:cNvPr id="11" name="Textfeld 10">
            <a:extLst>
              <a:ext uri="{FF2B5EF4-FFF2-40B4-BE49-F238E27FC236}">
                <a16:creationId xmlns:a16="http://schemas.microsoft.com/office/drawing/2014/main" id="{5444E430-00A6-0D43-B629-5793BFDB7496}"/>
              </a:ext>
            </a:extLst>
          </p:cNvPr>
          <p:cNvSpPr txBox="1"/>
          <p:nvPr userDrawn="1"/>
        </p:nvSpPr>
        <p:spPr>
          <a:xfrm>
            <a:off x="731840" y="3317692"/>
            <a:ext cx="2042359" cy="1846659"/>
          </a:xfrm>
          <a:prstGeom prst="rect">
            <a:avLst/>
          </a:prstGeom>
          <a:noFill/>
        </p:spPr>
        <p:txBody>
          <a:bodyPr wrap="square" lIns="0" tIns="0" rIns="0" bIns="0" rtlCol="0">
            <a:spAutoFit/>
          </a:bodyPr>
          <a:lstStyle/>
          <a:p>
            <a:r>
              <a:rPr lang="de-DE" sz="1200" dirty="0">
                <a:solidFill>
                  <a:schemeClr val="tx1"/>
                </a:solidFill>
                <a:latin typeface="+mj-lt"/>
              </a:rPr>
              <a:t>WWK Lebensversicherung a.G.</a:t>
            </a:r>
          </a:p>
          <a:p>
            <a:r>
              <a:rPr lang="de-DE" sz="1200" dirty="0">
                <a:solidFill>
                  <a:schemeClr val="tx1"/>
                </a:solidFill>
              </a:rPr>
              <a:t>Vorstand: Jürgen Schrameier (V.),</a:t>
            </a:r>
          </a:p>
          <a:p>
            <a:r>
              <a:rPr lang="de-DE" sz="1200" dirty="0">
                <a:solidFill>
                  <a:schemeClr val="tx1"/>
                </a:solidFill>
              </a:rPr>
              <a:t>Rainer </a:t>
            </a:r>
            <a:r>
              <a:rPr lang="de-DE" sz="1200" dirty="0" err="1">
                <a:solidFill>
                  <a:schemeClr val="tx1"/>
                </a:solidFill>
              </a:rPr>
              <a:t>Gebhart</a:t>
            </a:r>
            <a:r>
              <a:rPr lang="de-DE" sz="1200" dirty="0">
                <a:solidFill>
                  <a:schemeClr val="tx1"/>
                </a:solidFill>
              </a:rPr>
              <a:t> (</a:t>
            </a:r>
            <a:r>
              <a:rPr lang="de-DE" sz="1200" dirty="0" err="1">
                <a:solidFill>
                  <a:schemeClr val="tx1"/>
                </a:solidFill>
              </a:rPr>
              <a:t>stv</a:t>
            </a:r>
            <a:r>
              <a:rPr lang="de-DE" sz="1200" dirty="0">
                <a:solidFill>
                  <a:schemeClr val="tx1"/>
                </a:solidFill>
              </a:rPr>
              <a:t>. V.),</a:t>
            </a:r>
          </a:p>
          <a:p>
            <a:r>
              <a:rPr lang="de-DE" sz="1200" dirty="0">
                <a:solidFill>
                  <a:schemeClr val="tx1"/>
                </a:solidFill>
              </a:rPr>
              <a:t>Dirk </a:t>
            </a:r>
            <a:r>
              <a:rPr lang="de-DE" sz="1200" dirty="0" err="1">
                <a:solidFill>
                  <a:schemeClr val="tx1"/>
                </a:solidFill>
              </a:rPr>
              <a:t>Fassott</a:t>
            </a:r>
            <a:endParaRPr lang="de-DE" sz="1200" dirty="0">
              <a:solidFill>
                <a:schemeClr val="tx1"/>
              </a:solidFill>
            </a:endParaRPr>
          </a:p>
          <a:p>
            <a:r>
              <a:rPr lang="de-DE" sz="1200" dirty="0">
                <a:solidFill>
                  <a:schemeClr val="tx1"/>
                </a:solidFill>
              </a:rPr>
              <a:t>Vorsitzender des Aufsichtsrats:</a:t>
            </a:r>
          </a:p>
          <a:p>
            <a:r>
              <a:rPr lang="de-DE" sz="1200" dirty="0">
                <a:solidFill>
                  <a:schemeClr val="tx1"/>
                </a:solidFill>
              </a:rPr>
              <a:t>Dr. Frank Schindelhauer</a:t>
            </a:r>
          </a:p>
          <a:p>
            <a:r>
              <a:rPr lang="de-DE" sz="1200" dirty="0">
                <a:solidFill>
                  <a:schemeClr val="tx1"/>
                </a:solidFill>
              </a:rPr>
              <a:t>Registergericht</a:t>
            </a:r>
          </a:p>
          <a:p>
            <a:r>
              <a:rPr lang="de-DE" sz="1200" dirty="0">
                <a:solidFill>
                  <a:schemeClr val="tx1"/>
                </a:solidFill>
              </a:rPr>
              <a:t>München HR B 211</a:t>
            </a:r>
          </a:p>
          <a:p>
            <a:r>
              <a:rPr lang="de-DE" sz="1200" dirty="0">
                <a:solidFill>
                  <a:schemeClr val="tx1"/>
                </a:solidFill>
              </a:rPr>
              <a:t>St. Nr. 143/108/40018</a:t>
            </a:r>
          </a:p>
          <a:p>
            <a:r>
              <a:rPr lang="de-DE" sz="1200" dirty="0">
                <a:solidFill>
                  <a:schemeClr val="tx1"/>
                </a:solidFill>
              </a:rPr>
              <a:t>Gl. Id. DE81WWK00000069127</a:t>
            </a:r>
          </a:p>
        </p:txBody>
      </p:sp>
      <p:sp>
        <p:nvSpPr>
          <p:cNvPr id="12" name="Textfeld 11">
            <a:extLst>
              <a:ext uri="{FF2B5EF4-FFF2-40B4-BE49-F238E27FC236}">
                <a16:creationId xmlns:a16="http://schemas.microsoft.com/office/drawing/2014/main" id="{3D03F648-BAF4-D448-8BA0-56E8C5B2005E}"/>
              </a:ext>
            </a:extLst>
          </p:cNvPr>
          <p:cNvSpPr txBox="1"/>
          <p:nvPr userDrawn="1"/>
        </p:nvSpPr>
        <p:spPr>
          <a:xfrm>
            <a:off x="3671924" y="3317692"/>
            <a:ext cx="2154237" cy="2031325"/>
          </a:xfrm>
          <a:prstGeom prst="rect">
            <a:avLst/>
          </a:prstGeom>
          <a:noFill/>
        </p:spPr>
        <p:txBody>
          <a:bodyPr wrap="square" lIns="0" tIns="0" rIns="0" bIns="0" rtlCol="0">
            <a:spAutoFit/>
          </a:bodyPr>
          <a:lstStyle/>
          <a:p>
            <a:r>
              <a:rPr lang="de-DE" sz="1200" dirty="0">
                <a:solidFill>
                  <a:schemeClr val="tx1"/>
                </a:solidFill>
                <a:latin typeface="+mj-lt"/>
              </a:rPr>
              <a:t>WWK Allgemeine Versicherung AG</a:t>
            </a:r>
          </a:p>
          <a:p>
            <a:r>
              <a:rPr lang="de-DE" sz="1200" dirty="0">
                <a:solidFill>
                  <a:schemeClr val="tx1"/>
                </a:solidFill>
                <a:latin typeface="+mn-lt"/>
              </a:rPr>
              <a:t>Vorstand: Jürgen Schrameier (V.),</a:t>
            </a:r>
          </a:p>
          <a:p>
            <a:r>
              <a:rPr lang="de-DE" sz="1200" dirty="0">
                <a:solidFill>
                  <a:schemeClr val="tx1"/>
                </a:solidFill>
                <a:latin typeface="+mn-lt"/>
              </a:rPr>
              <a:t>Rainer </a:t>
            </a:r>
            <a:r>
              <a:rPr lang="de-DE" sz="1200" dirty="0" err="1">
                <a:solidFill>
                  <a:schemeClr val="tx1"/>
                </a:solidFill>
                <a:latin typeface="+mn-lt"/>
              </a:rPr>
              <a:t>Gebhart</a:t>
            </a:r>
            <a:r>
              <a:rPr lang="de-DE" sz="1200" dirty="0">
                <a:solidFill>
                  <a:schemeClr val="tx1"/>
                </a:solidFill>
                <a:latin typeface="+mn-lt"/>
              </a:rPr>
              <a:t> (</a:t>
            </a:r>
            <a:r>
              <a:rPr lang="de-DE" sz="1200" dirty="0" err="1">
                <a:solidFill>
                  <a:schemeClr val="tx1"/>
                </a:solidFill>
                <a:latin typeface="+mn-lt"/>
              </a:rPr>
              <a:t>stv</a:t>
            </a:r>
            <a:r>
              <a:rPr lang="de-DE" sz="1200" dirty="0">
                <a:solidFill>
                  <a:schemeClr val="tx1"/>
                </a:solidFill>
                <a:latin typeface="+mn-lt"/>
              </a:rPr>
              <a:t>. V.),</a:t>
            </a:r>
          </a:p>
          <a:p>
            <a:r>
              <a:rPr lang="de-DE" sz="1200" dirty="0">
                <a:solidFill>
                  <a:schemeClr val="tx1"/>
                </a:solidFill>
                <a:latin typeface="+mn-lt"/>
              </a:rPr>
              <a:t>Dirk </a:t>
            </a:r>
            <a:r>
              <a:rPr lang="de-DE" sz="1200" dirty="0" err="1">
                <a:solidFill>
                  <a:schemeClr val="tx1"/>
                </a:solidFill>
                <a:latin typeface="+mn-lt"/>
              </a:rPr>
              <a:t>Fassott</a:t>
            </a:r>
            <a:r>
              <a:rPr lang="de-DE" sz="1200" dirty="0">
                <a:solidFill>
                  <a:schemeClr val="tx1"/>
                </a:solidFill>
                <a:latin typeface="+mn-lt"/>
              </a:rPr>
              <a:t> </a:t>
            </a:r>
          </a:p>
          <a:p>
            <a:r>
              <a:rPr lang="de-DE" sz="1200" dirty="0">
                <a:solidFill>
                  <a:schemeClr val="tx1"/>
                </a:solidFill>
                <a:latin typeface="+mn-lt"/>
              </a:rPr>
              <a:t>Vorsitzender des Aufsichtsrats:</a:t>
            </a:r>
          </a:p>
          <a:p>
            <a:r>
              <a:rPr lang="de-DE" sz="1200" dirty="0">
                <a:solidFill>
                  <a:schemeClr val="tx1"/>
                </a:solidFill>
                <a:latin typeface="+mn-lt"/>
              </a:rPr>
              <a:t>Prof. Dr. Peter Reiff </a:t>
            </a:r>
          </a:p>
          <a:p>
            <a:r>
              <a:rPr lang="de-DE" sz="1200" dirty="0">
                <a:solidFill>
                  <a:schemeClr val="tx1"/>
                </a:solidFill>
                <a:latin typeface="+mn-lt"/>
              </a:rPr>
              <a:t>Registergericht </a:t>
            </a:r>
          </a:p>
          <a:p>
            <a:r>
              <a:rPr lang="de-DE" sz="1200" dirty="0">
                <a:solidFill>
                  <a:schemeClr val="tx1"/>
                </a:solidFill>
                <a:latin typeface="+mn-lt"/>
              </a:rPr>
              <a:t>München HR B 5553</a:t>
            </a:r>
          </a:p>
          <a:p>
            <a:r>
              <a:rPr lang="de-DE" sz="1200" dirty="0">
                <a:solidFill>
                  <a:schemeClr val="tx1"/>
                </a:solidFill>
                <a:latin typeface="+mn-lt"/>
              </a:rPr>
              <a:t>St. Nr. 143/108/40026</a:t>
            </a:r>
          </a:p>
          <a:p>
            <a:r>
              <a:rPr lang="de-DE" sz="1200" dirty="0" err="1">
                <a:solidFill>
                  <a:schemeClr val="tx1"/>
                </a:solidFill>
                <a:latin typeface="+mn-lt"/>
              </a:rPr>
              <a:t>Vst</a:t>
            </a:r>
            <a:r>
              <a:rPr lang="de-DE" sz="1200" dirty="0">
                <a:solidFill>
                  <a:schemeClr val="tx1"/>
                </a:solidFill>
                <a:latin typeface="+mn-lt"/>
              </a:rPr>
              <a:t>. Nr. 802/V908 0200 4423 </a:t>
            </a:r>
          </a:p>
          <a:p>
            <a:r>
              <a:rPr lang="de-DE" sz="1200" dirty="0">
                <a:solidFill>
                  <a:schemeClr val="tx1"/>
                </a:solidFill>
                <a:latin typeface="+mn-lt"/>
              </a:rPr>
              <a:t>Gl. Id. DE11WWK00000069126</a:t>
            </a:r>
          </a:p>
        </p:txBody>
      </p:sp>
      <p:sp>
        <p:nvSpPr>
          <p:cNvPr id="14" name="Textfeld 13">
            <a:extLst>
              <a:ext uri="{FF2B5EF4-FFF2-40B4-BE49-F238E27FC236}">
                <a16:creationId xmlns:a16="http://schemas.microsoft.com/office/drawing/2014/main" id="{096322C1-737B-504F-95AC-DF5A5B4DE4FA}"/>
              </a:ext>
            </a:extLst>
          </p:cNvPr>
          <p:cNvSpPr txBox="1"/>
          <p:nvPr userDrawn="1"/>
        </p:nvSpPr>
        <p:spPr>
          <a:xfrm>
            <a:off x="6723889" y="3317689"/>
            <a:ext cx="1957603" cy="1477328"/>
          </a:xfrm>
          <a:prstGeom prst="rect">
            <a:avLst/>
          </a:prstGeom>
          <a:noFill/>
        </p:spPr>
        <p:txBody>
          <a:bodyPr wrap="square" lIns="0" tIns="0" rIns="0" bIns="0" rtlCol="0">
            <a:spAutoFit/>
          </a:bodyPr>
          <a:lstStyle/>
          <a:p>
            <a:r>
              <a:rPr lang="de-DE" sz="1200" dirty="0">
                <a:solidFill>
                  <a:schemeClr val="tx1"/>
                </a:solidFill>
                <a:latin typeface="+mj-lt"/>
              </a:rPr>
              <a:t>WWK </a:t>
            </a:r>
            <a:r>
              <a:rPr lang="de-DE" sz="1200" dirty="0" err="1">
                <a:solidFill>
                  <a:schemeClr val="tx1"/>
                </a:solidFill>
                <a:latin typeface="+mj-lt"/>
              </a:rPr>
              <a:t>Vermögensverwaltungs</a:t>
            </a:r>
            <a:endParaRPr lang="de-DE" sz="1200" dirty="0">
              <a:solidFill>
                <a:schemeClr val="tx1"/>
              </a:solidFill>
              <a:latin typeface="+mj-lt"/>
            </a:endParaRPr>
          </a:p>
          <a:p>
            <a:r>
              <a:rPr lang="de-DE" sz="1200" dirty="0">
                <a:solidFill>
                  <a:schemeClr val="tx1"/>
                </a:solidFill>
                <a:latin typeface="+mj-lt"/>
              </a:rPr>
              <a:t>und </a:t>
            </a:r>
            <a:r>
              <a:rPr lang="de-DE" sz="1200" dirty="0" err="1">
                <a:solidFill>
                  <a:schemeClr val="tx1"/>
                </a:solidFill>
                <a:latin typeface="+mj-lt"/>
              </a:rPr>
              <a:t>Dienstleistungs</a:t>
            </a:r>
            <a:r>
              <a:rPr lang="de-DE" sz="1200" dirty="0">
                <a:solidFill>
                  <a:schemeClr val="tx1"/>
                </a:solidFill>
                <a:latin typeface="+mj-lt"/>
              </a:rPr>
              <a:t> GmbH</a:t>
            </a:r>
          </a:p>
          <a:p>
            <a:r>
              <a:rPr lang="de-DE" sz="1200" dirty="0">
                <a:solidFill>
                  <a:schemeClr val="tx1"/>
                </a:solidFill>
                <a:latin typeface="+mn-lt"/>
              </a:rPr>
              <a:t>Geschäftsführer: Karl Ruffing,</a:t>
            </a:r>
          </a:p>
          <a:p>
            <a:r>
              <a:rPr lang="de-DE" sz="1200" dirty="0">
                <a:solidFill>
                  <a:schemeClr val="tx1"/>
                </a:solidFill>
                <a:latin typeface="+mn-lt"/>
              </a:rPr>
              <a:t>Stefan </a:t>
            </a:r>
            <a:r>
              <a:rPr lang="de-DE" sz="1200" dirty="0" err="1">
                <a:solidFill>
                  <a:schemeClr val="tx1"/>
                </a:solidFill>
                <a:latin typeface="+mn-lt"/>
              </a:rPr>
              <a:t>Sedlmeir</a:t>
            </a:r>
            <a:endParaRPr lang="de-DE" sz="1200" dirty="0">
              <a:solidFill>
                <a:schemeClr val="tx1"/>
              </a:solidFill>
              <a:latin typeface="+mn-lt"/>
            </a:endParaRPr>
          </a:p>
          <a:p>
            <a:r>
              <a:rPr lang="de-DE" sz="1200" dirty="0">
                <a:solidFill>
                  <a:schemeClr val="tx1"/>
                </a:solidFill>
                <a:latin typeface="+mn-lt"/>
              </a:rPr>
              <a:t>Registergericht</a:t>
            </a:r>
          </a:p>
          <a:p>
            <a:r>
              <a:rPr lang="de-DE" sz="1200" dirty="0">
                <a:solidFill>
                  <a:schemeClr val="tx1"/>
                </a:solidFill>
                <a:latin typeface="+mn-lt"/>
              </a:rPr>
              <a:t>München HR B 76323</a:t>
            </a:r>
          </a:p>
          <a:p>
            <a:r>
              <a:rPr lang="de-DE" sz="1200" dirty="0">
                <a:solidFill>
                  <a:schemeClr val="tx1"/>
                </a:solidFill>
                <a:latin typeface="+mn-lt"/>
              </a:rPr>
              <a:t>St. Nr. 143/108/40050 </a:t>
            </a:r>
          </a:p>
          <a:p>
            <a:r>
              <a:rPr lang="de-DE" sz="1200" dirty="0">
                <a:solidFill>
                  <a:schemeClr val="tx1"/>
                </a:solidFill>
                <a:latin typeface="+mn-lt"/>
              </a:rPr>
              <a:t>Gl. Id. DE38WWK00000069125</a:t>
            </a:r>
          </a:p>
        </p:txBody>
      </p:sp>
      <p:sp>
        <p:nvSpPr>
          <p:cNvPr id="21" name="Textfeld 20">
            <a:extLst>
              <a:ext uri="{FF2B5EF4-FFF2-40B4-BE49-F238E27FC236}">
                <a16:creationId xmlns:a16="http://schemas.microsoft.com/office/drawing/2014/main" id="{36B44CCD-96E9-9C44-A26D-AA2531A90F25}"/>
              </a:ext>
            </a:extLst>
          </p:cNvPr>
          <p:cNvSpPr txBox="1"/>
          <p:nvPr userDrawn="1"/>
        </p:nvSpPr>
        <p:spPr>
          <a:xfrm>
            <a:off x="9579216" y="3317692"/>
            <a:ext cx="1953971" cy="1661993"/>
          </a:xfrm>
          <a:prstGeom prst="rect">
            <a:avLst/>
          </a:prstGeom>
          <a:noFill/>
        </p:spPr>
        <p:txBody>
          <a:bodyPr wrap="square" lIns="0" tIns="0" rIns="0" bIns="0" rtlCol="0">
            <a:spAutoFit/>
          </a:bodyPr>
          <a:lstStyle/>
          <a:p>
            <a:r>
              <a:rPr lang="de-DE" sz="1200" dirty="0">
                <a:solidFill>
                  <a:schemeClr val="tx1"/>
                </a:solidFill>
                <a:latin typeface="+mj-lt"/>
              </a:rPr>
              <a:t>WWK Pensionsfonds AG</a:t>
            </a:r>
          </a:p>
          <a:p>
            <a:r>
              <a:rPr lang="de-DE" sz="1200" dirty="0">
                <a:solidFill>
                  <a:schemeClr val="tx1"/>
                </a:solidFill>
                <a:latin typeface="+mn-lt"/>
              </a:rPr>
              <a:t>Vorstand: Karl Ruffing, </a:t>
            </a:r>
          </a:p>
          <a:p>
            <a:r>
              <a:rPr lang="de-DE" sz="1200" dirty="0">
                <a:solidFill>
                  <a:schemeClr val="tx1"/>
                </a:solidFill>
                <a:latin typeface="+mn-lt"/>
              </a:rPr>
              <a:t>Heinrich </a:t>
            </a:r>
            <a:r>
              <a:rPr lang="de-DE" sz="1200" dirty="0" err="1">
                <a:solidFill>
                  <a:schemeClr val="tx1"/>
                </a:solidFill>
                <a:latin typeface="+mn-lt"/>
              </a:rPr>
              <a:t>Schüppert</a:t>
            </a:r>
            <a:endParaRPr lang="de-DE" sz="1200" dirty="0">
              <a:solidFill>
                <a:schemeClr val="tx1"/>
              </a:solidFill>
              <a:latin typeface="+mn-lt"/>
            </a:endParaRPr>
          </a:p>
          <a:p>
            <a:r>
              <a:rPr lang="de-DE" sz="1200" dirty="0">
                <a:solidFill>
                  <a:schemeClr val="tx1"/>
                </a:solidFill>
                <a:latin typeface="+mn-lt"/>
              </a:rPr>
              <a:t>Vorsitzender des Aufsichtsrats:</a:t>
            </a:r>
          </a:p>
          <a:p>
            <a:r>
              <a:rPr lang="de-DE" sz="1200" dirty="0">
                <a:solidFill>
                  <a:schemeClr val="tx1"/>
                </a:solidFill>
                <a:latin typeface="+mn-lt"/>
              </a:rPr>
              <a:t>Dirk </a:t>
            </a:r>
            <a:r>
              <a:rPr lang="de-DE" sz="1200" dirty="0" err="1">
                <a:solidFill>
                  <a:schemeClr val="tx1"/>
                </a:solidFill>
                <a:latin typeface="+mn-lt"/>
              </a:rPr>
              <a:t>Fassott</a:t>
            </a:r>
            <a:endParaRPr lang="de-DE" sz="1200" dirty="0">
              <a:solidFill>
                <a:schemeClr val="tx1"/>
              </a:solidFill>
              <a:latin typeface="+mn-lt"/>
            </a:endParaRPr>
          </a:p>
          <a:p>
            <a:r>
              <a:rPr lang="de-DE" sz="1200" dirty="0">
                <a:solidFill>
                  <a:schemeClr val="tx1"/>
                </a:solidFill>
                <a:latin typeface="+mn-lt"/>
              </a:rPr>
              <a:t>Registergericht </a:t>
            </a:r>
          </a:p>
          <a:p>
            <a:r>
              <a:rPr lang="de-DE" sz="1200" dirty="0">
                <a:solidFill>
                  <a:schemeClr val="tx1"/>
                </a:solidFill>
                <a:latin typeface="+mn-lt"/>
              </a:rPr>
              <a:t>München HR B 146295</a:t>
            </a:r>
          </a:p>
          <a:p>
            <a:r>
              <a:rPr lang="de-DE" sz="1200" dirty="0">
                <a:solidFill>
                  <a:schemeClr val="tx1"/>
                </a:solidFill>
                <a:latin typeface="+mn-lt"/>
              </a:rPr>
              <a:t>St. Nr. 143/108/40034</a:t>
            </a:r>
          </a:p>
          <a:p>
            <a:r>
              <a:rPr lang="de-DE" sz="1200" dirty="0">
                <a:solidFill>
                  <a:schemeClr val="tx1"/>
                </a:solidFill>
                <a:latin typeface="+mn-lt"/>
              </a:rPr>
              <a:t>Gl. Id. DE65WWK00000069124</a:t>
            </a:r>
          </a:p>
        </p:txBody>
      </p:sp>
      <p:sp>
        <p:nvSpPr>
          <p:cNvPr id="23" name="Textfeld 22">
            <a:extLst>
              <a:ext uri="{FF2B5EF4-FFF2-40B4-BE49-F238E27FC236}">
                <a16:creationId xmlns:a16="http://schemas.microsoft.com/office/drawing/2014/main" id="{187873E6-3EC4-1B48-81DE-360FE13752C1}"/>
              </a:ext>
            </a:extLst>
          </p:cNvPr>
          <p:cNvSpPr txBox="1"/>
          <p:nvPr userDrawn="1"/>
        </p:nvSpPr>
        <p:spPr>
          <a:xfrm>
            <a:off x="731839" y="5586660"/>
            <a:ext cx="10739356" cy="184667"/>
          </a:xfrm>
          <a:prstGeom prst="rect">
            <a:avLst/>
          </a:prstGeom>
          <a:noFill/>
        </p:spPr>
        <p:txBody>
          <a:bodyPr wrap="square" lIns="0" tIns="0" rIns="0" bIns="0" rtlCol="0">
            <a:spAutoFit/>
          </a:bodyPr>
          <a:lstStyle/>
          <a:p>
            <a:r>
              <a:rPr lang="de-DE" sz="1200" dirty="0">
                <a:solidFill>
                  <a:schemeClr val="tx1"/>
                </a:solidFill>
                <a:latin typeface="+mj-lt"/>
              </a:rPr>
              <a:t>Bankverbindungen: </a:t>
            </a:r>
            <a:r>
              <a:rPr lang="de-DE" sz="1200" dirty="0">
                <a:solidFill>
                  <a:schemeClr val="tx1"/>
                </a:solidFill>
                <a:latin typeface="+mn-lt"/>
              </a:rPr>
              <a:t>Bayern LB München (BLZ 700 500 00), Kontonummer: 35 540, IBAN: DE96 7005 0000 0000 0355 40,  BIC: BYLADEMMXXX</a:t>
            </a:r>
          </a:p>
        </p:txBody>
      </p:sp>
      <p:sp>
        <p:nvSpPr>
          <p:cNvPr id="24" name="Textfeld 23">
            <a:extLst>
              <a:ext uri="{FF2B5EF4-FFF2-40B4-BE49-F238E27FC236}">
                <a16:creationId xmlns:a16="http://schemas.microsoft.com/office/drawing/2014/main" id="{0EAA5500-9D42-AD43-97E2-E1CA451B01CA}"/>
              </a:ext>
            </a:extLst>
          </p:cNvPr>
          <p:cNvSpPr txBox="1"/>
          <p:nvPr userDrawn="1"/>
        </p:nvSpPr>
        <p:spPr>
          <a:xfrm>
            <a:off x="731839" y="5826085"/>
            <a:ext cx="10739356" cy="184667"/>
          </a:xfrm>
          <a:prstGeom prst="rect">
            <a:avLst/>
          </a:prstGeom>
          <a:noFill/>
        </p:spPr>
        <p:txBody>
          <a:bodyPr wrap="square" lIns="0" tIns="0" rIns="0" bIns="0" rtlCol="0">
            <a:spAutoFit/>
          </a:bodyPr>
          <a:lstStyle/>
          <a:p>
            <a:r>
              <a:rPr lang="de-DE" sz="1200" dirty="0">
                <a:solidFill>
                  <a:schemeClr val="tx1"/>
                </a:solidFill>
                <a:latin typeface="+mj-lt"/>
              </a:rPr>
              <a:t>Hausanschrift:</a:t>
            </a:r>
            <a:r>
              <a:rPr lang="de-DE" sz="1200" dirty="0">
                <a:solidFill>
                  <a:schemeClr val="tx1"/>
                </a:solidFill>
                <a:latin typeface="+mn-lt"/>
              </a:rPr>
              <a:t> Marsstraße 37, 80335 München (Briefanschrift 80292), Telefon +49 (89) 51 14-0, Fax +49 (89) 51 14-23 37, E-Mail: </a:t>
            </a:r>
            <a:r>
              <a:rPr lang="de-DE" sz="1200" dirty="0" err="1">
                <a:solidFill>
                  <a:schemeClr val="tx1"/>
                </a:solidFill>
                <a:latin typeface="+mn-lt"/>
                <a:hlinkClick r:id="rId3">
                  <a:extLst>
                    <a:ext uri="{A12FA001-AC4F-418D-AE19-62706E023703}">
                      <ahyp:hlinkClr xmlns="" xmlns:ahyp="http://schemas.microsoft.com/office/drawing/2018/hyperlinkcolor" val="tx"/>
                    </a:ext>
                  </a:extLst>
                </a:hlinkClick>
              </a:rPr>
              <a:t>info@wwk.de</a:t>
            </a:r>
            <a:r>
              <a:rPr lang="de-DE" sz="1200" dirty="0">
                <a:solidFill>
                  <a:schemeClr val="tx1"/>
                </a:solidFill>
                <a:latin typeface="+mn-lt"/>
              </a:rPr>
              <a:t>, </a:t>
            </a:r>
            <a:r>
              <a:rPr lang="de-DE" sz="1200" dirty="0" err="1">
                <a:solidFill>
                  <a:schemeClr val="tx1"/>
                </a:solidFill>
                <a:latin typeface="+mn-lt"/>
                <a:hlinkClick r:id="rId4">
                  <a:extLst>
                    <a:ext uri="{A12FA001-AC4F-418D-AE19-62706E023703}">
                      <ahyp:hlinkClr xmlns="" xmlns:ahyp="http://schemas.microsoft.com/office/drawing/2018/hyperlinkcolor" val="tx"/>
                    </a:ext>
                  </a:extLst>
                </a:hlinkClick>
              </a:rPr>
              <a:t>wwk.de</a:t>
            </a:r>
            <a:r>
              <a:rPr lang="de-DE" sz="1200" dirty="0">
                <a:solidFill>
                  <a:schemeClr val="tx1"/>
                </a:solidFill>
                <a:latin typeface="+mn-lt"/>
              </a:rPr>
              <a:t>, </a:t>
            </a:r>
            <a:r>
              <a:rPr lang="de-DE" sz="1200" dirty="0" err="1">
                <a:solidFill>
                  <a:schemeClr val="tx1"/>
                </a:solidFill>
                <a:latin typeface="+mn-lt"/>
                <a:hlinkClick r:id="rId5">
                  <a:extLst>
                    <a:ext uri="{A12FA001-AC4F-418D-AE19-62706E023703}">
                      <ahyp:hlinkClr xmlns="" xmlns:ahyp="http://schemas.microsoft.com/office/drawing/2018/hyperlinkcolor" val="tx"/>
                    </a:ext>
                  </a:extLst>
                </a:hlinkClick>
              </a:rPr>
              <a:t>info@wwk.at</a:t>
            </a:r>
            <a:r>
              <a:rPr lang="de-DE" sz="1200" dirty="0">
                <a:solidFill>
                  <a:schemeClr val="tx1"/>
                </a:solidFill>
                <a:latin typeface="+mn-lt"/>
              </a:rPr>
              <a:t>, </a:t>
            </a:r>
            <a:r>
              <a:rPr lang="de-DE" sz="1200" dirty="0" err="1">
                <a:solidFill>
                  <a:schemeClr val="tx1"/>
                </a:solidFill>
                <a:latin typeface="+mn-lt"/>
                <a:hlinkClick r:id="rId6">
                  <a:extLst>
                    <a:ext uri="{A12FA001-AC4F-418D-AE19-62706E023703}">
                      <ahyp:hlinkClr xmlns="" xmlns:ahyp="http://schemas.microsoft.com/office/drawing/2018/hyperlinkcolor" val="tx"/>
                    </a:ext>
                  </a:extLst>
                </a:hlinkClick>
              </a:rPr>
              <a:t>wwk.at</a:t>
            </a:r>
            <a:r>
              <a:rPr lang="de-DE" sz="1200" dirty="0">
                <a:solidFill>
                  <a:schemeClr val="tx1"/>
                </a:solidFill>
                <a:latin typeface="+mn-lt"/>
                <a:hlinkClick r:id="rId6">
                  <a:extLst>
                    <a:ext uri="{A12FA001-AC4F-418D-AE19-62706E023703}">
                      <ahyp:hlinkClr xmlns="" xmlns:ahyp="http://schemas.microsoft.com/office/drawing/2018/hyperlinkcolor" val="tx"/>
                    </a:ext>
                  </a:extLst>
                </a:hlinkClick>
              </a:rPr>
              <a:t> </a:t>
            </a:r>
            <a:endParaRPr lang="de-DE" sz="1200" dirty="0">
              <a:solidFill>
                <a:schemeClr val="tx1"/>
              </a:solidFill>
              <a:latin typeface="+mn-lt"/>
            </a:endParaRPr>
          </a:p>
        </p:txBody>
      </p:sp>
      <p:sp>
        <p:nvSpPr>
          <p:cNvPr id="25" name="Title 1">
            <a:extLst>
              <a:ext uri="{FF2B5EF4-FFF2-40B4-BE49-F238E27FC236}">
                <a16:creationId xmlns:a16="http://schemas.microsoft.com/office/drawing/2014/main" id="{E7A9EE8C-1506-DC4B-BCB8-A8BD0B1339B0}"/>
              </a:ext>
            </a:extLst>
          </p:cNvPr>
          <p:cNvSpPr txBox="1">
            <a:spLocks/>
          </p:cNvSpPr>
          <p:nvPr userDrawn="1"/>
        </p:nvSpPr>
        <p:spPr>
          <a:xfrm>
            <a:off x="731837" y="695757"/>
            <a:ext cx="10515600" cy="393271"/>
          </a:xfrm>
          <a:prstGeom prst="rect">
            <a:avLst/>
          </a:prstGeom>
          <a:noFill/>
        </p:spPr>
        <p:txBody>
          <a:bodyPr vert="horz" lIns="0" tIns="0" rIns="0" bIns="0" rtlCol="0" anchor="b">
            <a:spAutoFit/>
          </a:bodyPr>
          <a:lstStyle>
            <a:lvl1pPr algn="l" defTabSz="914400" rtl="0" eaLnBrk="1" latinLnBrk="0" hangingPunct="1">
              <a:lnSpc>
                <a:spcPts val="2800"/>
              </a:lnSpc>
              <a:spcBef>
                <a:spcPct val="0"/>
              </a:spcBef>
              <a:buNone/>
              <a:defRPr sz="3200" kern="1200" cap="all" baseline="0">
                <a:solidFill>
                  <a:schemeClr val="accent4">
                    <a:lumMod val="50000"/>
                  </a:schemeClr>
                </a:solidFill>
                <a:latin typeface="+mj-lt"/>
                <a:ea typeface="+mj-ea"/>
                <a:cs typeface="+mj-cs"/>
              </a:defRPr>
            </a:lvl1pPr>
          </a:lstStyle>
          <a:p>
            <a:pPr>
              <a:lnSpc>
                <a:spcPts val="3000"/>
              </a:lnSpc>
            </a:pPr>
            <a:r>
              <a:rPr lang="en-US" sz="3500" b="1" cap="none" dirty="0" err="1">
                <a:solidFill>
                  <a:schemeClr val="tx2"/>
                </a:solidFill>
              </a:rPr>
              <a:t>Rechtshinweis</a:t>
            </a:r>
            <a:endParaRPr lang="en-US" sz="3500" b="1" cap="none" dirty="0">
              <a:solidFill>
                <a:schemeClr val="tx2"/>
              </a:solidFill>
            </a:endParaRPr>
          </a:p>
        </p:txBody>
      </p:sp>
    </p:spTree>
    <p:extLst>
      <p:ext uri="{BB962C8B-B14F-4D97-AF65-F5344CB8AC3E}">
        <p14:creationId xmlns:p14="http://schemas.microsoft.com/office/powerpoint/2010/main" val="2145156002"/>
      </p:ext>
    </p:extLst>
  </p:cSld>
  <p:clrMapOvr>
    <a:masterClrMapping/>
  </p:clrMapOvr>
  <p:extLst mod="1">
    <p:ext uri="{DCECCB84-F9BA-43D5-87BE-67443E8EF086}">
      <p15:sldGuideLst xmlns:p15="http://schemas.microsoft.com/office/powerpoint/2012/main">
        <p15:guide id="1" pos="461">
          <p15:clr>
            <a:srgbClr val="FBAE40"/>
          </p15:clr>
        </p15:guide>
        <p15:guide id="3" orient="horz" pos="3952">
          <p15:clr>
            <a:srgbClr val="FBAE40"/>
          </p15:clr>
        </p15:guide>
        <p15:guide id="4" orient="horz" pos="4020">
          <p15:clr>
            <a:srgbClr val="FBAE40"/>
          </p15:clr>
        </p15:guide>
        <p15:guide id="5" pos="7265">
          <p15:clr>
            <a:srgbClr val="FBAE40"/>
          </p15:clr>
        </p15:guide>
        <p15:guide id="6" pos="3863">
          <p15:clr>
            <a:srgbClr val="FBAE40"/>
          </p15:clr>
        </p15:guide>
        <p15:guide id="9" orient="horz" pos="799">
          <p15:clr>
            <a:srgbClr val="FBAE40"/>
          </p15:clr>
        </p15:guide>
        <p15:guide id="10" orient="horz" pos="3861">
          <p15:clr>
            <a:srgbClr val="FBAE40"/>
          </p15:clr>
        </p15:guide>
        <p15:guide id="11" orient="horz" pos="686">
          <p15:clr>
            <a:srgbClr val="FBAE40"/>
          </p15:clr>
        </p15:guide>
        <p15:guide id="12" orient="horz" pos="164">
          <p15:clr>
            <a:srgbClr val="FBAE40"/>
          </p15:clr>
        </p15:guide>
      </p15:sldGuideLst>
    </p:ext>
  </p:extLst>
</p:sldLayout>
</file>

<file path=ppt/slideLayouts/slideLayout290.xml><?xml version="1.0" encoding="utf-8"?>
<p:sldLayout xmlns:a="http://schemas.openxmlformats.org/drawingml/2006/main" xmlns:r="http://schemas.openxmlformats.org/officeDocument/2006/relationships" xmlns:p="http://schemas.openxmlformats.org/presentationml/2006/main" userDrawn="1">
  <p:cSld name="1_Nur 2 Titel">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6453625E-25A9-437E-8AAD-9DE39F7AFFDC}"/>
              </a:ext>
            </a:extLst>
          </p:cNvPr>
          <p:cNvSpPr>
            <a:spLocks noGrp="1"/>
          </p:cNvSpPr>
          <p:nvPr>
            <p:ph type="title" hasCustomPrompt="1"/>
          </p:nvPr>
        </p:nvSpPr>
        <p:spPr>
          <a:xfrm>
            <a:off x="720000" y="612000"/>
            <a:ext cx="8280000" cy="370800"/>
          </a:xfrm>
        </p:spPr>
        <p:txBody>
          <a:bodyPr lIns="0" tIns="0" rIns="0" bIns="0">
            <a:noAutofit/>
          </a:bodyPr>
          <a:lstStyle>
            <a:lvl1pPr>
              <a:defRPr sz="3500" b="0">
                <a:latin typeface="WWKPolo66-Halbfett" panose="020B0800000000020000" pitchFamily="34" charset="0"/>
              </a:defRPr>
            </a:lvl1pPr>
          </a:lstStyle>
          <a:p>
            <a:r>
              <a:rPr lang="de-DE" dirty="0"/>
              <a:t>Mastertitel bearbeiten</a:t>
            </a:r>
          </a:p>
        </p:txBody>
      </p:sp>
      <p:sp>
        <p:nvSpPr>
          <p:cNvPr id="12" name="Inhaltsplatzhalter 11">
            <a:extLst>
              <a:ext uri="{FF2B5EF4-FFF2-40B4-BE49-F238E27FC236}">
                <a16:creationId xmlns:a16="http://schemas.microsoft.com/office/drawing/2014/main" id="{BF16A019-33AB-4AA9-9122-BD0547D684A0}"/>
              </a:ext>
            </a:extLst>
          </p:cNvPr>
          <p:cNvSpPr>
            <a:spLocks noGrp="1"/>
          </p:cNvSpPr>
          <p:nvPr>
            <p:ph sz="quarter" idx="10" hasCustomPrompt="1"/>
          </p:nvPr>
        </p:nvSpPr>
        <p:spPr>
          <a:xfrm>
            <a:off x="720000" y="324000"/>
            <a:ext cx="5400000" cy="277200"/>
          </a:xfrm>
        </p:spPr>
        <p:txBody>
          <a:bodyPr lIns="0" tIns="0" rIns="0" bIns="0">
            <a:normAutofit/>
          </a:bodyPr>
          <a:lstStyle>
            <a:lvl1pPr marL="0" marR="0" indent="0" algn="l" defTabSz="457178" rtl="0" eaLnBrk="1" fontAlgn="auto" latinLnBrk="0" hangingPunct="1">
              <a:lnSpc>
                <a:spcPct val="100000"/>
              </a:lnSpc>
              <a:spcBef>
                <a:spcPts val="0"/>
              </a:spcBef>
              <a:spcAft>
                <a:spcPts val="0"/>
              </a:spcAft>
              <a:buClrTx/>
              <a:buSzTx/>
              <a:buFontTx/>
              <a:buNone/>
              <a:tabLst/>
              <a:defRPr sz="3200">
                <a:solidFill>
                  <a:srgbClr val="EE7D00"/>
                </a:solidFill>
              </a:defRPr>
            </a:lvl1pPr>
          </a:lstStyle>
          <a:p>
            <a:pPr marL="0" marR="0" lvl="0" indent="0" algn="l" defTabSz="457178" rtl="0" eaLnBrk="1" fontAlgn="auto" latinLnBrk="0" hangingPunct="1">
              <a:lnSpc>
                <a:spcPct val="100000"/>
              </a:lnSpc>
              <a:spcBef>
                <a:spcPts val="0"/>
              </a:spcBef>
              <a:spcAft>
                <a:spcPts val="0"/>
              </a:spcAft>
              <a:buClrTx/>
              <a:buSzTx/>
              <a:buFontTx/>
              <a:buNone/>
              <a:tabLst/>
              <a:defRPr/>
            </a:pPr>
            <a:r>
              <a:rPr kumimoji="0" lang="de-DE" sz="1900" b="0" i="0" u="none" strike="noStrike" kern="1200" cap="none" spc="0" normalizeH="0" baseline="0" noProof="0" dirty="0">
                <a:ln>
                  <a:noFill/>
                </a:ln>
                <a:solidFill>
                  <a:srgbClr val="EE7D00"/>
                </a:solidFill>
                <a:effectLst/>
                <a:uLnTx/>
                <a:uFillTx/>
                <a:latin typeface="+mn-lt"/>
                <a:ea typeface="+mn-ea"/>
                <a:cs typeface="+mn-cs"/>
              </a:rPr>
              <a:t>Hier steht ein Folientitel</a:t>
            </a:r>
            <a:endParaRPr lang="de-DE" dirty="0"/>
          </a:p>
        </p:txBody>
      </p:sp>
      <p:sp>
        <p:nvSpPr>
          <p:cNvPr id="21" name="Rechteck 20">
            <a:extLst>
              <a:ext uri="{FF2B5EF4-FFF2-40B4-BE49-F238E27FC236}">
                <a16:creationId xmlns:a16="http://schemas.microsoft.com/office/drawing/2014/main" id="{A34728F6-113C-4FE6-AB11-20685A492392}"/>
              </a:ext>
            </a:extLst>
          </p:cNvPr>
          <p:cNvSpPr/>
          <p:nvPr userDrawn="1"/>
        </p:nvSpPr>
        <p:spPr>
          <a:xfrm>
            <a:off x="0" y="6381749"/>
            <a:ext cx="10456333" cy="476251"/>
          </a:xfrm>
          <a:prstGeom prst="rect">
            <a:avLst/>
          </a:prstGeom>
          <a:solidFill>
            <a:srgbClr val="00833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de-DE"/>
          </a:p>
        </p:txBody>
      </p:sp>
      <p:sp>
        <p:nvSpPr>
          <p:cNvPr id="23" name="Rechteck 22">
            <a:extLst>
              <a:ext uri="{FF2B5EF4-FFF2-40B4-BE49-F238E27FC236}">
                <a16:creationId xmlns:a16="http://schemas.microsoft.com/office/drawing/2014/main" id="{0F719EE1-F95B-4B75-87F8-DA79F14D3E64}"/>
              </a:ext>
            </a:extLst>
          </p:cNvPr>
          <p:cNvSpPr/>
          <p:nvPr userDrawn="1"/>
        </p:nvSpPr>
        <p:spPr>
          <a:xfrm>
            <a:off x="-2" y="6310803"/>
            <a:ext cx="10456332" cy="107952"/>
          </a:xfrm>
          <a:prstGeom prst="rect">
            <a:avLst/>
          </a:prstGeom>
          <a:solidFill>
            <a:srgbClr val="EE7D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de-DE"/>
          </a:p>
        </p:txBody>
      </p:sp>
      <p:sp>
        <p:nvSpPr>
          <p:cNvPr id="24" name="Slide Number Placeholder 5">
            <a:extLst>
              <a:ext uri="{FF2B5EF4-FFF2-40B4-BE49-F238E27FC236}">
                <a16:creationId xmlns:a16="http://schemas.microsoft.com/office/drawing/2014/main" id="{FB066BA4-5499-44C7-8963-FF1C0CA4CF3C}"/>
              </a:ext>
            </a:extLst>
          </p:cNvPr>
          <p:cNvSpPr>
            <a:spLocks noGrp="1"/>
          </p:cNvSpPr>
          <p:nvPr>
            <p:ph type="sldNum" sz="quarter" idx="12"/>
          </p:nvPr>
        </p:nvSpPr>
        <p:spPr>
          <a:xfrm>
            <a:off x="156636" y="6418756"/>
            <a:ext cx="462600" cy="365125"/>
          </a:xfrm>
        </p:spPr>
        <p:txBody>
          <a:bodyPr lIns="0" tIns="0" rIns="0" bIns="0"/>
          <a:lstStyle>
            <a:lvl1pPr algn="ctr">
              <a:defRPr>
                <a:solidFill>
                  <a:schemeClr val="bg1"/>
                </a:solidFill>
              </a:defRPr>
            </a:lvl1pPr>
          </a:lstStyle>
          <a:p>
            <a:fld id="{012F43C7-0723-48E7-B4E9-E0F128784CAA}" type="slidenum">
              <a:rPr lang="de-DE" smtClean="0"/>
              <a:pPr/>
              <a:t>‹Nr.›</a:t>
            </a:fld>
            <a:endParaRPr lang="de-DE" dirty="0"/>
          </a:p>
        </p:txBody>
      </p:sp>
      <p:pic>
        <p:nvPicPr>
          <p:cNvPr id="25" name="Picture 7" descr="WWK-Logo-_Eine starke Gemeinschaft_CMYK">
            <a:hlinkClick r:id="rId2" action="ppaction://hlinksldjump"/>
            <a:extLst>
              <a:ext uri="{FF2B5EF4-FFF2-40B4-BE49-F238E27FC236}">
                <a16:creationId xmlns:a16="http://schemas.microsoft.com/office/drawing/2014/main" id="{5DCD04E7-0B1A-43ED-9011-F1CE14DEBA6D}"/>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624077" y="6381752"/>
            <a:ext cx="741363" cy="387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hteck 25">
            <a:extLst>
              <a:ext uri="{FF2B5EF4-FFF2-40B4-BE49-F238E27FC236}">
                <a16:creationId xmlns:a16="http://schemas.microsoft.com/office/drawing/2014/main" id="{CFB42B30-C3A0-42FC-A94C-E749B2ECA6DA}"/>
              </a:ext>
            </a:extLst>
          </p:cNvPr>
          <p:cNvSpPr/>
          <p:nvPr userDrawn="1"/>
        </p:nvSpPr>
        <p:spPr>
          <a:xfrm>
            <a:off x="11533189" y="6381749"/>
            <a:ext cx="658811" cy="476251"/>
          </a:xfrm>
          <a:prstGeom prst="rect">
            <a:avLst/>
          </a:prstGeom>
          <a:solidFill>
            <a:srgbClr val="008337"/>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342882" indent="-342882" algn="ctr" defTabSz="457178" rtl="0" eaLnBrk="1" latinLnBrk="0" hangingPunct="1">
              <a:buFont typeface="+mj-lt"/>
              <a:buChar char="•"/>
            </a:pPr>
            <a:endParaRPr lang="de-DE"/>
          </a:p>
        </p:txBody>
      </p:sp>
      <p:sp>
        <p:nvSpPr>
          <p:cNvPr id="27" name="Rechteck 26">
            <a:extLst>
              <a:ext uri="{FF2B5EF4-FFF2-40B4-BE49-F238E27FC236}">
                <a16:creationId xmlns:a16="http://schemas.microsoft.com/office/drawing/2014/main" id="{9F59AB5E-9562-4E08-A8EA-79B136129F58}"/>
              </a:ext>
            </a:extLst>
          </p:cNvPr>
          <p:cNvSpPr/>
          <p:nvPr userDrawn="1"/>
        </p:nvSpPr>
        <p:spPr>
          <a:xfrm>
            <a:off x="11533188" y="6310803"/>
            <a:ext cx="658813" cy="107952"/>
          </a:xfrm>
          <a:prstGeom prst="rect">
            <a:avLst/>
          </a:prstGeom>
          <a:solidFill>
            <a:srgbClr val="EE7D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342882" indent="-342882" algn="ctr" defTabSz="457178" rtl="0" eaLnBrk="1" latinLnBrk="0" hangingPunct="1">
              <a:buFont typeface="+mj-lt"/>
              <a:buChar char="•"/>
            </a:pPr>
            <a:endParaRPr lang="de-DE"/>
          </a:p>
        </p:txBody>
      </p:sp>
    </p:spTree>
    <p:extLst>
      <p:ext uri="{BB962C8B-B14F-4D97-AF65-F5344CB8AC3E}">
        <p14:creationId xmlns:p14="http://schemas.microsoft.com/office/powerpoint/2010/main" val="2616094781"/>
      </p:ext>
    </p:extLst>
  </p:cSld>
  <p:clrMapOvr>
    <a:masterClrMapping/>
  </p:clrMapOvr>
  <p:extLst mod="1">
    <p:ext uri="{DCECCB84-F9BA-43D5-87BE-67443E8EF086}">
      <p15:sldGuideLst xmlns:p15="http://schemas.microsoft.com/office/powerpoint/2012/main">
        <p15:guide id="1" pos="461">
          <p15:clr>
            <a:srgbClr val="FBAE40"/>
          </p15:clr>
        </p15:guide>
        <p15:guide id="3" orient="horz" pos="3952">
          <p15:clr>
            <a:srgbClr val="FBAE40"/>
          </p15:clr>
        </p15:guide>
        <p15:guide id="4" orient="horz" pos="4020">
          <p15:clr>
            <a:srgbClr val="FBAE40"/>
          </p15:clr>
        </p15:guide>
        <p15:guide id="5" pos="7265">
          <p15:clr>
            <a:srgbClr val="FBAE40"/>
          </p15:clr>
        </p15:guide>
        <p15:guide id="6" pos="2774">
          <p15:clr>
            <a:srgbClr val="FBAE40"/>
          </p15:clr>
        </p15:guide>
        <p15:guide id="7" pos="4951">
          <p15:clr>
            <a:srgbClr val="FBAE40"/>
          </p15:clr>
        </p15:guide>
        <p15:guide id="8" pos="2638">
          <p15:clr>
            <a:srgbClr val="FBAE40"/>
          </p15:clr>
        </p15:guide>
        <p15:guide id="9" orient="horz" pos="799">
          <p15:clr>
            <a:srgbClr val="FBAE40"/>
          </p15:clr>
        </p15:guide>
        <p15:guide id="10" pos="5087">
          <p15:clr>
            <a:srgbClr val="FBAE40"/>
          </p15:clr>
        </p15:guide>
        <p15:guide id="11" orient="horz" pos="686">
          <p15:clr>
            <a:srgbClr val="FBAE40"/>
          </p15:clr>
        </p15:guide>
        <p15:guide id="12" orient="horz" pos="386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image" Target="../media/image18.jpeg"/><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image" Target="../media/image17.png"/><Relationship Id="rId2" Type="http://schemas.openxmlformats.org/officeDocument/2006/relationships/slideLayout" Target="../slideLayouts/slideLayout22.xml"/><Relationship Id="rId16" Type="http://schemas.openxmlformats.org/officeDocument/2006/relationships/image" Target="../media/image16.jpeg"/><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theme" Target="../theme/theme2.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image" Target="../media/image17.pn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theme" Target="../theme/theme3.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18" Type="http://schemas.openxmlformats.org/officeDocument/2006/relationships/slideLayout" Target="../slideLayouts/slideLayout68.xml"/><Relationship Id="rId26" Type="http://schemas.openxmlformats.org/officeDocument/2006/relationships/slideLayout" Target="../slideLayouts/slideLayout76.xml"/><Relationship Id="rId3" Type="http://schemas.openxmlformats.org/officeDocument/2006/relationships/slideLayout" Target="../slideLayouts/slideLayout53.xml"/><Relationship Id="rId21" Type="http://schemas.openxmlformats.org/officeDocument/2006/relationships/slideLayout" Target="../slideLayouts/slideLayout71.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slideLayout" Target="../slideLayouts/slideLayout67.xml"/><Relationship Id="rId25" Type="http://schemas.openxmlformats.org/officeDocument/2006/relationships/slideLayout" Target="../slideLayouts/slideLayout75.xml"/><Relationship Id="rId2" Type="http://schemas.openxmlformats.org/officeDocument/2006/relationships/slideLayout" Target="../slideLayouts/slideLayout52.xml"/><Relationship Id="rId16" Type="http://schemas.openxmlformats.org/officeDocument/2006/relationships/slideLayout" Target="../slideLayouts/slideLayout66.xml"/><Relationship Id="rId20" Type="http://schemas.openxmlformats.org/officeDocument/2006/relationships/slideLayout" Target="../slideLayouts/slideLayout70.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24" Type="http://schemas.openxmlformats.org/officeDocument/2006/relationships/slideLayout" Target="../slideLayouts/slideLayout74.xml"/><Relationship Id="rId5" Type="http://schemas.openxmlformats.org/officeDocument/2006/relationships/slideLayout" Target="../slideLayouts/slideLayout55.xml"/><Relationship Id="rId15" Type="http://schemas.openxmlformats.org/officeDocument/2006/relationships/slideLayout" Target="../slideLayouts/slideLayout65.xml"/><Relationship Id="rId23" Type="http://schemas.openxmlformats.org/officeDocument/2006/relationships/slideLayout" Target="../slideLayouts/slideLayout73.xml"/><Relationship Id="rId28" Type="http://schemas.openxmlformats.org/officeDocument/2006/relationships/theme" Target="../theme/theme4.xml"/><Relationship Id="rId10" Type="http://schemas.openxmlformats.org/officeDocument/2006/relationships/slideLayout" Target="../slideLayouts/slideLayout60.xml"/><Relationship Id="rId19" Type="http://schemas.openxmlformats.org/officeDocument/2006/relationships/slideLayout" Target="../slideLayouts/slideLayout69.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 Id="rId22" Type="http://schemas.openxmlformats.org/officeDocument/2006/relationships/slideLayout" Target="../slideLayouts/slideLayout72.xml"/><Relationship Id="rId27" Type="http://schemas.openxmlformats.org/officeDocument/2006/relationships/slideLayout" Target="../slideLayouts/slideLayout7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slideLayout" Target="../slideLayouts/slideLayout90.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28.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6.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slideLayout" Target="../slideLayouts/slideLayout114.xml"/><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slideLayout" Target="../slideLayouts/slideLayout113.xml"/><Relationship Id="rId2" Type="http://schemas.openxmlformats.org/officeDocument/2006/relationships/slideLayout" Target="../slideLayouts/slideLayout103.xml"/><Relationship Id="rId16" Type="http://schemas.openxmlformats.org/officeDocument/2006/relationships/image" Target="../media/image31.png"/><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5" Type="http://schemas.openxmlformats.org/officeDocument/2006/relationships/theme" Target="../theme/theme7.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 Id="rId14" Type="http://schemas.openxmlformats.org/officeDocument/2006/relationships/slideLayout" Target="../slideLayouts/slideLayout11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23.xml"/><Relationship Id="rId13" Type="http://schemas.openxmlformats.org/officeDocument/2006/relationships/theme" Target="../theme/theme8.xml"/><Relationship Id="rId3" Type="http://schemas.openxmlformats.org/officeDocument/2006/relationships/slideLayout" Target="../slideLayouts/slideLayout118.xml"/><Relationship Id="rId7" Type="http://schemas.openxmlformats.org/officeDocument/2006/relationships/slideLayout" Target="../slideLayouts/slideLayout122.xml"/><Relationship Id="rId12" Type="http://schemas.openxmlformats.org/officeDocument/2006/relationships/slideLayout" Target="../slideLayouts/slideLayout127.xml"/><Relationship Id="rId2" Type="http://schemas.openxmlformats.org/officeDocument/2006/relationships/slideLayout" Target="../slideLayouts/slideLayout117.xml"/><Relationship Id="rId1" Type="http://schemas.openxmlformats.org/officeDocument/2006/relationships/slideLayout" Target="../slideLayouts/slideLayout116.xml"/><Relationship Id="rId6" Type="http://schemas.openxmlformats.org/officeDocument/2006/relationships/slideLayout" Target="../slideLayouts/slideLayout121.xml"/><Relationship Id="rId11" Type="http://schemas.openxmlformats.org/officeDocument/2006/relationships/slideLayout" Target="../slideLayouts/slideLayout126.xml"/><Relationship Id="rId5" Type="http://schemas.openxmlformats.org/officeDocument/2006/relationships/slideLayout" Target="../slideLayouts/slideLayout120.xml"/><Relationship Id="rId10" Type="http://schemas.openxmlformats.org/officeDocument/2006/relationships/slideLayout" Target="../slideLayouts/slideLayout125.xml"/><Relationship Id="rId4" Type="http://schemas.openxmlformats.org/officeDocument/2006/relationships/slideLayout" Target="../slideLayouts/slideLayout119.xml"/><Relationship Id="rId9" Type="http://schemas.openxmlformats.org/officeDocument/2006/relationships/slideLayout" Target="../slideLayouts/slideLayout124.xml"/><Relationship Id="rId14" Type="http://schemas.openxmlformats.org/officeDocument/2006/relationships/image" Target="../media/image17.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35.xml"/><Relationship Id="rId13" Type="http://schemas.openxmlformats.org/officeDocument/2006/relationships/slideLayout" Target="../slideLayouts/slideLayout140.xml"/><Relationship Id="rId18" Type="http://schemas.openxmlformats.org/officeDocument/2006/relationships/image" Target="../media/image18.jpeg"/><Relationship Id="rId3" Type="http://schemas.openxmlformats.org/officeDocument/2006/relationships/slideLayout" Target="../slideLayouts/slideLayout130.xml"/><Relationship Id="rId7" Type="http://schemas.openxmlformats.org/officeDocument/2006/relationships/slideLayout" Target="../slideLayouts/slideLayout134.xml"/><Relationship Id="rId12" Type="http://schemas.openxmlformats.org/officeDocument/2006/relationships/slideLayout" Target="../slideLayouts/slideLayout139.xml"/><Relationship Id="rId17" Type="http://schemas.openxmlformats.org/officeDocument/2006/relationships/image" Target="../media/image17.png"/><Relationship Id="rId2" Type="http://schemas.openxmlformats.org/officeDocument/2006/relationships/slideLayout" Target="../slideLayouts/slideLayout129.xml"/><Relationship Id="rId16" Type="http://schemas.openxmlformats.org/officeDocument/2006/relationships/image" Target="../media/image16.jpeg"/><Relationship Id="rId1" Type="http://schemas.openxmlformats.org/officeDocument/2006/relationships/slideLayout" Target="../slideLayouts/slideLayout128.xml"/><Relationship Id="rId6" Type="http://schemas.openxmlformats.org/officeDocument/2006/relationships/slideLayout" Target="../slideLayouts/slideLayout133.xml"/><Relationship Id="rId11" Type="http://schemas.openxmlformats.org/officeDocument/2006/relationships/slideLayout" Target="../slideLayouts/slideLayout138.xml"/><Relationship Id="rId5" Type="http://schemas.openxmlformats.org/officeDocument/2006/relationships/slideLayout" Target="../slideLayouts/slideLayout132.xml"/><Relationship Id="rId15" Type="http://schemas.openxmlformats.org/officeDocument/2006/relationships/theme" Target="../theme/theme9.xml"/><Relationship Id="rId10" Type="http://schemas.openxmlformats.org/officeDocument/2006/relationships/slideLayout" Target="../slideLayouts/slideLayout137.xml"/><Relationship Id="rId4" Type="http://schemas.openxmlformats.org/officeDocument/2006/relationships/slideLayout" Target="../slideLayouts/slideLayout131.xml"/><Relationship Id="rId9" Type="http://schemas.openxmlformats.org/officeDocument/2006/relationships/slideLayout" Target="../slideLayouts/slideLayout136.xml"/><Relationship Id="rId14" Type="http://schemas.openxmlformats.org/officeDocument/2006/relationships/slideLayout" Target="../slideLayouts/slideLayout141.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49.xml"/><Relationship Id="rId13" Type="http://schemas.openxmlformats.org/officeDocument/2006/relationships/theme" Target="../theme/theme10.xml"/><Relationship Id="rId3" Type="http://schemas.openxmlformats.org/officeDocument/2006/relationships/slideLayout" Target="../slideLayouts/slideLayout144.xml"/><Relationship Id="rId7" Type="http://schemas.openxmlformats.org/officeDocument/2006/relationships/slideLayout" Target="../slideLayouts/slideLayout148.xml"/><Relationship Id="rId12" Type="http://schemas.openxmlformats.org/officeDocument/2006/relationships/slideLayout" Target="../slideLayouts/slideLayout153.xml"/><Relationship Id="rId2" Type="http://schemas.openxmlformats.org/officeDocument/2006/relationships/slideLayout" Target="../slideLayouts/slideLayout143.xml"/><Relationship Id="rId1" Type="http://schemas.openxmlformats.org/officeDocument/2006/relationships/slideLayout" Target="../slideLayouts/slideLayout142.xml"/><Relationship Id="rId6" Type="http://schemas.openxmlformats.org/officeDocument/2006/relationships/slideLayout" Target="../slideLayouts/slideLayout147.xml"/><Relationship Id="rId11" Type="http://schemas.openxmlformats.org/officeDocument/2006/relationships/slideLayout" Target="../slideLayouts/slideLayout152.xml"/><Relationship Id="rId5" Type="http://schemas.openxmlformats.org/officeDocument/2006/relationships/slideLayout" Target="../slideLayouts/slideLayout146.xml"/><Relationship Id="rId10" Type="http://schemas.openxmlformats.org/officeDocument/2006/relationships/slideLayout" Target="../slideLayouts/slideLayout151.xml"/><Relationship Id="rId4" Type="http://schemas.openxmlformats.org/officeDocument/2006/relationships/slideLayout" Target="../slideLayouts/slideLayout145.xml"/><Relationship Id="rId9" Type="http://schemas.openxmlformats.org/officeDocument/2006/relationships/slideLayout" Target="../slideLayouts/slideLayout150.xml"/><Relationship Id="rId14" Type="http://schemas.openxmlformats.org/officeDocument/2006/relationships/image" Target="../media/image17.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61.xml"/><Relationship Id="rId13" Type="http://schemas.openxmlformats.org/officeDocument/2006/relationships/slideLayout" Target="../slideLayouts/slideLayout166.xml"/><Relationship Id="rId3" Type="http://schemas.openxmlformats.org/officeDocument/2006/relationships/slideLayout" Target="../slideLayouts/slideLayout156.xml"/><Relationship Id="rId7" Type="http://schemas.openxmlformats.org/officeDocument/2006/relationships/slideLayout" Target="../slideLayouts/slideLayout160.xml"/><Relationship Id="rId12" Type="http://schemas.openxmlformats.org/officeDocument/2006/relationships/slideLayout" Target="../slideLayouts/slideLayout165.xml"/><Relationship Id="rId17" Type="http://schemas.openxmlformats.org/officeDocument/2006/relationships/image" Target="../media/image18.jpeg"/><Relationship Id="rId2" Type="http://schemas.openxmlformats.org/officeDocument/2006/relationships/slideLayout" Target="../slideLayouts/slideLayout155.xml"/><Relationship Id="rId16" Type="http://schemas.openxmlformats.org/officeDocument/2006/relationships/image" Target="../media/image36.png"/><Relationship Id="rId1" Type="http://schemas.openxmlformats.org/officeDocument/2006/relationships/slideLayout" Target="../slideLayouts/slideLayout154.xml"/><Relationship Id="rId6" Type="http://schemas.openxmlformats.org/officeDocument/2006/relationships/slideLayout" Target="../slideLayouts/slideLayout159.xml"/><Relationship Id="rId11" Type="http://schemas.openxmlformats.org/officeDocument/2006/relationships/slideLayout" Target="../slideLayouts/slideLayout164.xml"/><Relationship Id="rId5" Type="http://schemas.openxmlformats.org/officeDocument/2006/relationships/slideLayout" Target="../slideLayouts/slideLayout158.xml"/><Relationship Id="rId15" Type="http://schemas.openxmlformats.org/officeDocument/2006/relationships/image" Target="../media/image16.jpeg"/><Relationship Id="rId10" Type="http://schemas.openxmlformats.org/officeDocument/2006/relationships/slideLayout" Target="../slideLayouts/slideLayout163.xml"/><Relationship Id="rId4" Type="http://schemas.openxmlformats.org/officeDocument/2006/relationships/slideLayout" Target="../slideLayouts/slideLayout157.xml"/><Relationship Id="rId9" Type="http://schemas.openxmlformats.org/officeDocument/2006/relationships/slideLayout" Target="../slideLayouts/slideLayout162.xml"/><Relationship Id="rId1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74.xml"/><Relationship Id="rId13" Type="http://schemas.openxmlformats.org/officeDocument/2006/relationships/slideLayout" Target="../slideLayouts/slideLayout179.xml"/><Relationship Id="rId3" Type="http://schemas.openxmlformats.org/officeDocument/2006/relationships/slideLayout" Target="../slideLayouts/slideLayout169.xml"/><Relationship Id="rId7" Type="http://schemas.openxmlformats.org/officeDocument/2006/relationships/slideLayout" Target="../slideLayouts/slideLayout173.xml"/><Relationship Id="rId12" Type="http://schemas.openxmlformats.org/officeDocument/2006/relationships/slideLayout" Target="../slideLayouts/slideLayout178.xml"/><Relationship Id="rId2" Type="http://schemas.openxmlformats.org/officeDocument/2006/relationships/slideLayout" Target="../slideLayouts/slideLayout168.xml"/><Relationship Id="rId1" Type="http://schemas.openxmlformats.org/officeDocument/2006/relationships/slideLayout" Target="../slideLayouts/slideLayout167.xml"/><Relationship Id="rId6" Type="http://schemas.openxmlformats.org/officeDocument/2006/relationships/slideLayout" Target="../slideLayouts/slideLayout172.xml"/><Relationship Id="rId11" Type="http://schemas.openxmlformats.org/officeDocument/2006/relationships/slideLayout" Target="../slideLayouts/slideLayout177.xml"/><Relationship Id="rId5" Type="http://schemas.openxmlformats.org/officeDocument/2006/relationships/slideLayout" Target="../slideLayouts/slideLayout171.xml"/><Relationship Id="rId15" Type="http://schemas.openxmlformats.org/officeDocument/2006/relationships/image" Target="../media/image36.png"/><Relationship Id="rId10" Type="http://schemas.openxmlformats.org/officeDocument/2006/relationships/slideLayout" Target="../slideLayouts/slideLayout176.xml"/><Relationship Id="rId4" Type="http://schemas.openxmlformats.org/officeDocument/2006/relationships/slideLayout" Target="../slideLayouts/slideLayout170.xml"/><Relationship Id="rId9" Type="http://schemas.openxmlformats.org/officeDocument/2006/relationships/slideLayout" Target="../slideLayouts/slideLayout175.xml"/><Relationship Id="rId14"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87.xml"/><Relationship Id="rId13" Type="http://schemas.openxmlformats.org/officeDocument/2006/relationships/slideLayout" Target="../slideLayouts/slideLayout192.xml"/><Relationship Id="rId3" Type="http://schemas.openxmlformats.org/officeDocument/2006/relationships/slideLayout" Target="../slideLayouts/slideLayout182.xml"/><Relationship Id="rId7" Type="http://schemas.openxmlformats.org/officeDocument/2006/relationships/slideLayout" Target="../slideLayouts/slideLayout186.xml"/><Relationship Id="rId12" Type="http://schemas.openxmlformats.org/officeDocument/2006/relationships/slideLayout" Target="../slideLayouts/slideLayout191.xml"/><Relationship Id="rId17" Type="http://schemas.openxmlformats.org/officeDocument/2006/relationships/image" Target="../media/image18.jpeg"/><Relationship Id="rId2" Type="http://schemas.openxmlformats.org/officeDocument/2006/relationships/slideLayout" Target="../slideLayouts/slideLayout181.xml"/><Relationship Id="rId16" Type="http://schemas.openxmlformats.org/officeDocument/2006/relationships/image" Target="../media/image36.png"/><Relationship Id="rId1" Type="http://schemas.openxmlformats.org/officeDocument/2006/relationships/slideLayout" Target="../slideLayouts/slideLayout180.xml"/><Relationship Id="rId6" Type="http://schemas.openxmlformats.org/officeDocument/2006/relationships/slideLayout" Target="../slideLayouts/slideLayout185.xml"/><Relationship Id="rId11" Type="http://schemas.openxmlformats.org/officeDocument/2006/relationships/slideLayout" Target="../slideLayouts/slideLayout190.xml"/><Relationship Id="rId5" Type="http://schemas.openxmlformats.org/officeDocument/2006/relationships/slideLayout" Target="../slideLayouts/slideLayout184.xml"/><Relationship Id="rId15" Type="http://schemas.openxmlformats.org/officeDocument/2006/relationships/image" Target="../media/image16.jpeg"/><Relationship Id="rId10" Type="http://schemas.openxmlformats.org/officeDocument/2006/relationships/slideLayout" Target="../slideLayouts/slideLayout189.xml"/><Relationship Id="rId4" Type="http://schemas.openxmlformats.org/officeDocument/2006/relationships/slideLayout" Target="../slideLayouts/slideLayout183.xml"/><Relationship Id="rId9" Type="http://schemas.openxmlformats.org/officeDocument/2006/relationships/slideLayout" Target="../slideLayouts/slideLayout188.xml"/><Relationship Id="rId14" Type="http://schemas.openxmlformats.org/officeDocument/2006/relationships/theme" Target="../theme/theme1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200.xml"/><Relationship Id="rId13" Type="http://schemas.openxmlformats.org/officeDocument/2006/relationships/slideLayout" Target="../slideLayouts/slideLayout205.xml"/><Relationship Id="rId3" Type="http://schemas.openxmlformats.org/officeDocument/2006/relationships/slideLayout" Target="../slideLayouts/slideLayout195.xml"/><Relationship Id="rId7" Type="http://schemas.openxmlformats.org/officeDocument/2006/relationships/slideLayout" Target="../slideLayouts/slideLayout199.xml"/><Relationship Id="rId12" Type="http://schemas.openxmlformats.org/officeDocument/2006/relationships/slideLayout" Target="../slideLayouts/slideLayout204.xml"/><Relationship Id="rId17" Type="http://schemas.openxmlformats.org/officeDocument/2006/relationships/image" Target="../media/image18.jpeg"/><Relationship Id="rId2" Type="http://schemas.openxmlformats.org/officeDocument/2006/relationships/slideLayout" Target="../slideLayouts/slideLayout194.xml"/><Relationship Id="rId16" Type="http://schemas.openxmlformats.org/officeDocument/2006/relationships/image" Target="../media/image36.png"/><Relationship Id="rId1" Type="http://schemas.openxmlformats.org/officeDocument/2006/relationships/slideLayout" Target="../slideLayouts/slideLayout193.xml"/><Relationship Id="rId6" Type="http://schemas.openxmlformats.org/officeDocument/2006/relationships/slideLayout" Target="../slideLayouts/slideLayout198.xml"/><Relationship Id="rId11" Type="http://schemas.openxmlformats.org/officeDocument/2006/relationships/slideLayout" Target="../slideLayouts/slideLayout203.xml"/><Relationship Id="rId5" Type="http://schemas.openxmlformats.org/officeDocument/2006/relationships/slideLayout" Target="../slideLayouts/slideLayout197.xml"/><Relationship Id="rId15" Type="http://schemas.openxmlformats.org/officeDocument/2006/relationships/image" Target="../media/image16.jpeg"/><Relationship Id="rId10" Type="http://schemas.openxmlformats.org/officeDocument/2006/relationships/slideLayout" Target="../slideLayouts/slideLayout202.xml"/><Relationship Id="rId4" Type="http://schemas.openxmlformats.org/officeDocument/2006/relationships/slideLayout" Target="../slideLayouts/slideLayout196.xml"/><Relationship Id="rId9" Type="http://schemas.openxmlformats.org/officeDocument/2006/relationships/slideLayout" Target="../slideLayouts/slideLayout201.xml"/><Relationship Id="rId14" Type="http://schemas.openxmlformats.org/officeDocument/2006/relationships/theme" Target="../theme/theme1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213.xml"/><Relationship Id="rId3" Type="http://schemas.openxmlformats.org/officeDocument/2006/relationships/slideLayout" Target="../slideLayouts/slideLayout208.xml"/><Relationship Id="rId7" Type="http://schemas.openxmlformats.org/officeDocument/2006/relationships/slideLayout" Target="../slideLayouts/slideLayout212.xml"/><Relationship Id="rId12" Type="http://schemas.openxmlformats.org/officeDocument/2006/relationships/theme" Target="../theme/theme15.xml"/><Relationship Id="rId2" Type="http://schemas.openxmlformats.org/officeDocument/2006/relationships/slideLayout" Target="../slideLayouts/slideLayout207.xml"/><Relationship Id="rId1" Type="http://schemas.openxmlformats.org/officeDocument/2006/relationships/slideLayout" Target="../slideLayouts/slideLayout206.xml"/><Relationship Id="rId6" Type="http://schemas.openxmlformats.org/officeDocument/2006/relationships/slideLayout" Target="../slideLayouts/slideLayout211.xml"/><Relationship Id="rId11" Type="http://schemas.openxmlformats.org/officeDocument/2006/relationships/slideLayout" Target="../slideLayouts/slideLayout216.xml"/><Relationship Id="rId5" Type="http://schemas.openxmlformats.org/officeDocument/2006/relationships/slideLayout" Target="../slideLayouts/slideLayout210.xml"/><Relationship Id="rId10" Type="http://schemas.openxmlformats.org/officeDocument/2006/relationships/slideLayout" Target="../slideLayouts/slideLayout215.xml"/><Relationship Id="rId4" Type="http://schemas.openxmlformats.org/officeDocument/2006/relationships/slideLayout" Target="../slideLayouts/slideLayout209.xml"/><Relationship Id="rId9" Type="http://schemas.openxmlformats.org/officeDocument/2006/relationships/slideLayout" Target="../slideLayouts/slideLayout21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24.xml"/><Relationship Id="rId13" Type="http://schemas.openxmlformats.org/officeDocument/2006/relationships/slideLayout" Target="../slideLayouts/slideLayout229.xml"/><Relationship Id="rId3" Type="http://schemas.openxmlformats.org/officeDocument/2006/relationships/slideLayout" Target="../slideLayouts/slideLayout219.xml"/><Relationship Id="rId7" Type="http://schemas.openxmlformats.org/officeDocument/2006/relationships/slideLayout" Target="../slideLayouts/slideLayout223.xml"/><Relationship Id="rId12" Type="http://schemas.openxmlformats.org/officeDocument/2006/relationships/slideLayout" Target="../slideLayouts/slideLayout228.xml"/><Relationship Id="rId2" Type="http://schemas.openxmlformats.org/officeDocument/2006/relationships/slideLayout" Target="../slideLayouts/slideLayout218.xml"/><Relationship Id="rId16" Type="http://schemas.openxmlformats.org/officeDocument/2006/relationships/image" Target="../media/image17.png"/><Relationship Id="rId1" Type="http://schemas.openxmlformats.org/officeDocument/2006/relationships/slideLayout" Target="../slideLayouts/slideLayout217.xml"/><Relationship Id="rId6" Type="http://schemas.openxmlformats.org/officeDocument/2006/relationships/slideLayout" Target="../slideLayouts/slideLayout222.xml"/><Relationship Id="rId11" Type="http://schemas.openxmlformats.org/officeDocument/2006/relationships/slideLayout" Target="../slideLayouts/slideLayout227.xml"/><Relationship Id="rId5" Type="http://schemas.openxmlformats.org/officeDocument/2006/relationships/slideLayout" Target="../slideLayouts/slideLayout221.xml"/><Relationship Id="rId15" Type="http://schemas.openxmlformats.org/officeDocument/2006/relationships/theme" Target="../theme/theme16.xml"/><Relationship Id="rId10" Type="http://schemas.openxmlformats.org/officeDocument/2006/relationships/slideLayout" Target="../slideLayouts/slideLayout226.xml"/><Relationship Id="rId4" Type="http://schemas.openxmlformats.org/officeDocument/2006/relationships/slideLayout" Target="../slideLayouts/slideLayout220.xml"/><Relationship Id="rId9" Type="http://schemas.openxmlformats.org/officeDocument/2006/relationships/slideLayout" Target="../slideLayouts/slideLayout225.xml"/><Relationship Id="rId14" Type="http://schemas.openxmlformats.org/officeDocument/2006/relationships/slideLayout" Target="../slideLayouts/slideLayout230.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38.xml"/><Relationship Id="rId13" Type="http://schemas.openxmlformats.org/officeDocument/2006/relationships/slideLayout" Target="../slideLayouts/slideLayout243.xml"/><Relationship Id="rId3" Type="http://schemas.openxmlformats.org/officeDocument/2006/relationships/slideLayout" Target="../slideLayouts/slideLayout233.xml"/><Relationship Id="rId7" Type="http://schemas.openxmlformats.org/officeDocument/2006/relationships/slideLayout" Target="../slideLayouts/slideLayout237.xml"/><Relationship Id="rId12" Type="http://schemas.openxmlformats.org/officeDocument/2006/relationships/slideLayout" Target="../slideLayouts/slideLayout242.xml"/><Relationship Id="rId2" Type="http://schemas.openxmlformats.org/officeDocument/2006/relationships/slideLayout" Target="../slideLayouts/slideLayout232.xml"/><Relationship Id="rId1" Type="http://schemas.openxmlformats.org/officeDocument/2006/relationships/slideLayout" Target="../slideLayouts/slideLayout231.xml"/><Relationship Id="rId6" Type="http://schemas.openxmlformats.org/officeDocument/2006/relationships/slideLayout" Target="../slideLayouts/slideLayout236.xml"/><Relationship Id="rId11" Type="http://schemas.openxmlformats.org/officeDocument/2006/relationships/slideLayout" Target="../slideLayouts/slideLayout241.xml"/><Relationship Id="rId5" Type="http://schemas.openxmlformats.org/officeDocument/2006/relationships/slideLayout" Target="../slideLayouts/slideLayout235.xml"/><Relationship Id="rId15" Type="http://schemas.openxmlformats.org/officeDocument/2006/relationships/image" Target="../media/image17.png"/><Relationship Id="rId10" Type="http://schemas.openxmlformats.org/officeDocument/2006/relationships/slideLayout" Target="../slideLayouts/slideLayout240.xml"/><Relationship Id="rId4" Type="http://schemas.openxmlformats.org/officeDocument/2006/relationships/slideLayout" Target="../slideLayouts/slideLayout234.xml"/><Relationship Id="rId9" Type="http://schemas.openxmlformats.org/officeDocument/2006/relationships/slideLayout" Target="../slideLayouts/slideLayout239.xml"/><Relationship Id="rId14" Type="http://schemas.openxmlformats.org/officeDocument/2006/relationships/theme" Target="../theme/theme17.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51.xml"/><Relationship Id="rId13" Type="http://schemas.openxmlformats.org/officeDocument/2006/relationships/slideLayout" Target="../slideLayouts/slideLayout256.xml"/><Relationship Id="rId3" Type="http://schemas.openxmlformats.org/officeDocument/2006/relationships/slideLayout" Target="../slideLayouts/slideLayout246.xml"/><Relationship Id="rId7" Type="http://schemas.openxmlformats.org/officeDocument/2006/relationships/slideLayout" Target="../slideLayouts/slideLayout250.xml"/><Relationship Id="rId12" Type="http://schemas.openxmlformats.org/officeDocument/2006/relationships/slideLayout" Target="../slideLayouts/slideLayout255.xml"/><Relationship Id="rId17" Type="http://schemas.openxmlformats.org/officeDocument/2006/relationships/image" Target="../media/image18.jpeg"/><Relationship Id="rId2" Type="http://schemas.openxmlformats.org/officeDocument/2006/relationships/slideLayout" Target="../slideLayouts/slideLayout245.xml"/><Relationship Id="rId16" Type="http://schemas.openxmlformats.org/officeDocument/2006/relationships/image" Target="../media/image17.png"/><Relationship Id="rId1" Type="http://schemas.openxmlformats.org/officeDocument/2006/relationships/slideLayout" Target="../slideLayouts/slideLayout244.xml"/><Relationship Id="rId6" Type="http://schemas.openxmlformats.org/officeDocument/2006/relationships/slideLayout" Target="../slideLayouts/slideLayout249.xml"/><Relationship Id="rId11" Type="http://schemas.openxmlformats.org/officeDocument/2006/relationships/slideLayout" Target="../slideLayouts/slideLayout254.xml"/><Relationship Id="rId5" Type="http://schemas.openxmlformats.org/officeDocument/2006/relationships/slideLayout" Target="../slideLayouts/slideLayout248.xml"/><Relationship Id="rId15" Type="http://schemas.openxmlformats.org/officeDocument/2006/relationships/image" Target="../media/image16.jpeg"/><Relationship Id="rId10" Type="http://schemas.openxmlformats.org/officeDocument/2006/relationships/slideLayout" Target="../slideLayouts/slideLayout253.xml"/><Relationship Id="rId4" Type="http://schemas.openxmlformats.org/officeDocument/2006/relationships/slideLayout" Target="../slideLayouts/slideLayout247.xml"/><Relationship Id="rId9" Type="http://schemas.openxmlformats.org/officeDocument/2006/relationships/slideLayout" Target="../slideLayouts/slideLayout252.xml"/><Relationship Id="rId14" Type="http://schemas.openxmlformats.org/officeDocument/2006/relationships/theme" Target="../theme/theme18.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64.xml"/><Relationship Id="rId13" Type="http://schemas.openxmlformats.org/officeDocument/2006/relationships/slideLayout" Target="../slideLayouts/slideLayout269.xml"/><Relationship Id="rId3" Type="http://schemas.openxmlformats.org/officeDocument/2006/relationships/slideLayout" Target="../slideLayouts/slideLayout259.xml"/><Relationship Id="rId7" Type="http://schemas.openxmlformats.org/officeDocument/2006/relationships/slideLayout" Target="../slideLayouts/slideLayout263.xml"/><Relationship Id="rId12" Type="http://schemas.openxmlformats.org/officeDocument/2006/relationships/slideLayout" Target="../slideLayouts/slideLayout268.xml"/><Relationship Id="rId17" Type="http://schemas.openxmlformats.org/officeDocument/2006/relationships/image" Target="../media/image18.jpeg"/><Relationship Id="rId2" Type="http://schemas.openxmlformats.org/officeDocument/2006/relationships/slideLayout" Target="../slideLayouts/slideLayout258.xml"/><Relationship Id="rId16" Type="http://schemas.openxmlformats.org/officeDocument/2006/relationships/image" Target="../media/image17.png"/><Relationship Id="rId1" Type="http://schemas.openxmlformats.org/officeDocument/2006/relationships/slideLayout" Target="../slideLayouts/slideLayout257.xml"/><Relationship Id="rId6" Type="http://schemas.openxmlformats.org/officeDocument/2006/relationships/slideLayout" Target="../slideLayouts/slideLayout262.xml"/><Relationship Id="rId11" Type="http://schemas.openxmlformats.org/officeDocument/2006/relationships/slideLayout" Target="../slideLayouts/slideLayout267.xml"/><Relationship Id="rId5" Type="http://schemas.openxmlformats.org/officeDocument/2006/relationships/slideLayout" Target="../slideLayouts/slideLayout261.xml"/><Relationship Id="rId15" Type="http://schemas.openxmlformats.org/officeDocument/2006/relationships/image" Target="../media/image16.jpeg"/><Relationship Id="rId10" Type="http://schemas.openxmlformats.org/officeDocument/2006/relationships/slideLayout" Target="../slideLayouts/slideLayout266.xml"/><Relationship Id="rId4" Type="http://schemas.openxmlformats.org/officeDocument/2006/relationships/slideLayout" Target="../slideLayouts/slideLayout260.xml"/><Relationship Id="rId9" Type="http://schemas.openxmlformats.org/officeDocument/2006/relationships/slideLayout" Target="../slideLayouts/slideLayout265.xml"/><Relationship Id="rId14" Type="http://schemas.openxmlformats.org/officeDocument/2006/relationships/theme" Target="../theme/theme19.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77.xml"/><Relationship Id="rId13" Type="http://schemas.openxmlformats.org/officeDocument/2006/relationships/slideLayout" Target="../slideLayouts/slideLayout282.xml"/><Relationship Id="rId18" Type="http://schemas.openxmlformats.org/officeDocument/2006/relationships/slideLayout" Target="../slideLayouts/slideLayout287.xml"/><Relationship Id="rId3" Type="http://schemas.openxmlformats.org/officeDocument/2006/relationships/slideLayout" Target="../slideLayouts/slideLayout272.xml"/><Relationship Id="rId21" Type="http://schemas.openxmlformats.org/officeDocument/2006/relationships/slideLayout" Target="../slideLayouts/slideLayout290.xml"/><Relationship Id="rId7" Type="http://schemas.openxmlformats.org/officeDocument/2006/relationships/slideLayout" Target="../slideLayouts/slideLayout276.xml"/><Relationship Id="rId12" Type="http://schemas.openxmlformats.org/officeDocument/2006/relationships/slideLayout" Target="../slideLayouts/slideLayout281.xml"/><Relationship Id="rId17" Type="http://schemas.openxmlformats.org/officeDocument/2006/relationships/slideLayout" Target="../slideLayouts/slideLayout286.xml"/><Relationship Id="rId2" Type="http://schemas.openxmlformats.org/officeDocument/2006/relationships/slideLayout" Target="../slideLayouts/slideLayout271.xml"/><Relationship Id="rId16" Type="http://schemas.openxmlformats.org/officeDocument/2006/relationships/slideLayout" Target="../slideLayouts/slideLayout285.xml"/><Relationship Id="rId20" Type="http://schemas.openxmlformats.org/officeDocument/2006/relationships/slideLayout" Target="../slideLayouts/slideLayout289.xml"/><Relationship Id="rId1" Type="http://schemas.openxmlformats.org/officeDocument/2006/relationships/slideLayout" Target="../slideLayouts/slideLayout270.xml"/><Relationship Id="rId6" Type="http://schemas.openxmlformats.org/officeDocument/2006/relationships/slideLayout" Target="../slideLayouts/slideLayout275.xml"/><Relationship Id="rId11" Type="http://schemas.openxmlformats.org/officeDocument/2006/relationships/slideLayout" Target="../slideLayouts/slideLayout280.xml"/><Relationship Id="rId5" Type="http://schemas.openxmlformats.org/officeDocument/2006/relationships/slideLayout" Target="../slideLayouts/slideLayout274.xml"/><Relationship Id="rId15" Type="http://schemas.openxmlformats.org/officeDocument/2006/relationships/slideLayout" Target="../slideLayouts/slideLayout284.xml"/><Relationship Id="rId10" Type="http://schemas.openxmlformats.org/officeDocument/2006/relationships/slideLayout" Target="../slideLayouts/slideLayout279.xml"/><Relationship Id="rId19" Type="http://schemas.openxmlformats.org/officeDocument/2006/relationships/slideLayout" Target="../slideLayouts/slideLayout288.xml"/><Relationship Id="rId4" Type="http://schemas.openxmlformats.org/officeDocument/2006/relationships/slideLayout" Target="../slideLayouts/slideLayout273.xml"/><Relationship Id="rId9" Type="http://schemas.openxmlformats.org/officeDocument/2006/relationships/slideLayout" Target="../slideLayouts/slideLayout278.xml"/><Relationship Id="rId14" Type="http://schemas.openxmlformats.org/officeDocument/2006/relationships/slideLayout" Target="../slideLayouts/slideLayout283.xml"/><Relationship Id="rId22" Type="http://schemas.openxmlformats.org/officeDocument/2006/relationships/theme" Target="../theme/theme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de-DE" dirty="0"/>
              <a:t>Mastertitelformat bearbeiten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de-DE"/>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de-DE"/>
              <a:t>Robert Drewnick  |  Präsentation des Folienmasters  |  14.12.2017</a:t>
            </a: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12F43C7-0723-48E7-B4E9-E0F128784CAA}" type="slidenum">
              <a:rPr lang="de-DE" smtClean="0"/>
              <a:t>‹Nr.›</a:t>
            </a:fld>
            <a:endParaRPr lang="de-DE"/>
          </a:p>
        </p:txBody>
      </p:sp>
    </p:spTree>
    <p:extLst>
      <p:ext uri="{BB962C8B-B14F-4D97-AF65-F5344CB8AC3E}">
        <p14:creationId xmlns:p14="http://schemas.microsoft.com/office/powerpoint/2010/main" val="40836696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hf hdr="0" dt="0"/>
  <p:txStyles>
    <p:titleStyle>
      <a:lvl1pPr algn="l" defTabSz="685800" rtl="0" eaLnBrk="1" latinLnBrk="0" hangingPunct="1">
        <a:lnSpc>
          <a:spcPct val="90000"/>
        </a:lnSpc>
        <a:spcBef>
          <a:spcPct val="0"/>
        </a:spcBef>
        <a:buNone/>
        <a:defRPr sz="3300" b="1"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Clr>
          <a:schemeClr val="tx1"/>
        </a:buClr>
        <a:buFont typeface="Wingdings" panose="05000000000000000000" pitchFamily="2" charset="2"/>
        <a:buChar char="§"/>
        <a:defRPr sz="2100" kern="1200">
          <a:solidFill>
            <a:schemeClr val="accent1"/>
          </a:solidFill>
          <a:latin typeface="+mn-lt"/>
          <a:ea typeface="+mn-ea"/>
          <a:cs typeface="+mn-cs"/>
        </a:defRPr>
      </a:lvl1pPr>
      <a:lvl2pPr marL="514350" indent="-171450" algn="l" defTabSz="685800" rtl="0" eaLnBrk="1" latinLnBrk="0" hangingPunct="1">
        <a:lnSpc>
          <a:spcPct val="90000"/>
        </a:lnSpc>
        <a:spcBef>
          <a:spcPts val="375"/>
        </a:spcBef>
        <a:buClr>
          <a:schemeClr val="tx1"/>
        </a:buClr>
        <a:buFont typeface="Wingdings" panose="05000000000000000000" pitchFamily="2" charset="2"/>
        <a:buChar char="§"/>
        <a:defRPr sz="1800" kern="1200">
          <a:solidFill>
            <a:schemeClr val="accent1"/>
          </a:solidFill>
          <a:latin typeface="+mn-lt"/>
          <a:ea typeface="+mn-ea"/>
          <a:cs typeface="+mn-cs"/>
        </a:defRPr>
      </a:lvl2pPr>
      <a:lvl3pPr marL="857250" indent="-171450" algn="l" defTabSz="685800" rtl="0" eaLnBrk="1" latinLnBrk="0" hangingPunct="1">
        <a:lnSpc>
          <a:spcPct val="90000"/>
        </a:lnSpc>
        <a:spcBef>
          <a:spcPts val="375"/>
        </a:spcBef>
        <a:buClr>
          <a:schemeClr val="tx1"/>
        </a:buClr>
        <a:buFont typeface="Wingdings" panose="05000000000000000000" pitchFamily="2" charset="2"/>
        <a:buChar char="§"/>
        <a:defRPr sz="1500" kern="1200">
          <a:solidFill>
            <a:schemeClr val="accent1"/>
          </a:solidFill>
          <a:latin typeface="+mn-lt"/>
          <a:ea typeface="+mn-ea"/>
          <a:cs typeface="+mn-cs"/>
        </a:defRPr>
      </a:lvl3pPr>
      <a:lvl4pPr marL="1200150" indent="-171450" algn="l" defTabSz="685800" rtl="0" eaLnBrk="1" latinLnBrk="0" hangingPunct="1">
        <a:lnSpc>
          <a:spcPct val="90000"/>
        </a:lnSpc>
        <a:spcBef>
          <a:spcPts val="375"/>
        </a:spcBef>
        <a:buClr>
          <a:schemeClr val="tx1"/>
        </a:buClr>
        <a:buFont typeface="Wingdings" panose="05000000000000000000" pitchFamily="2" charset="2"/>
        <a:buChar char="§"/>
        <a:defRPr sz="1350" kern="1200">
          <a:solidFill>
            <a:schemeClr val="accent1"/>
          </a:solidFill>
          <a:latin typeface="+mn-lt"/>
          <a:ea typeface="+mn-ea"/>
          <a:cs typeface="+mn-cs"/>
        </a:defRPr>
      </a:lvl4pPr>
      <a:lvl5pPr marL="1543050" indent="-171450" algn="l" defTabSz="685800" rtl="0" eaLnBrk="1" latinLnBrk="0" hangingPunct="1">
        <a:lnSpc>
          <a:spcPct val="90000"/>
        </a:lnSpc>
        <a:spcBef>
          <a:spcPts val="375"/>
        </a:spcBef>
        <a:buClr>
          <a:schemeClr val="tx1"/>
        </a:buClr>
        <a:buFont typeface="Wingdings" panose="05000000000000000000" pitchFamily="2" charset="2"/>
        <a:buChar char="§"/>
        <a:defRPr sz="1350" kern="1200">
          <a:solidFill>
            <a:schemeClr val="accen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6" descr="Streifen"/>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12700"/>
            <a:ext cx="12194117" cy="685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719667" y="287338"/>
            <a:ext cx="8322733" cy="8556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ctr" anchorCtr="0" compatLnSpc="1">
            <a:prstTxWarp prst="textNoShape">
              <a:avLst/>
            </a:prstTxWarp>
          </a:bodyPr>
          <a:lstStyle/>
          <a:p>
            <a:pPr lvl="0"/>
            <a:r>
              <a:rPr lang="de-DE" smtClean="0"/>
              <a:t>Mastertitelformat bearbeiten</a:t>
            </a:r>
          </a:p>
        </p:txBody>
      </p:sp>
      <p:sp>
        <p:nvSpPr>
          <p:cNvPr id="1028" name="Rectangle 3"/>
          <p:cNvSpPr>
            <a:spLocks noGrp="1" noChangeArrowheads="1"/>
          </p:cNvSpPr>
          <p:nvPr>
            <p:ph type="body" idx="1"/>
          </p:nvPr>
        </p:nvSpPr>
        <p:spPr bwMode="auto">
          <a:xfrm>
            <a:off x="711204" y="1447801"/>
            <a:ext cx="10769600" cy="48942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pic>
        <p:nvPicPr>
          <p:cNvPr id="1029" name="Picture 7" descr="WWK-Logo-_Eine starke Gemeinschaft_CMYK"/>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9596967" y="279401"/>
            <a:ext cx="21590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Rectangle 12"/>
          <p:cNvSpPr>
            <a:spLocks noChangeArrowheads="1"/>
          </p:cNvSpPr>
          <p:nvPr/>
        </p:nvSpPr>
        <p:spPr bwMode="auto">
          <a:xfrm>
            <a:off x="0" y="1"/>
            <a:ext cx="508000" cy="1400175"/>
          </a:xfrm>
          <a:prstGeom prst="rect">
            <a:avLst/>
          </a:prstGeom>
          <a:solidFill>
            <a:schemeClr val="bg1"/>
          </a:solidFill>
          <a:ln w="9525">
            <a:solidFill>
              <a:schemeClr val="bg1"/>
            </a:solidFill>
            <a:miter lim="800000"/>
            <a:headEnd/>
            <a:tailEnd/>
          </a:ln>
        </p:spPr>
        <p:txBody>
          <a:bodyPr wrap="none" lIns="91216" tIns="45608" rIns="91216" bIns="45608" anchor="ctr"/>
          <a:lstStyle/>
          <a:p>
            <a:pPr algn="ctr" eaLnBrk="0" fontAlgn="base" hangingPunct="0">
              <a:spcBef>
                <a:spcPct val="0"/>
              </a:spcBef>
              <a:spcAft>
                <a:spcPct val="0"/>
              </a:spcAft>
            </a:pPr>
            <a:endParaRPr lang="de-DE" sz="2400" smtClean="0">
              <a:solidFill>
                <a:srgbClr val="FFFFFF"/>
              </a:solidFill>
              <a:cs typeface="Arial" pitchFamily="34" charset="0"/>
            </a:endParaRPr>
          </a:p>
        </p:txBody>
      </p:sp>
      <p:sp>
        <p:nvSpPr>
          <p:cNvPr id="2" name="Rectangle 6"/>
          <p:cNvSpPr>
            <a:spLocks noGrp="1" noChangeArrowheads="1"/>
          </p:cNvSpPr>
          <p:nvPr>
            <p:ph type="sldNum" sz="quarter" idx="4"/>
          </p:nvPr>
        </p:nvSpPr>
        <p:spPr bwMode="auto">
          <a:xfrm>
            <a:off x="-101600" y="5175250"/>
            <a:ext cx="711200"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216" tIns="45608" rIns="91216" bIns="45608" numCol="1" anchor="ctr" anchorCtr="0" compatLnSpc="1">
            <a:prstTxWarp prst="textNoShape">
              <a:avLst/>
            </a:prstTxWarp>
          </a:bodyPr>
          <a:lstStyle>
            <a:lvl1pPr algn="ctr" eaLnBrk="0" hangingPunct="0">
              <a:defRPr sz="1200">
                <a:solidFill>
                  <a:schemeClr val="bg1"/>
                </a:solidFill>
                <a:latin typeface="Arial" charset="0"/>
                <a:ea typeface="ヒラギノ角ゴ Pro W3" pitchFamily="124" charset="-128"/>
                <a:cs typeface="+mn-cs"/>
              </a:defRPr>
            </a:lvl1pPr>
          </a:lstStyle>
          <a:p>
            <a:pPr fontAlgn="base">
              <a:spcBef>
                <a:spcPct val="0"/>
              </a:spcBef>
              <a:spcAft>
                <a:spcPct val="0"/>
              </a:spcAft>
              <a:defRPr/>
            </a:pPr>
            <a:fld id="{F50E4171-0C38-487C-9B23-67C846D4121B}" type="slidenum">
              <a:rPr lang="de-DE">
                <a:solidFill>
                  <a:srgbClr val="FFFFFF"/>
                </a:solidFill>
              </a:rPr>
              <a:pPr fontAlgn="base">
                <a:spcBef>
                  <a:spcPct val="0"/>
                </a:spcBef>
                <a:spcAft>
                  <a:spcPct val="0"/>
                </a:spcAft>
                <a:defRPr/>
              </a:pPr>
              <a:t>‹Nr.›</a:t>
            </a:fld>
            <a:endParaRPr lang="de-DE">
              <a:solidFill>
                <a:srgbClr val="000000"/>
              </a:solidFill>
            </a:endParaRPr>
          </a:p>
        </p:txBody>
      </p:sp>
    </p:spTree>
    <p:extLst>
      <p:ext uri="{BB962C8B-B14F-4D97-AF65-F5344CB8AC3E}">
        <p14:creationId xmlns:p14="http://schemas.microsoft.com/office/powerpoint/2010/main" val="3611912113"/>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Lst>
  <p:hf hdr="0" ftr="0" dt="0"/>
  <p:txStyles>
    <p:titleStyle>
      <a:lvl1pPr algn="l" rtl="0" eaLnBrk="0" fontAlgn="base" hangingPunct="0">
        <a:lnSpc>
          <a:spcPts val="2600"/>
        </a:lnSpc>
        <a:spcBef>
          <a:spcPct val="0"/>
        </a:spcBef>
        <a:spcAft>
          <a:spcPct val="0"/>
        </a:spcAft>
        <a:defRPr sz="2000">
          <a:solidFill>
            <a:srgbClr val="009038"/>
          </a:solidFill>
          <a:latin typeface="+mj-lt"/>
          <a:ea typeface="+mj-ea"/>
          <a:cs typeface="ヒラギノ角ゴ Pro W3"/>
        </a:defRPr>
      </a:lvl1pPr>
      <a:lvl2pPr algn="l" rtl="0" eaLnBrk="0" fontAlgn="base" hangingPunct="0">
        <a:lnSpc>
          <a:spcPts val="2600"/>
        </a:lnSpc>
        <a:spcBef>
          <a:spcPct val="0"/>
        </a:spcBef>
        <a:spcAft>
          <a:spcPct val="0"/>
        </a:spcAft>
        <a:defRPr sz="2000">
          <a:solidFill>
            <a:srgbClr val="009038"/>
          </a:solidFill>
          <a:latin typeface="Arial" charset="0"/>
          <a:ea typeface="ヒラギノ角ゴ Pro W3" pitchFamily="124" charset="-128"/>
          <a:cs typeface="ヒラギノ角ゴ Pro W3"/>
        </a:defRPr>
      </a:lvl2pPr>
      <a:lvl3pPr algn="l" rtl="0" eaLnBrk="0" fontAlgn="base" hangingPunct="0">
        <a:lnSpc>
          <a:spcPts val="2600"/>
        </a:lnSpc>
        <a:spcBef>
          <a:spcPct val="0"/>
        </a:spcBef>
        <a:spcAft>
          <a:spcPct val="0"/>
        </a:spcAft>
        <a:defRPr sz="2000">
          <a:solidFill>
            <a:srgbClr val="009038"/>
          </a:solidFill>
          <a:latin typeface="Arial" charset="0"/>
          <a:ea typeface="ヒラギノ角ゴ Pro W3" pitchFamily="124" charset="-128"/>
          <a:cs typeface="ヒラギノ角ゴ Pro W3"/>
        </a:defRPr>
      </a:lvl3pPr>
      <a:lvl4pPr algn="l" rtl="0" eaLnBrk="0" fontAlgn="base" hangingPunct="0">
        <a:lnSpc>
          <a:spcPts val="2600"/>
        </a:lnSpc>
        <a:spcBef>
          <a:spcPct val="0"/>
        </a:spcBef>
        <a:spcAft>
          <a:spcPct val="0"/>
        </a:spcAft>
        <a:defRPr sz="2000">
          <a:solidFill>
            <a:srgbClr val="009038"/>
          </a:solidFill>
          <a:latin typeface="Arial" charset="0"/>
          <a:ea typeface="ヒラギノ角ゴ Pro W3" pitchFamily="124" charset="-128"/>
          <a:cs typeface="ヒラギノ角ゴ Pro W3"/>
        </a:defRPr>
      </a:lvl4pPr>
      <a:lvl5pPr algn="l" rtl="0" eaLnBrk="0" fontAlgn="base" hangingPunct="0">
        <a:lnSpc>
          <a:spcPts val="2600"/>
        </a:lnSpc>
        <a:spcBef>
          <a:spcPct val="0"/>
        </a:spcBef>
        <a:spcAft>
          <a:spcPct val="0"/>
        </a:spcAft>
        <a:defRPr sz="2000">
          <a:solidFill>
            <a:srgbClr val="009038"/>
          </a:solidFill>
          <a:latin typeface="Arial" charset="0"/>
          <a:ea typeface="ヒラギノ角ゴ Pro W3" pitchFamily="124" charset="-128"/>
          <a:cs typeface="ヒラギノ角ゴ Pro W3"/>
        </a:defRPr>
      </a:lvl5pPr>
      <a:lvl6pPr marL="456073" algn="l" rtl="0" fontAlgn="base">
        <a:lnSpc>
          <a:spcPts val="2600"/>
        </a:lnSpc>
        <a:spcBef>
          <a:spcPct val="0"/>
        </a:spcBef>
        <a:spcAft>
          <a:spcPct val="0"/>
        </a:spcAft>
        <a:defRPr sz="2000">
          <a:solidFill>
            <a:srgbClr val="009038"/>
          </a:solidFill>
          <a:latin typeface="Arial" charset="0"/>
          <a:ea typeface="ヒラギノ角ゴ Pro W3" pitchFamily="124" charset="-128"/>
        </a:defRPr>
      </a:lvl6pPr>
      <a:lvl7pPr marL="912144" algn="l" rtl="0" fontAlgn="base">
        <a:lnSpc>
          <a:spcPts val="2600"/>
        </a:lnSpc>
        <a:spcBef>
          <a:spcPct val="0"/>
        </a:spcBef>
        <a:spcAft>
          <a:spcPct val="0"/>
        </a:spcAft>
        <a:defRPr sz="2000">
          <a:solidFill>
            <a:srgbClr val="009038"/>
          </a:solidFill>
          <a:latin typeface="Arial" charset="0"/>
          <a:ea typeface="ヒラギノ角ゴ Pro W3" pitchFamily="124" charset="-128"/>
        </a:defRPr>
      </a:lvl7pPr>
      <a:lvl8pPr marL="1368217" algn="l" rtl="0" fontAlgn="base">
        <a:lnSpc>
          <a:spcPts val="2600"/>
        </a:lnSpc>
        <a:spcBef>
          <a:spcPct val="0"/>
        </a:spcBef>
        <a:spcAft>
          <a:spcPct val="0"/>
        </a:spcAft>
        <a:defRPr sz="2000">
          <a:solidFill>
            <a:srgbClr val="009038"/>
          </a:solidFill>
          <a:latin typeface="Arial" charset="0"/>
          <a:ea typeface="ヒラギノ角ゴ Pro W3" pitchFamily="124" charset="-128"/>
        </a:defRPr>
      </a:lvl8pPr>
      <a:lvl9pPr marL="1824289" algn="l" rtl="0" fontAlgn="base">
        <a:lnSpc>
          <a:spcPts val="2600"/>
        </a:lnSpc>
        <a:spcBef>
          <a:spcPct val="0"/>
        </a:spcBef>
        <a:spcAft>
          <a:spcPct val="0"/>
        </a:spcAft>
        <a:defRPr sz="2000">
          <a:solidFill>
            <a:srgbClr val="009038"/>
          </a:solidFill>
          <a:latin typeface="Arial" charset="0"/>
          <a:ea typeface="ヒラギノ角ゴ Pro W3" pitchFamily="124" charset="-128"/>
        </a:defRPr>
      </a:lvl9pPr>
    </p:titleStyle>
    <p:bodyStyle>
      <a:lvl1pPr marL="389562" indent="-389562" algn="l" rtl="0" eaLnBrk="0" fontAlgn="base" hangingPunct="0">
        <a:spcBef>
          <a:spcPct val="20000"/>
        </a:spcBef>
        <a:spcAft>
          <a:spcPct val="0"/>
        </a:spcAft>
        <a:buSzPct val="130000"/>
        <a:buBlip>
          <a:blip r:embed="rId18"/>
        </a:buBlip>
        <a:defRPr sz="2000">
          <a:solidFill>
            <a:schemeClr val="tx1"/>
          </a:solidFill>
          <a:latin typeface="+mn-lt"/>
          <a:ea typeface="+mn-ea"/>
          <a:cs typeface="ヒラギノ角ゴ Pro W3"/>
        </a:defRPr>
      </a:lvl1pPr>
      <a:lvl2pPr marL="650853" indent="-259707" algn="l" rtl="0" eaLnBrk="0" fontAlgn="base" hangingPunct="0">
        <a:spcBef>
          <a:spcPct val="20000"/>
        </a:spcBef>
        <a:spcAft>
          <a:spcPct val="0"/>
        </a:spcAft>
        <a:buClr>
          <a:srgbClr val="EE7F00"/>
        </a:buClr>
        <a:buSzPct val="90000"/>
        <a:buFont typeface="Wingdings" pitchFamily="2" charset="2"/>
        <a:buBlip>
          <a:blip r:embed="rId18"/>
        </a:buBlip>
        <a:defRPr>
          <a:solidFill>
            <a:schemeClr val="tx1"/>
          </a:solidFill>
          <a:latin typeface="+mn-lt"/>
          <a:ea typeface="+mn-ea"/>
          <a:cs typeface="ヒラギノ角ゴ Pro W3"/>
        </a:defRPr>
      </a:lvl2pPr>
      <a:lvl3pPr marL="894725" indent="-242287" algn="l" rtl="0" eaLnBrk="0" fontAlgn="base" hangingPunct="0">
        <a:spcBef>
          <a:spcPct val="20000"/>
        </a:spcBef>
        <a:spcAft>
          <a:spcPct val="0"/>
        </a:spcAft>
        <a:buClr>
          <a:srgbClr val="EE7F00"/>
        </a:buClr>
        <a:buSzPct val="90000"/>
        <a:buFont typeface="Wingdings" pitchFamily="2" charset="2"/>
        <a:buBlip>
          <a:blip r:embed="rId18"/>
        </a:buBlip>
        <a:defRPr>
          <a:solidFill>
            <a:schemeClr val="tx1"/>
          </a:solidFill>
          <a:latin typeface="+mn-lt"/>
          <a:ea typeface="+mn-ea"/>
          <a:cs typeface="ヒラギノ角ゴ Pro W3"/>
        </a:defRPr>
      </a:lvl3pPr>
      <a:lvl4pPr marL="1111675" indent="-215368" algn="l" rtl="0" eaLnBrk="0" fontAlgn="base" hangingPunct="0">
        <a:spcBef>
          <a:spcPct val="20000"/>
        </a:spcBef>
        <a:spcAft>
          <a:spcPct val="0"/>
        </a:spcAft>
        <a:buClr>
          <a:srgbClr val="EE7F00"/>
        </a:buClr>
        <a:buSzPct val="90000"/>
        <a:buFont typeface="Wingdings" pitchFamily="2" charset="2"/>
        <a:buBlip>
          <a:blip r:embed="rId18"/>
        </a:buBlip>
        <a:defRPr>
          <a:solidFill>
            <a:schemeClr val="tx1"/>
          </a:solidFill>
          <a:latin typeface="+mn-lt"/>
          <a:ea typeface="+mn-ea"/>
          <a:cs typeface="ヒラギノ角ゴ Pro W3"/>
        </a:defRPr>
      </a:lvl4pPr>
      <a:lvl5pPr marL="1361879" indent="-248622" algn="l" rtl="0" eaLnBrk="0" fontAlgn="base" hangingPunct="0">
        <a:spcBef>
          <a:spcPct val="20000"/>
        </a:spcBef>
        <a:spcAft>
          <a:spcPct val="0"/>
        </a:spcAft>
        <a:buClr>
          <a:srgbClr val="EE7F00"/>
        </a:buClr>
        <a:buSzPct val="90000"/>
        <a:buFont typeface="Wingdings" pitchFamily="2" charset="2"/>
        <a:buBlip>
          <a:blip r:embed="rId18"/>
        </a:buBlip>
        <a:defRPr>
          <a:solidFill>
            <a:schemeClr val="tx1"/>
          </a:solidFill>
          <a:latin typeface="+mn-lt"/>
          <a:ea typeface="+mn-ea"/>
          <a:cs typeface="ヒラギノ角ゴ Pro W3"/>
        </a:defRPr>
      </a:lvl5pPr>
      <a:lvl6pPr marL="1817954" indent="-248622" algn="l" rtl="0" fontAlgn="base">
        <a:spcBef>
          <a:spcPct val="20000"/>
        </a:spcBef>
        <a:spcAft>
          <a:spcPct val="0"/>
        </a:spcAft>
        <a:buClr>
          <a:srgbClr val="EE7F00"/>
        </a:buClr>
        <a:buSzPct val="90000"/>
        <a:buFont typeface="Wingdings" pitchFamily="2" charset="2"/>
        <a:buBlip>
          <a:blip r:embed="rId18"/>
        </a:buBlip>
        <a:defRPr>
          <a:solidFill>
            <a:schemeClr val="tx1"/>
          </a:solidFill>
          <a:latin typeface="+mn-lt"/>
          <a:ea typeface="+mn-ea"/>
        </a:defRPr>
      </a:lvl6pPr>
      <a:lvl7pPr marL="2274025" indent="-248622" algn="l" rtl="0" fontAlgn="base">
        <a:spcBef>
          <a:spcPct val="20000"/>
        </a:spcBef>
        <a:spcAft>
          <a:spcPct val="0"/>
        </a:spcAft>
        <a:buClr>
          <a:srgbClr val="EE7F00"/>
        </a:buClr>
        <a:buSzPct val="90000"/>
        <a:buFont typeface="Wingdings" pitchFamily="2" charset="2"/>
        <a:buBlip>
          <a:blip r:embed="rId18"/>
        </a:buBlip>
        <a:defRPr>
          <a:solidFill>
            <a:schemeClr val="tx1"/>
          </a:solidFill>
          <a:latin typeface="+mn-lt"/>
          <a:ea typeface="+mn-ea"/>
        </a:defRPr>
      </a:lvl7pPr>
      <a:lvl8pPr marL="2730094" indent="-248622" algn="l" rtl="0" fontAlgn="base">
        <a:spcBef>
          <a:spcPct val="20000"/>
        </a:spcBef>
        <a:spcAft>
          <a:spcPct val="0"/>
        </a:spcAft>
        <a:buClr>
          <a:srgbClr val="EE7F00"/>
        </a:buClr>
        <a:buSzPct val="90000"/>
        <a:buFont typeface="Wingdings" pitchFamily="2" charset="2"/>
        <a:buBlip>
          <a:blip r:embed="rId18"/>
        </a:buBlip>
        <a:defRPr>
          <a:solidFill>
            <a:schemeClr val="tx1"/>
          </a:solidFill>
          <a:latin typeface="+mn-lt"/>
          <a:ea typeface="+mn-ea"/>
        </a:defRPr>
      </a:lvl8pPr>
      <a:lvl9pPr marL="3186171" indent="-248622" algn="l" rtl="0" fontAlgn="base">
        <a:spcBef>
          <a:spcPct val="20000"/>
        </a:spcBef>
        <a:spcAft>
          <a:spcPct val="0"/>
        </a:spcAft>
        <a:buClr>
          <a:srgbClr val="EE7F00"/>
        </a:buClr>
        <a:buSzPct val="90000"/>
        <a:buFont typeface="Wingdings" pitchFamily="2" charset="2"/>
        <a:buBlip>
          <a:blip r:embed="rId18"/>
        </a:buBlip>
        <a:defRPr>
          <a:solidFill>
            <a:schemeClr val="tx1"/>
          </a:solidFill>
          <a:latin typeface="+mn-lt"/>
          <a:ea typeface="+mn-ea"/>
        </a:defRPr>
      </a:lvl9pPr>
    </p:bodyStyle>
    <p:otherStyle>
      <a:defPPr>
        <a:defRPr lang="de-DE"/>
      </a:defPPr>
      <a:lvl1pPr marL="0" algn="l" defTabSz="912144" rtl="0" eaLnBrk="1" latinLnBrk="0" hangingPunct="1">
        <a:defRPr sz="1800" kern="1200">
          <a:solidFill>
            <a:schemeClr val="tx1"/>
          </a:solidFill>
          <a:latin typeface="+mn-lt"/>
          <a:ea typeface="+mn-ea"/>
          <a:cs typeface="+mn-cs"/>
        </a:defRPr>
      </a:lvl1pPr>
      <a:lvl2pPr marL="456073" algn="l" defTabSz="912144" rtl="0" eaLnBrk="1" latinLnBrk="0" hangingPunct="1">
        <a:defRPr sz="1800" kern="1200">
          <a:solidFill>
            <a:schemeClr val="tx1"/>
          </a:solidFill>
          <a:latin typeface="+mn-lt"/>
          <a:ea typeface="+mn-ea"/>
          <a:cs typeface="+mn-cs"/>
        </a:defRPr>
      </a:lvl2pPr>
      <a:lvl3pPr marL="912144" algn="l" defTabSz="912144" rtl="0" eaLnBrk="1" latinLnBrk="0" hangingPunct="1">
        <a:defRPr sz="1800" kern="1200">
          <a:solidFill>
            <a:schemeClr val="tx1"/>
          </a:solidFill>
          <a:latin typeface="+mn-lt"/>
          <a:ea typeface="+mn-ea"/>
          <a:cs typeface="+mn-cs"/>
        </a:defRPr>
      </a:lvl3pPr>
      <a:lvl4pPr marL="1368217" algn="l" defTabSz="912144" rtl="0" eaLnBrk="1" latinLnBrk="0" hangingPunct="1">
        <a:defRPr sz="1800" kern="1200">
          <a:solidFill>
            <a:schemeClr val="tx1"/>
          </a:solidFill>
          <a:latin typeface="+mn-lt"/>
          <a:ea typeface="+mn-ea"/>
          <a:cs typeface="+mn-cs"/>
        </a:defRPr>
      </a:lvl4pPr>
      <a:lvl5pPr marL="1824289" algn="l" defTabSz="912144" rtl="0" eaLnBrk="1" latinLnBrk="0" hangingPunct="1">
        <a:defRPr sz="1800" kern="1200">
          <a:solidFill>
            <a:schemeClr val="tx1"/>
          </a:solidFill>
          <a:latin typeface="+mn-lt"/>
          <a:ea typeface="+mn-ea"/>
          <a:cs typeface="+mn-cs"/>
        </a:defRPr>
      </a:lvl5pPr>
      <a:lvl6pPr marL="2280358" algn="l" defTabSz="912144" rtl="0" eaLnBrk="1" latinLnBrk="0" hangingPunct="1">
        <a:defRPr sz="1800" kern="1200">
          <a:solidFill>
            <a:schemeClr val="tx1"/>
          </a:solidFill>
          <a:latin typeface="+mn-lt"/>
          <a:ea typeface="+mn-ea"/>
          <a:cs typeface="+mn-cs"/>
        </a:defRPr>
      </a:lvl6pPr>
      <a:lvl7pPr marL="2736433" algn="l" defTabSz="912144" rtl="0" eaLnBrk="1" latinLnBrk="0" hangingPunct="1">
        <a:defRPr sz="1800" kern="1200">
          <a:solidFill>
            <a:schemeClr val="tx1"/>
          </a:solidFill>
          <a:latin typeface="+mn-lt"/>
          <a:ea typeface="+mn-ea"/>
          <a:cs typeface="+mn-cs"/>
        </a:defRPr>
      </a:lvl7pPr>
      <a:lvl8pPr marL="3192504" algn="l" defTabSz="912144" rtl="0" eaLnBrk="1" latinLnBrk="0" hangingPunct="1">
        <a:defRPr sz="1800" kern="1200">
          <a:solidFill>
            <a:schemeClr val="tx1"/>
          </a:solidFill>
          <a:latin typeface="+mn-lt"/>
          <a:ea typeface="+mn-ea"/>
          <a:cs typeface="+mn-cs"/>
        </a:defRPr>
      </a:lvl8pPr>
      <a:lvl9pPr marL="3648573" algn="l" defTabSz="912144"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609600" y="274638"/>
            <a:ext cx="10972800" cy="1143000"/>
          </a:xfrm>
          <a:prstGeom prst="rect">
            <a:avLst/>
          </a:prstGeom>
        </p:spPr>
        <p:txBody>
          <a:bodyPr vert="horz" lIns="91417" tIns="45709" rIns="91417" bIns="45709"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609600" y="1600207"/>
            <a:ext cx="10972800" cy="4525963"/>
          </a:xfrm>
          <a:prstGeom prst="rect">
            <a:avLst/>
          </a:prstGeom>
        </p:spPr>
        <p:txBody>
          <a:bodyPr vert="horz" lIns="91417" tIns="45709" rIns="91417" bIns="45709"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609600" y="6356358"/>
            <a:ext cx="2844800" cy="365125"/>
          </a:xfrm>
          <a:prstGeom prst="rect">
            <a:avLst/>
          </a:prstGeom>
        </p:spPr>
        <p:txBody>
          <a:bodyPr vert="horz" lIns="91417" tIns="45709" rIns="91417" bIns="45709" rtlCol="0" anchor="ctr"/>
          <a:lstStyle>
            <a:lvl1pPr algn="l">
              <a:defRPr sz="1200">
                <a:solidFill>
                  <a:schemeClr val="tx1">
                    <a:tint val="75000"/>
                  </a:schemeClr>
                </a:solidFill>
              </a:defRPr>
            </a:lvl1pPr>
          </a:lstStyle>
          <a:p>
            <a:pPr defTabSz="914175"/>
            <a:fld id="{BF3B3392-9FA4-4F9B-BE26-F0C80FFFE405}" type="datetime1">
              <a:rPr lang="de-DE" smtClean="0">
                <a:solidFill>
                  <a:prstClr val="black">
                    <a:tint val="75000"/>
                  </a:prstClr>
                </a:solidFill>
              </a:rPr>
              <a:pPr defTabSz="914175"/>
              <a:t>08.10.2019</a:t>
            </a:fld>
            <a:endParaRPr lang="de-DE">
              <a:solidFill>
                <a:prstClr val="black">
                  <a:tint val="75000"/>
                </a:prstClr>
              </a:solidFill>
            </a:endParaRPr>
          </a:p>
        </p:txBody>
      </p:sp>
      <p:sp>
        <p:nvSpPr>
          <p:cNvPr id="5" name="Fußzeilenplatzhalter 4"/>
          <p:cNvSpPr>
            <a:spLocks noGrp="1"/>
          </p:cNvSpPr>
          <p:nvPr>
            <p:ph type="ftr" sz="quarter" idx="3"/>
          </p:nvPr>
        </p:nvSpPr>
        <p:spPr>
          <a:xfrm>
            <a:off x="4165600" y="6356358"/>
            <a:ext cx="3860800" cy="365125"/>
          </a:xfrm>
          <a:prstGeom prst="rect">
            <a:avLst/>
          </a:prstGeom>
        </p:spPr>
        <p:txBody>
          <a:bodyPr vert="horz" lIns="91417" tIns="45709" rIns="91417" bIns="45709" rtlCol="0" anchor="ctr"/>
          <a:lstStyle>
            <a:lvl1pPr algn="ctr">
              <a:defRPr sz="1200">
                <a:solidFill>
                  <a:schemeClr val="tx1">
                    <a:tint val="75000"/>
                  </a:schemeClr>
                </a:solidFill>
              </a:defRPr>
            </a:lvl1pPr>
          </a:lstStyle>
          <a:p>
            <a:pPr defTabSz="914175"/>
            <a:endParaRPr lang="de-DE">
              <a:solidFill>
                <a:prstClr val="black">
                  <a:tint val="75000"/>
                </a:prstClr>
              </a:solidFill>
            </a:endParaRPr>
          </a:p>
        </p:txBody>
      </p:sp>
      <p:sp>
        <p:nvSpPr>
          <p:cNvPr id="6" name="Foliennummernplatzhalter 5"/>
          <p:cNvSpPr>
            <a:spLocks noGrp="1"/>
          </p:cNvSpPr>
          <p:nvPr>
            <p:ph type="sldNum" sz="quarter" idx="4"/>
          </p:nvPr>
        </p:nvSpPr>
        <p:spPr>
          <a:xfrm>
            <a:off x="-100800" y="5176800"/>
            <a:ext cx="710400" cy="381600"/>
          </a:xfrm>
          <a:prstGeom prst="rect">
            <a:avLst/>
          </a:prstGeom>
        </p:spPr>
        <p:txBody>
          <a:bodyPr vert="horz" lIns="91417" tIns="45709" rIns="91417" bIns="45709" rtlCol="0" anchor="ctr"/>
          <a:lstStyle>
            <a:lvl1pPr algn="ctr">
              <a:defRPr sz="1200">
                <a:solidFill>
                  <a:schemeClr val="bg1"/>
                </a:solidFill>
                <a:latin typeface="Arial" pitchFamily="34" charset="0"/>
                <a:cs typeface="Arial" pitchFamily="34" charset="0"/>
              </a:defRPr>
            </a:lvl1pPr>
          </a:lstStyle>
          <a:p>
            <a:pPr defTabSz="914175"/>
            <a:fld id="{1DABAE26-BF19-4492-87FC-ABD1D4F62AF2}" type="slidenum">
              <a:rPr lang="de-DE" smtClean="0">
                <a:solidFill>
                  <a:prstClr val="white"/>
                </a:solidFill>
              </a:rPr>
              <a:pPr defTabSz="914175"/>
              <a:t>‹Nr.›</a:t>
            </a:fld>
            <a:endParaRPr lang="de-DE">
              <a:solidFill>
                <a:prstClr val="white"/>
              </a:solidFill>
            </a:endParaRPr>
          </a:p>
        </p:txBody>
      </p:sp>
      <p:pic>
        <p:nvPicPr>
          <p:cNvPr id="10" name="Picture 7" descr="WWK-Logo-_Eine starke Gemeinschaft_CMYK"/>
          <p:cNvPicPr>
            <a:picLocks noChangeAspect="1" noChangeArrowheads="1"/>
          </p:cNvPicPr>
          <p:nvPr/>
        </p:nvPicPr>
        <p:blipFill>
          <a:blip r:embed="rId18">
            <a:extLst>
              <a:ext uri="{28A0092B-C50C-407E-A947-70E740481C1C}">
                <a14:useLocalDpi xmlns:a14="http://schemas.microsoft.com/office/drawing/2010/main"/>
              </a:ext>
            </a:extLst>
          </a:blip>
          <a:srcRect/>
          <a:stretch>
            <a:fillRect/>
          </a:stretch>
        </p:blipFill>
        <p:spPr bwMode="auto">
          <a:xfrm>
            <a:off x="9596967" y="279408"/>
            <a:ext cx="21590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160252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Lst>
  <p:timing>
    <p:tnLst>
      <p:par>
        <p:cTn id="1" dur="indefinite" restart="never" nodeType="tmRoot"/>
      </p:par>
    </p:tnLst>
  </p:timing>
  <p:hf hdr="0" ftr="0" dt="0"/>
  <p:txStyles>
    <p:titleStyle>
      <a:lvl1pPr algn="ctr" defTabSz="914175" rtl="0" eaLnBrk="1" latinLnBrk="0" hangingPunct="1">
        <a:spcBef>
          <a:spcPct val="0"/>
        </a:spcBef>
        <a:buNone/>
        <a:defRPr sz="4400" kern="1200">
          <a:solidFill>
            <a:schemeClr val="tx1"/>
          </a:solidFill>
          <a:latin typeface="+mj-lt"/>
          <a:ea typeface="+mj-ea"/>
          <a:cs typeface="+mj-cs"/>
        </a:defRPr>
      </a:lvl1pPr>
    </p:titleStyle>
    <p:bodyStyle>
      <a:lvl1pPr marL="342815" indent="-342815" algn="l" defTabSz="914175"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766" indent="-285679" algn="l" defTabSz="914175"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716" indent="-228543" algn="l" defTabSz="914175"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805" indent="-228543" algn="l" defTabSz="914175"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6891" indent="-228543" algn="l" defTabSz="914175"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3978" indent="-228543" algn="l" defTabSz="914175"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065" indent="-228543" algn="l" defTabSz="914175"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153" indent="-228543" algn="l" defTabSz="914175"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235" indent="-228543" algn="l" defTabSz="914175"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175" rtl="0" eaLnBrk="1" latinLnBrk="0" hangingPunct="1">
        <a:defRPr sz="1800" kern="1200">
          <a:solidFill>
            <a:schemeClr val="tx1"/>
          </a:solidFill>
          <a:latin typeface="+mn-lt"/>
          <a:ea typeface="+mn-ea"/>
          <a:cs typeface="+mn-cs"/>
        </a:defRPr>
      </a:lvl1pPr>
      <a:lvl2pPr marL="457087" algn="l" defTabSz="914175" rtl="0" eaLnBrk="1" latinLnBrk="0" hangingPunct="1">
        <a:defRPr sz="1800" kern="1200">
          <a:solidFill>
            <a:schemeClr val="tx1"/>
          </a:solidFill>
          <a:latin typeface="+mn-lt"/>
          <a:ea typeface="+mn-ea"/>
          <a:cs typeface="+mn-cs"/>
        </a:defRPr>
      </a:lvl2pPr>
      <a:lvl3pPr marL="914175" algn="l" defTabSz="914175" rtl="0" eaLnBrk="1" latinLnBrk="0" hangingPunct="1">
        <a:defRPr sz="1800" kern="1200">
          <a:solidFill>
            <a:schemeClr val="tx1"/>
          </a:solidFill>
          <a:latin typeface="+mn-lt"/>
          <a:ea typeface="+mn-ea"/>
          <a:cs typeface="+mn-cs"/>
        </a:defRPr>
      </a:lvl3pPr>
      <a:lvl4pPr marL="1371262" algn="l" defTabSz="914175" rtl="0" eaLnBrk="1" latinLnBrk="0" hangingPunct="1">
        <a:defRPr sz="1800" kern="1200">
          <a:solidFill>
            <a:schemeClr val="tx1"/>
          </a:solidFill>
          <a:latin typeface="+mn-lt"/>
          <a:ea typeface="+mn-ea"/>
          <a:cs typeface="+mn-cs"/>
        </a:defRPr>
      </a:lvl4pPr>
      <a:lvl5pPr marL="1828348" algn="l" defTabSz="914175" rtl="0" eaLnBrk="1" latinLnBrk="0" hangingPunct="1">
        <a:defRPr sz="1800" kern="1200">
          <a:solidFill>
            <a:schemeClr val="tx1"/>
          </a:solidFill>
          <a:latin typeface="+mn-lt"/>
          <a:ea typeface="+mn-ea"/>
          <a:cs typeface="+mn-cs"/>
        </a:defRPr>
      </a:lvl5pPr>
      <a:lvl6pPr marL="2285435" algn="l" defTabSz="914175" rtl="0" eaLnBrk="1" latinLnBrk="0" hangingPunct="1">
        <a:defRPr sz="1800" kern="1200">
          <a:solidFill>
            <a:schemeClr val="tx1"/>
          </a:solidFill>
          <a:latin typeface="+mn-lt"/>
          <a:ea typeface="+mn-ea"/>
          <a:cs typeface="+mn-cs"/>
        </a:defRPr>
      </a:lvl6pPr>
      <a:lvl7pPr marL="2742522" algn="l" defTabSz="914175" rtl="0" eaLnBrk="1" latinLnBrk="0" hangingPunct="1">
        <a:defRPr sz="1800" kern="1200">
          <a:solidFill>
            <a:schemeClr val="tx1"/>
          </a:solidFill>
          <a:latin typeface="+mn-lt"/>
          <a:ea typeface="+mn-ea"/>
          <a:cs typeface="+mn-cs"/>
        </a:defRPr>
      </a:lvl7pPr>
      <a:lvl8pPr marL="3199609" algn="l" defTabSz="914175" rtl="0" eaLnBrk="1" latinLnBrk="0" hangingPunct="1">
        <a:defRPr sz="1800" kern="1200">
          <a:solidFill>
            <a:schemeClr val="tx1"/>
          </a:solidFill>
          <a:latin typeface="+mn-lt"/>
          <a:ea typeface="+mn-ea"/>
          <a:cs typeface="+mn-cs"/>
        </a:defRPr>
      </a:lvl8pPr>
      <a:lvl9pPr marL="3656695" algn="l" defTabSz="91417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de-DE" dirty="0"/>
              <a:t>Mastertitelformat bearbeiten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de-DE"/>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de-DE"/>
              <a:t>Robert Drewnick  |  Präsentation des Folienmasters  |  14.12.2017</a:t>
            </a: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12F43C7-0723-48E7-B4E9-E0F128784CAA}" type="slidenum">
              <a:rPr lang="de-DE" smtClean="0"/>
              <a:t>‹Nr.›</a:t>
            </a:fld>
            <a:endParaRPr lang="de-DE"/>
          </a:p>
        </p:txBody>
      </p:sp>
    </p:spTree>
    <p:extLst>
      <p:ext uri="{BB962C8B-B14F-4D97-AF65-F5344CB8AC3E}">
        <p14:creationId xmlns:p14="http://schemas.microsoft.com/office/powerpoint/2010/main" val="4139932518"/>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 id="2147483730" r:id="rId17"/>
    <p:sldLayoutId id="2147483731" r:id="rId18"/>
    <p:sldLayoutId id="2147483732" r:id="rId19"/>
    <p:sldLayoutId id="2147483733" r:id="rId20"/>
    <p:sldLayoutId id="2147483734" r:id="rId21"/>
    <p:sldLayoutId id="2147483735" r:id="rId22"/>
    <p:sldLayoutId id="2147483736" r:id="rId23"/>
    <p:sldLayoutId id="2147483737" r:id="rId24"/>
    <p:sldLayoutId id="2147483738" r:id="rId25"/>
    <p:sldLayoutId id="2147483739" r:id="rId26"/>
    <p:sldLayoutId id="2147483740" r:id="rId27"/>
  </p:sldLayoutIdLst>
  <p:hf hdr="0" dt="0"/>
  <p:txStyles>
    <p:titleStyle>
      <a:lvl1pPr algn="l" defTabSz="685800" rtl="0" eaLnBrk="1" latinLnBrk="0" hangingPunct="1">
        <a:lnSpc>
          <a:spcPct val="90000"/>
        </a:lnSpc>
        <a:spcBef>
          <a:spcPct val="0"/>
        </a:spcBef>
        <a:buNone/>
        <a:defRPr sz="3300" b="1" kern="1200">
          <a:solidFill>
            <a:schemeClr val="tx2"/>
          </a:solidFill>
          <a:latin typeface="+mj-lt"/>
          <a:ea typeface="+mj-ea"/>
          <a:cs typeface="+mj-cs"/>
        </a:defRPr>
      </a:lvl1pPr>
    </p:titleStyle>
    <p:bodyStyle>
      <a:lvl1pPr marL="171450" indent="-171450" algn="l" defTabSz="685800" rtl="0" eaLnBrk="1" latinLnBrk="0" hangingPunct="1">
        <a:lnSpc>
          <a:spcPct val="90000"/>
        </a:lnSpc>
        <a:spcBef>
          <a:spcPts val="750"/>
        </a:spcBef>
        <a:buClr>
          <a:schemeClr val="tx2"/>
        </a:buClr>
        <a:buFont typeface="Wingdings" panose="05000000000000000000" pitchFamily="2"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Clr>
          <a:schemeClr val="tx2"/>
        </a:buClr>
        <a:buFont typeface="Wingdings" panose="05000000000000000000" pitchFamily="2"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Clr>
          <a:schemeClr val="tx2"/>
        </a:buClr>
        <a:buFont typeface="Wingdings" panose="05000000000000000000" pitchFamily="2"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Clr>
          <a:schemeClr val="tx2"/>
        </a:buClr>
        <a:buFont typeface="Wingdings" panose="05000000000000000000" pitchFamily="2"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Clr>
          <a:schemeClr val="tx2"/>
        </a:buClr>
        <a:buFont typeface="Wingdings" panose="05000000000000000000" pitchFamily="2" charset="2"/>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32B5AB-60F7-4ACE-8A5D-9772732ADB8A}" type="datetime1">
              <a:rPr lang="de-DE" smtClean="0"/>
              <a:pPr/>
              <a:t>08.10.2019</a:t>
            </a:fld>
            <a:endParaRPr lang="de-DE"/>
          </a:p>
        </p:txBody>
      </p:sp>
      <p:sp>
        <p:nvSpPr>
          <p:cNvPr id="5" name="Fußzeilenplatzhalt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a:t>Dr. Klaus Mühlbauer</a:t>
            </a:r>
          </a:p>
        </p:txBody>
      </p:sp>
      <p:sp>
        <p:nvSpPr>
          <p:cNvPr id="6" name="Foliennummernplatzhalt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BA9EBD-79C3-4C07-9050-873418CF88E2}" type="slidenum">
              <a:rPr lang="de-DE" smtClean="0"/>
              <a:pPr/>
              <a:t>‹Nr.›</a:t>
            </a:fld>
            <a:endParaRPr lang="de-DE"/>
          </a:p>
        </p:txBody>
      </p:sp>
    </p:spTree>
    <p:extLst>
      <p:ext uri="{BB962C8B-B14F-4D97-AF65-F5344CB8AC3E}">
        <p14:creationId xmlns:p14="http://schemas.microsoft.com/office/powerpoint/2010/main" val="618947978"/>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 id="2147483754" r:id="rId13"/>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elplatzhalt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smtClean="0"/>
              <a:t>Titelmasterformat durch Klicken bearbeiten</a:t>
            </a:r>
          </a:p>
        </p:txBody>
      </p:sp>
      <p:sp>
        <p:nvSpPr>
          <p:cNvPr id="1027" name="Textplatzhalt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4" name="Datumsplatzhalt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endParaRPr lang="de-DE" dirty="0">
              <a:solidFill>
                <a:prstClr val="black">
                  <a:tint val="75000"/>
                </a:prstClr>
              </a:solidFill>
              <a:ea typeface="ヒラギノ角ゴ Pro W3" pitchFamily="124" charset="-128"/>
            </a:endParaRPr>
          </a:p>
        </p:txBody>
      </p:sp>
      <p:sp>
        <p:nvSpPr>
          <p:cNvPr id="5" name="Fußzeilenplatzhalt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de-DE" dirty="0">
              <a:solidFill>
                <a:prstClr val="black">
                  <a:tint val="75000"/>
                </a:prstClr>
              </a:solidFill>
              <a:ea typeface="ヒラギノ角ゴ Pro W3" pitchFamily="124" charset="-128"/>
            </a:endParaRPr>
          </a:p>
        </p:txBody>
      </p:sp>
      <p:sp>
        <p:nvSpPr>
          <p:cNvPr id="6" name="Foliennummernplatzhalter 5"/>
          <p:cNvSpPr>
            <a:spLocks noGrp="1"/>
          </p:cNvSpPr>
          <p:nvPr>
            <p:ph type="sldNum" sz="quarter" idx="4"/>
          </p:nvPr>
        </p:nvSpPr>
        <p:spPr>
          <a:xfrm>
            <a:off x="-101600" y="5176838"/>
            <a:ext cx="711200" cy="381000"/>
          </a:xfrm>
          <a:prstGeom prst="rect">
            <a:avLst/>
          </a:prstGeom>
        </p:spPr>
        <p:txBody>
          <a:bodyPr vert="horz" lIns="91440" tIns="45720" rIns="91440" bIns="45720" rtlCol="0" anchor="ctr"/>
          <a:lstStyle>
            <a:lvl1pPr algn="ctr" fontAlgn="auto">
              <a:spcBef>
                <a:spcPts val="0"/>
              </a:spcBef>
              <a:spcAft>
                <a:spcPts val="0"/>
              </a:spcAft>
              <a:defRPr sz="1200">
                <a:solidFill>
                  <a:schemeClr val="bg1"/>
                </a:solidFill>
                <a:latin typeface="Arial" pitchFamily="34" charset="0"/>
                <a:cs typeface="Arial" pitchFamily="34" charset="0"/>
              </a:defRPr>
            </a:lvl1pPr>
          </a:lstStyle>
          <a:p>
            <a:pPr>
              <a:defRPr/>
            </a:pPr>
            <a:fld id="{556484C5-3010-4C7D-AA57-9CBEB6C91563}" type="slidenum">
              <a:rPr lang="de-DE">
                <a:solidFill>
                  <a:prstClr val="white"/>
                </a:solidFill>
                <a:ea typeface="ヒラギノ角ゴ Pro W3" pitchFamily="124" charset="-128"/>
              </a:rPr>
              <a:pPr>
                <a:defRPr/>
              </a:pPr>
              <a:t>‹Nr.›</a:t>
            </a:fld>
            <a:endParaRPr lang="de-DE" dirty="0">
              <a:solidFill>
                <a:prstClr val="white"/>
              </a:solidFill>
              <a:ea typeface="ヒラギノ角ゴ Pro W3" pitchFamily="124" charset="-128"/>
            </a:endParaRPr>
          </a:p>
        </p:txBody>
      </p:sp>
      <p:pic>
        <p:nvPicPr>
          <p:cNvPr id="1031" name="Picture 7" descr="WWK-Logo-_Eine starke Gemeinschaft_CMYK"/>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9596967" y="279401"/>
            <a:ext cx="21590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1688764"/>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Lst>
  <p:timing>
    <p:tnLst>
      <p:par>
        <p:cTn id="1" dur="indefinite" restart="never" nodeType="tmRoot"/>
      </p:par>
    </p:tnLst>
  </p:timing>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itchFamily="34" charset="0"/>
        </a:defRPr>
      </a:lvl2pPr>
      <a:lvl3pPr algn="ctr" rtl="0" eaLnBrk="0" fontAlgn="base" hangingPunct="0">
        <a:spcBef>
          <a:spcPct val="0"/>
        </a:spcBef>
        <a:spcAft>
          <a:spcPct val="0"/>
        </a:spcAft>
        <a:defRPr sz="4400">
          <a:solidFill>
            <a:schemeClr val="tx1"/>
          </a:solidFill>
          <a:latin typeface="Arial" pitchFamily="34" charset="0"/>
        </a:defRPr>
      </a:lvl3pPr>
      <a:lvl4pPr algn="ctr" rtl="0" eaLnBrk="0" fontAlgn="base" hangingPunct="0">
        <a:spcBef>
          <a:spcPct val="0"/>
        </a:spcBef>
        <a:spcAft>
          <a:spcPct val="0"/>
        </a:spcAft>
        <a:defRPr sz="4400">
          <a:solidFill>
            <a:schemeClr val="tx1"/>
          </a:solidFill>
          <a:latin typeface="Arial" pitchFamily="34" charset="0"/>
        </a:defRPr>
      </a:lvl4pPr>
      <a:lvl5pPr algn="ctr" rtl="0" eaLnBrk="0" fontAlgn="base" hangingPunct="0">
        <a:spcBef>
          <a:spcPct val="0"/>
        </a:spcBef>
        <a:spcAft>
          <a:spcPct val="0"/>
        </a:spcAft>
        <a:defRPr sz="4400">
          <a:solidFill>
            <a:schemeClr val="tx1"/>
          </a:solidFill>
          <a:latin typeface="Arial" pitchFamily="34" charset="0"/>
        </a:defRPr>
      </a:lvl5pPr>
      <a:lvl6pPr marL="457200" algn="ctr" rtl="0" fontAlgn="base">
        <a:spcBef>
          <a:spcPct val="0"/>
        </a:spcBef>
        <a:spcAft>
          <a:spcPct val="0"/>
        </a:spcAft>
        <a:defRPr sz="4400">
          <a:solidFill>
            <a:schemeClr val="tx1"/>
          </a:solidFill>
          <a:latin typeface="Arial" pitchFamily="34" charset="0"/>
        </a:defRPr>
      </a:lvl6pPr>
      <a:lvl7pPr marL="914400" algn="ctr" rtl="0" fontAlgn="base">
        <a:spcBef>
          <a:spcPct val="0"/>
        </a:spcBef>
        <a:spcAft>
          <a:spcPct val="0"/>
        </a:spcAft>
        <a:defRPr sz="4400">
          <a:solidFill>
            <a:schemeClr val="tx1"/>
          </a:solidFill>
          <a:latin typeface="Arial" pitchFamily="34" charset="0"/>
        </a:defRPr>
      </a:lvl7pPr>
      <a:lvl8pPr marL="1371600" algn="ctr" rtl="0" fontAlgn="base">
        <a:spcBef>
          <a:spcPct val="0"/>
        </a:spcBef>
        <a:spcAft>
          <a:spcPct val="0"/>
        </a:spcAft>
        <a:defRPr sz="4400">
          <a:solidFill>
            <a:schemeClr val="tx1"/>
          </a:solidFill>
          <a:latin typeface="Arial" pitchFamily="34" charset="0"/>
        </a:defRPr>
      </a:lvl8pPr>
      <a:lvl9pPr marL="1828800" algn="ctr" rtl="0" fontAlgn="base">
        <a:spcBef>
          <a:spcPct val="0"/>
        </a:spcBef>
        <a:spcAft>
          <a:spcPct val="0"/>
        </a:spcAft>
        <a:defRPr sz="4400">
          <a:solidFill>
            <a:schemeClr val="tx1"/>
          </a:solidFill>
          <a:latin typeface="Arial"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elplatzhalt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smtClean="0"/>
              <a:t>Titelmasterformat durch Klicken bearbeiten</a:t>
            </a:r>
          </a:p>
        </p:txBody>
      </p:sp>
      <p:sp>
        <p:nvSpPr>
          <p:cNvPr id="2051" name="Textplatzhalt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p:txBody>
      </p:sp>
      <p:sp>
        <p:nvSpPr>
          <p:cNvPr id="4" name="Datumsplatzhalt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cs typeface="+mn-cs"/>
              </a:defRPr>
            </a:lvl1pPr>
          </a:lstStyle>
          <a:p>
            <a:pPr>
              <a:defRPr/>
            </a:pPr>
            <a:fld id="{BF3B3392-9FA4-4F9B-BE26-F0C80FFFE405}" type="datetime1">
              <a:rPr lang="de-DE"/>
              <a:pPr>
                <a:defRPr/>
              </a:pPr>
              <a:t>08.10.2019</a:t>
            </a:fld>
            <a:endParaRPr lang="de-DE"/>
          </a:p>
        </p:txBody>
      </p:sp>
      <p:sp>
        <p:nvSpPr>
          <p:cNvPr id="5" name="Fußzeilenplatzhalt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cs typeface="+mn-cs"/>
              </a:defRPr>
            </a:lvl1pPr>
          </a:lstStyle>
          <a:p>
            <a:pPr>
              <a:defRPr/>
            </a:pPr>
            <a:endParaRPr lang="de-DE"/>
          </a:p>
        </p:txBody>
      </p:sp>
      <p:sp>
        <p:nvSpPr>
          <p:cNvPr id="6" name="Foliennummernplatzhalter 5"/>
          <p:cNvSpPr>
            <a:spLocks noGrp="1"/>
          </p:cNvSpPr>
          <p:nvPr>
            <p:ph type="sldNum" sz="quarter" idx="4"/>
          </p:nvPr>
        </p:nvSpPr>
        <p:spPr>
          <a:xfrm>
            <a:off x="-101600" y="5176838"/>
            <a:ext cx="711200" cy="381000"/>
          </a:xfrm>
          <a:prstGeom prst="rect">
            <a:avLst/>
          </a:prstGeom>
        </p:spPr>
        <p:txBody>
          <a:bodyPr vert="horz" lIns="91440" tIns="45720" rIns="91440" bIns="45720" rtlCol="0" anchor="ctr"/>
          <a:lstStyle>
            <a:lvl1pPr algn="ctr" fontAlgn="auto">
              <a:spcBef>
                <a:spcPts val="0"/>
              </a:spcBef>
              <a:spcAft>
                <a:spcPts val="0"/>
              </a:spcAft>
              <a:defRPr sz="1200">
                <a:solidFill>
                  <a:prstClr val="white"/>
                </a:solidFill>
                <a:latin typeface="Arial" pitchFamily="34" charset="0"/>
                <a:cs typeface="Arial" pitchFamily="34" charset="0"/>
              </a:defRPr>
            </a:lvl1pPr>
          </a:lstStyle>
          <a:p>
            <a:pPr>
              <a:defRPr/>
            </a:pPr>
            <a:fld id="{3526E237-C29F-48A1-A890-16EA583101DB}" type="slidenum">
              <a:rPr lang="de-DE"/>
              <a:pPr>
                <a:defRPr/>
              </a:pPr>
              <a:t>‹Nr.›</a:t>
            </a:fld>
            <a:endParaRPr lang="de-DE"/>
          </a:p>
        </p:txBody>
      </p:sp>
      <p:pic>
        <p:nvPicPr>
          <p:cNvPr id="2055" name="Picture 7" descr="WWK-Logo-_Eine starke Gemeinschaft_CMYK"/>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9596967" y="279401"/>
            <a:ext cx="21590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2745801"/>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 id="2147483779" r:id="rId12"/>
    <p:sldLayoutId id="2147483780" r:id="rId13"/>
    <p:sldLayoutId id="2147483781" r:id="rId14"/>
  </p:sldLayoutIdLst>
  <p:timing>
    <p:tnLst>
      <p:par>
        <p:cTn id="1" dur="indefinite" restart="never" nodeType="tmRoot"/>
      </p:par>
    </p:tnLst>
  </p:timing>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itchFamily="34" charset="0"/>
        </a:defRPr>
      </a:lvl2pPr>
      <a:lvl3pPr algn="ctr" rtl="0" eaLnBrk="0" fontAlgn="base" hangingPunct="0">
        <a:spcBef>
          <a:spcPct val="0"/>
        </a:spcBef>
        <a:spcAft>
          <a:spcPct val="0"/>
        </a:spcAft>
        <a:defRPr sz="4400">
          <a:solidFill>
            <a:schemeClr val="tx1"/>
          </a:solidFill>
          <a:latin typeface="Arial" pitchFamily="34" charset="0"/>
        </a:defRPr>
      </a:lvl3pPr>
      <a:lvl4pPr algn="ctr" rtl="0" eaLnBrk="0" fontAlgn="base" hangingPunct="0">
        <a:spcBef>
          <a:spcPct val="0"/>
        </a:spcBef>
        <a:spcAft>
          <a:spcPct val="0"/>
        </a:spcAft>
        <a:defRPr sz="4400">
          <a:solidFill>
            <a:schemeClr val="tx1"/>
          </a:solidFill>
          <a:latin typeface="Arial" pitchFamily="34" charset="0"/>
        </a:defRPr>
      </a:lvl4pPr>
      <a:lvl5pPr algn="ctr" rtl="0" eaLnBrk="0" fontAlgn="base" hangingPunct="0">
        <a:spcBef>
          <a:spcPct val="0"/>
        </a:spcBef>
        <a:spcAft>
          <a:spcPct val="0"/>
        </a:spcAft>
        <a:defRPr sz="4400">
          <a:solidFill>
            <a:schemeClr val="tx1"/>
          </a:solidFill>
          <a:latin typeface="Arial" pitchFamily="34" charset="0"/>
        </a:defRPr>
      </a:lvl5pPr>
      <a:lvl6pPr marL="457200" algn="ctr" rtl="0" fontAlgn="base">
        <a:spcBef>
          <a:spcPct val="0"/>
        </a:spcBef>
        <a:spcAft>
          <a:spcPct val="0"/>
        </a:spcAft>
        <a:defRPr sz="4400">
          <a:solidFill>
            <a:schemeClr val="tx1"/>
          </a:solidFill>
          <a:latin typeface="Arial" pitchFamily="34" charset="0"/>
        </a:defRPr>
      </a:lvl6pPr>
      <a:lvl7pPr marL="914400" algn="ctr" rtl="0" fontAlgn="base">
        <a:spcBef>
          <a:spcPct val="0"/>
        </a:spcBef>
        <a:spcAft>
          <a:spcPct val="0"/>
        </a:spcAft>
        <a:defRPr sz="4400">
          <a:solidFill>
            <a:schemeClr val="tx1"/>
          </a:solidFill>
          <a:latin typeface="Arial" pitchFamily="34" charset="0"/>
        </a:defRPr>
      </a:lvl7pPr>
      <a:lvl8pPr marL="1371600" algn="ctr" rtl="0" fontAlgn="base">
        <a:spcBef>
          <a:spcPct val="0"/>
        </a:spcBef>
        <a:spcAft>
          <a:spcPct val="0"/>
        </a:spcAft>
        <a:defRPr sz="4400">
          <a:solidFill>
            <a:schemeClr val="tx1"/>
          </a:solidFill>
          <a:latin typeface="Arial" pitchFamily="34" charset="0"/>
        </a:defRPr>
      </a:lvl8pPr>
      <a:lvl9pPr marL="1828800" algn="ctr" rtl="0" fontAlgn="base">
        <a:spcBef>
          <a:spcPct val="0"/>
        </a:spcBef>
        <a:spcAft>
          <a:spcPct val="0"/>
        </a:spcAft>
        <a:defRPr sz="4400">
          <a:solidFill>
            <a:schemeClr val="tx1"/>
          </a:solidFill>
          <a:latin typeface="Arial"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3B3392-9FA4-4F9B-BE26-F0C80FFFE405}" type="datetime1">
              <a:rPr lang="de-DE" smtClean="0">
                <a:solidFill>
                  <a:prstClr val="black">
                    <a:tint val="75000"/>
                  </a:prstClr>
                </a:solidFill>
              </a:rPr>
              <a:pPr/>
              <a:t>08.10.2019</a:t>
            </a:fld>
            <a:endParaRPr lang="de-DE">
              <a:solidFill>
                <a:prstClr val="black">
                  <a:tint val="75000"/>
                </a:prstClr>
              </a:solidFill>
            </a:endParaRPr>
          </a:p>
        </p:txBody>
      </p:sp>
      <p:sp>
        <p:nvSpPr>
          <p:cNvPr id="5" name="Fußzeilenplatzhalt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solidFill>
                <a:prstClr val="black">
                  <a:tint val="75000"/>
                </a:prstClr>
              </a:solidFill>
            </a:endParaRPr>
          </a:p>
        </p:txBody>
      </p:sp>
      <p:sp>
        <p:nvSpPr>
          <p:cNvPr id="6" name="Foliennummernplatzhalter 5"/>
          <p:cNvSpPr>
            <a:spLocks noGrp="1"/>
          </p:cNvSpPr>
          <p:nvPr>
            <p:ph type="sldNum" sz="quarter" idx="4"/>
          </p:nvPr>
        </p:nvSpPr>
        <p:spPr>
          <a:xfrm>
            <a:off x="-100800" y="5176800"/>
            <a:ext cx="710400" cy="381600"/>
          </a:xfrm>
          <a:prstGeom prst="rect">
            <a:avLst/>
          </a:prstGeom>
        </p:spPr>
        <p:txBody>
          <a:bodyPr vert="horz" lIns="91440" tIns="45720" rIns="91440" bIns="45720" rtlCol="0" anchor="ctr"/>
          <a:lstStyle>
            <a:lvl1pPr algn="ctr">
              <a:defRPr sz="1200">
                <a:solidFill>
                  <a:schemeClr val="bg1"/>
                </a:solidFill>
                <a:latin typeface="Arial" pitchFamily="34" charset="0"/>
                <a:cs typeface="Arial" pitchFamily="34" charset="0"/>
              </a:defRPr>
            </a:lvl1pPr>
          </a:lstStyle>
          <a:p>
            <a:fld id="{1DABAE26-BF19-4492-87FC-ABD1D4F62AF2}" type="slidenum">
              <a:rPr lang="de-DE" smtClean="0">
                <a:solidFill>
                  <a:prstClr val="white"/>
                </a:solidFill>
              </a:rPr>
              <a:pPr/>
              <a:t>‹Nr.›</a:t>
            </a:fld>
            <a:endParaRPr lang="de-DE">
              <a:solidFill>
                <a:prstClr val="white"/>
              </a:solidFill>
            </a:endParaRPr>
          </a:p>
        </p:txBody>
      </p:sp>
      <p:pic>
        <p:nvPicPr>
          <p:cNvPr id="10" name="Picture 7" descr="WWK-Logo-_Eine starke Gemeinschaft_CMYK"/>
          <p:cNvPicPr>
            <a:picLocks noChangeAspect="1" noChangeArrowheads="1"/>
          </p:cNvPicPr>
          <p:nvPr/>
        </p:nvPicPr>
        <p:blipFill>
          <a:blip r:embed="rId14">
            <a:extLst>
              <a:ext uri="{28A0092B-C50C-407E-A947-70E740481C1C}">
                <a14:useLocalDpi xmlns:a14="http://schemas.microsoft.com/office/drawing/2010/main"/>
              </a:ext>
            </a:extLst>
          </a:blip>
          <a:srcRect/>
          <a:stretch>
            <a:fillRect/>
          </a:stretch>
        </p:blipFill>
        <p:spPr bwMode="auto">
          <a:xfrm>
            <a:off x="9596967" y="279401"/>
            <a:ext cx="21590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8929974"/>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 id="2147483794" r:id="rId12"/>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6" descr="Streifen"/>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12700"/>
            <a:ext cx="12194117" cy="685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719667" y="287338"/>
            <a:ext cx="8322733" cy="8556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ctr" anchorCtr="0" compatLnSpc="1">
            <a:prstTxWarp prst="textNoShape">
              <a:avLst/>
            </a:prstTxWarp>
          </a:bodyPr>
          <a:lstStyle/>
          <a:p>
            <a:pPr lvl="0"/>
            <a:r>
              <a:rPr lang="de-DE" smtClean="0"/>
              <a:t>Mastertitelformat bearbeiten</a:t>
            </a:r>
          </a:p>
        </p:txBody>
      </p:sp>
      <p:sp>
        <p:nvSpPr>
          <p:cNvPr id="1028" name="Rectangle 3"/>
          <p:cNvSpPr>
            <a:spLocks noGrp="1" noChangeArrowheads="1"/>
          </p:cNvSpPr>
          <p:nvPr>
            <p:ph type="body" idx="1"/>
          </p:nvPr>
        </p:nvSpPr>
        <p:spPr bwMode="auto">
          <a:xfrm>
            <a:off x="711204" y="1447803"/>
            <a:ext cx="10769600" cy="48942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pic>
        <p:nvPicPr>
          <p:cNvPr id="1029" name="Picture 7" descr="WWK-Logo-_Eine starke Gemeinschaft_CMYK"/>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9596967" y="279403"/>
            <a:ext cx="21590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Rectangle 12"/>
          <p:cNvSpPr>
            <a:spLocks noChangeArrowheads="1"/>
          </p:cNvSpPr>
          <p:nvPr/>
        </p:nvSpPr>
        <p:spPr bwMode="auto">
          <a:xfrm>
            <a:off x="0" y="2"/>
            <a:ext cx="508000" cy="1400175"/>
          </a:xfrm>
          <a:prstGeom prst="rect">
            <a:avLst/>
          </a:prstGeom>
          <a:solidFill>
            <a:schemeClr val="bg1"/>
          </a:solidFill>
          <a:ln w="9525">
            <a:solidFill>
              <a:schemeClr val="bg1"/>
            </a:solidFill>
            <a:miter lim="800000"/>
            <a:headEnd/>
            <a:tailEnd/>
          </a:ln>
        </p:spPr>
        <p:txBody>
          <a:bodyPr wrap="none" lIns="91392" tIns="45696" rIns="91392" bIns="45696" anchor="ctr"/>
          <a:lstStyle/>
          <a:p>
            <a:pPr algn="ctr" defTabSz="913916" eaLnBrk="0" fontAlgn="base" hangingPunct="0">
              <a:spcBef>
                <a:spcPct val="0"/>
              </a:spcBef>
              <a:spcAft>
                <a:spcPct val="0"/>
              </a:spcAft>
            </a:pPr>
            <a:endParaRPr lang="de-DE" sz="2400">
              <a:solidFill>
                <a:srgbClr val="FFFFFF"/>
              </a:solidFill>
              <a:cs typeface="Arial" pitchFamily="34" charset="0"/>
            </a:endParaRPr>
          </a:p>
        </p:txBody>
      </p:sp>
      <p:sp>
        <p:nvSpPr>
          <p:cNvPr id="2" name="Rectangle 6"/>
          <p:cNvSpPr>
            <a:spLocks noGrp="1" noChangeArrowheads="1"/>
          </p:cNvSpPr>
          <p:nvPr>
            <p:ph type="sldNum" sz="quarter" idx="4"/>
          </p:nvPr>
        </p:nvSpPr>
        <p:spPr bwMode="auto">
          <a:xfrm>
            <a:off x="-101600" y="5175250"/>
            <a:ext cx="711200"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392" tIns="45696" rIns="91392" bIns="45696" numCol="1" anchor="ctr" anchorCtr="0" compatLnSpc="1">
            <a:prstTxWarp prst="textNoShape">
              <a:avLst/>
            </a:prstTxWarp>
          </a:bodyPr>
          <a:lstStyle>
            <a:lvl1pPr algn="ctr">
              <a:defRPr sz="1200">
                <a:solidFill>
                  <a:schemeClr val="bg1"/>
                </a:solidFill>
              </a:defRPr>
            </a:lvl1pPr>
          </a:lstStyle>
          <a:p>
            <a:pPr defTabSz="913916" eaLnBrk="0" fontAlgn="base" hangingPunct="0">
              <a:spcBef>
                <a:spcPct val="0"/>
              </a:spcBef>
              <a:spcAft>
                <a:spcPct val="0"/>
              </a:spcAft>
              <a:defRPr/>
            </a:pPr>
            <a:fld id="{1DB509F9-6DFD-4609-95A4-AFE269CA28C9}" type="slidenum">
              <a:rPr lang="de-DE" smtClean="0">
                <a:solidFill>
                  <a:srgbClr val="FFFFFF"/>
                </a:solidFill>
                <a:cs typeface="Arial" pitchFamily="34" charset="0"/>
              </a:rPr>
              <a:pPr defTabSz="913916" eaLnBrk="0" fontAlgn="base" hangingPunct="0">
                <a:spcBef>
                  <a:spcPct val="0"/>
                </a:spcBef>
                <a:spcAft>
                  <a:spcPct val="0"/>
                </a:spcAft>
                <a:defRPr/>
              </a:pPr>
              <a:t>‹Nr.›</a:t>
            </a:fld>
            <a:endParaRPr lang="de-DE">
              <a:solidFill>
                <a:srgbClr val="000000"/>
              </a:solidFill>
              <a:cs typeface="Arial" pitchFamily="34" charset="0"/>
            </a:endParaRPr>
          </a:p>
        </p:txBody>
      </p:sp>
    </p:spTree>
    <p:extLst>
      <p:ext uri="{BB962C8B-B14F-4D97-AF65-F5344CB8AC3E}">
        <p14:creationId xmlns:p14="http://schemas.microsoft.com/office/powerpoint/2010/main" val="4121818893"/>
      </p:ext>
    </p:extLst>
  </p:cSld>
  <p:clrMap bg1="lt1" tx1="dk1" bg2="lt2" tx2="dk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Lst>
  <p:transition/>
  <p:hf sldNum="0" hdr="0" ftr="0" dt="0"/>
  <p:txStyles>
    <p:titleStyle>
      <a:lvl1pPr algn="l" rtl="0" eaLnBrk="0" fontAlgn="base" hangingPunct="0">
        <a:lnSpc>
          <a:spcPts val="2600"/>
        </a:lnSpc>
        <a:spcBef>
          <a:spcPct val="0"/>
        </a:spcBef>
        <a:spcAft>
          <a:spcPct val="0"/>
        </a:spcAft>
        <a:defRPr sz="2000">
          <a:solidFill>
            <a:srgbClr val="009038"/>
          </a:solidFill>
          <a:latin typeface="+mj-lt"/>
          <a:ea typeface="+mj-ea"/>
          <a:cs typeface="+mj-cs"/>
        </a:defRPr>
      </a:lvl1pPr>
      <a:lvl2pPr algn="l" rtl="0" eaLnBrk="0" fontAlgn="base" hangingPunct="0">
        <a:lnSpc>
          <a:spcPts val="2600"/>
        </a:lnSpc>
        <a:spcBef>
          <a:spcPct val="0"/>
        </a:spcBef>
        <a:spcAft>
          <a:spcPct val="0"/>
        </a:spcAft>
        <a:defRPr sz="2000">
          <a:solidFill>
            <a:srgbClr val="009038"/>
          </a:solidFill>
          <a:latin typeface="Arial" charset="0"/>
          <a:ea typeface="ヒラギノ角ゴ Pro W3" pitchFamily="124" charset="-128"/>
        </a:defRPr>
      </a:lvl2pPr>
      <a:lvl3pPr algn="l" rtl="0" eaLnBrk="0" fontAlgn="base" hangingPunct="0">
        <a:lnSpc>
          <a:spcPts val="2600"/>
        </a:lnSpc>
        <a:spcBef>
          <a:spcPct val="0"/>
        </a:spcBef>
        <a:spcAft>
          <a:spcPct val="0"/>
        </a:spcAft>
        <a:defRPr sz="2000">
          <a:solidFill>
            <a:srgbClr val="009038"/>
          </a:solidFill>
          <a:latin typeface="Arial" charset="0"/>
          <a:ea typeface="ヒラギノ角ゴ Pro W3" pitchFamily="124" charset="-128"/>
        </a:defRPr>
      </a:lvl3pPr>
      <a:lvl4pPr algn="l" rtl="0" eaLnBrk="0" fontAlgn="base" hangingPunct="0">
        <a:lnSpc>
          <a:spcPts val="2600"/>
        </a:lnSpc>
        <a:spcBef>
          <a:spcPct val="0"/>
        </a:spcBef>
        <a:spcAft>
          <a:spcPct val="0"/>
        </a:spcAft>
        <a:defRPr sz="2000">
          <a:solidFill>
            <a:srgbClr val="009038"/>
          </a:solidFill>
          <a:latin typeface="Arial" charset="0"/>
          <a:ea typeface="ヒラギノ角ゴ Pro W3" pitchFamily="124" charset="-128"/>
        </a:defRPr>
      </a:lvl4pPr>
      <a:lvl5pPr algn="l" rtl="0" eaLnBrk="0" fontAlgn="base" hangingPunct="0">
        <a:lnSpc>
          <a:spcPts val="2600"/>
        </a:lnSpc>
        <a:spcBef>
          <a:spcPct val="0"/>
        </a:spcBef>
        <a:spcAft>
          <a:spcPct val="0"/>
        </a:spcAft>
        <a:defRPr sz="2000">
          <a:solidFill>
            <a:srgbClr val="009038"/>
          </a:solidFill>
          <a:latin typeface="Arial" charset="0"/>
          <a:ea typeface="ヒラギノ角ゴ Pro W3" pitchFamily="124" charset="-128"/>
        </a:defRPr>
      </a:lvl5pPr>
      <a:lvl6pPr marL="456958" algn="l" rtl="0" fontAlgn="base">
        <a:lnSpc>
          <a:spcPts val="2600"/>
        </a:lnSpc>
        <a:spcBef>
          <a:spcPct val="0"/>
        </a:spcBef>
        <a:spcAft>
          <a:spcPct val="0"/>
        </a:spcAft>
        <a:defRPr sz="2000">
          <a:solidFill>
            <a:srgbClr val="009038"/>
          </a:solidFill>
          <a:latin typeface="Arial" charset="0"/>
          <a:ea typeface="ヒラギノ角ゴ Pro W3" pitchFamily="124" charset="-128"/>
        </a:defRPr>
      </a:lvl6pPr>
      <a:lvl7pPr marL="913916" algn="l" rtl="0" fontAlgn="base">
        <a:lnSpc>
          <a:spcPts val="2600"/>
        </a:lnSpc>
        <a:spcBef>
          <a:spcPct val="0"/>
        </a:spcBef>
        <a:spcAft>
          <a:spcPct val="0"/>
        </a:spcAft>
        <a:defRPr sz="2000">
          <a:solidFill>
            <a:srgbClr val="009038"/>
          </a:solidFill>
          <a:latin typeface="Arial" charset="0"/>
          <a:ea typeface="ヒラギノ角ゴ Pro W3" pitchFamily="124" charset="-128"/>
        </a:defRPr>
      </a:lvl7pPr>
      <a:lvl8pPr marL="1370874" algn="l" rtl="0" fontAlgn="base">
        <a:lnSpc>
          <a:spcPts val="2600"/>
        </a:lnSpc>
        <a:spcBef>
          <a:spcPct val="0"/>
        </a:spcBef>
        <a:spcAft>
          <a:spcPct val="0"/>
        </a:spcAft>
        <a:defRPr sz="2000">
          <a:solidFill>
            <a:srgbClr val="009038"/>
          </a:solidFill>
          <a:latin typeface="Arial" charset="0"/>
          <a:ea typeface="ヒラギノ角ゴ Pro W3" pitchFamily="124" charset="-128"/>
        </a:defRPr>
      </a:lvl8pPr>
      <a:lvl9pPr marL="1827832" algn="l" rtl="0" fontAlgn="base">
        <a:lnSpc>
          <a:spcPts val="2600"/>
        </a:lnSpc>
        <a:spcBef>
          <a:spcPct val="0"/>
        </a:spcBef>
        <a:spcAft>
          <a:spcPct val="0"/>
        </a:spcAft>
        <a:defRPr sz="2000">
          <a:solidFill>
            <a:srgbClr val="009038"/>
          </a:solidFill>
          <a:latin typeface="Arial" charset="0"/>
          <a:ea typeface="ヒラギノ角ゴ Pro W3" pitchFamily="124" charset="-128"/>
        </a:defRPr>
      </a:lvl9pPr>
    </p:titleStyle>
    <p:bodyStyle>
      <a:lvl1pPr marL="390318" indent="-390318" algn="l" rtl="0" eaLnBrk="0" fontAlgn="base" hangingPunct="0">
        <a:spcBef>
          <a:spcPct val="20000"/>
        </a:spcBef>
        <a:spcAft>
          <a:spcPct val="0"/>
        </a:spcAft>
        <a:buSzPct val="130000"/>
        <a:buBlip>
          <a:blip r:embed="rId18"/>
        </a:buBlip>
        <a:defRPr sz="2000">
          <a:solidFill>
            <a:schemeClr val="tx1"/>
          </a:solidFill>
          <a:latin typeface="+mn-lt"/>
          <a:ea typeface="+mn-ea"/>
          <a:cs typeface="+mn-cs"/>
        </a:defRPr>
      </a:lvl1pPr>
      <a:lvl2pPr marL="652118" indent="-260212" algn="l" rtl="0" eaLnBrk="0" fontAlgn="base" hangingPunct="0">
        <a:spcBef>
          <a:spcPct val="20000"/>
        </a:spcBef>
        <a:spcAft>
          <a:spcPct val="0"/>
        </a:spcAft>
        <a:buClr>
          <a:srgbClr val="EE7F00"/>
        </a:buClr>
        <a:buSzPct val="90000"/>
        <a:buFont typeface="Wingdings" pitchFamily="2" charset="2"/>
        <a:buBlip>
          <a:blip r:embed="rId18"/>
        </a:buBlip>
        <a:defRPr>
          <a:solidFill>
            <a:schemeClr val="tx1"/>
          </a:solidFill>
          <a:latin typeface="+mn-lt"/>
          <a:ea typeface="+mn-ea"/>
        </a:defRPr>
      </a:lvl2pPr>
      <a:lvl3pPr marL="896464" indent="-242759" algn="l" rtl="0" eaLnBrk="0" fontAlgn="base" hangingPunct="0">
        <a:spcBef>
          <a:spcPct val="20000"/>
        </a:spcBef>
        <a:spcAft>
          <a:spcPct val="0"/>
        </a:spcAft>
        <a:buClr>
          <a:srgbClr val="EE7F00"/>
        </a:buClr>
        <a:buSzPct val="90000"/>
        <a:buFont typeface="Wingdings" pitchFamily="2" charset="2"/>
        <a:buBlip>
          <a:blip r:embed="rId18"/>
        </a:buBlip>
        <a:defRPr>
          <a:solidFill>
            <a:schemeClr val="tx1"/>
          </a:solidFill>
          <a:latin typeface="+mn-lt"/>
          <a:ea typeface="+mn-ea"/>
        </a:defRPr>
      </a:lvl3pPr>
      <a:lvl4pPr marL="1113835" indent="-215786" algn="l" rtl="0" eaLnBrk="0" fontAlgn="base" hangingPunct="0">
        <a:spcBef>
          <a:spcPct val="20000"/>
        </a:spcBef>
        <a:spcAft>
          <a:spcPct val="0"/>
        </a:spcAft>
        <a:buClr>
          <a:srgbClr val="EE7F00"/>
        </a:buClr>
        <a:buSzPct val="90000"/>
        <a:buFont typeface="Wingdings" pitchFamily="2" charset="2"/>
        <a:buBlip>
          <a:blip r:embed="rId18"/>
        </a:buBlip>
        <a:defRPr>
          <a:solidFill>
            <a:schemeClr val="tx1"/>
          </a:solidFill>
          <a:latin typeface="+mn-lt"/>
          <a:ea typeface="+mn-ea"/>
        </a:defRPr>
      </a:lvl4pPr>
      <a:lvl5pPr marL="1364527" indent="-249106" algn="l" rtl="0" eaLnBrk="0" fontAlgn="base" hangingPunct="0">
        <a:spcBef>
          <a:spcPct val="20000"/>
        </a:spcBef>
        <a:spcAft>
          <a:spcPct val="0"/>
        </a:spcAft>
        <a:buClr>
          <a:srgbClr val="EE7F00"/>
        </a:buClr>
        <a:buSzPct val="90000"/>
        <a:buFont typeface="Wingdings" pitchFamily="2" charset="2"/>
        <a:buBlip>
          <a:blip r:embed="rId18"/>
        </a:buBlip>
        <a:defRPr>
          <a:solidFill>
            <a:schemeClr val="tx1"/>
          </a:solidFill>
          <a:latin typeface="+mn-lt"/>
          <a:ea typeface="+mn-ea"/>
        </a:defRPr>
      </a:lvl5pPr>
      <a:lvl6pPr marL="1821486" indent="-249106" algn="l" rtl="0" fontAlgn="base">
        <a:spcBef>
          <a:spcPct val="20000"/>
        </a:spcBef>
        <a:spcAft>
          <a:spcPct val="0"/>
        </a:spcAft>
        <a:buClr>
          <a:srgbClr val="EE7F00"/>
        </a:buClr>
        <a:buSzPct val="90000"/>
        <a:buFont typeface="Wingdings" pitchFamily="2" charset="2"/>
        <a:buBlip>
          <a:blip r:embed="rId18"/>
        </a:buBlip>
        <a:defRPr>
          <a:solidFill>
            <a:schemeClr val="tx1"/>
          </a:solidFill>
          <a:latin typeface="+mn-lt"/>
          <a:ea typeface="+mn-ea"/>
        </a:defRPr>
      </a:lvl6pPr>
      <a:lvl7pPr marL="2278444" indent="-249106" algn="l" rtl="0" fontAlgn="base">
        <a:spcBef>
          <a:spcPct val="20000"/>
        </a:spcBef>
        <a:spcAft>
          <a:spcPct val="0"/>
        </a:spcAft>
        <a:buClr>
          <a:srgbClr val="EE7F00"/>
        </a:buClr>
        <a:buSzPct val="90000"/>
        <a:buFont typeface="Wingdings" pitchFamily="2" charset="2"/>
        <a:buBlip>
          <a:blip r:embed="rId18"/>
        </a:buBlip>
        <a:defRPr>
          <a:solidFill>
            <a:schemeClr val="tx1"/>
          </a:solidFill>
          <a:latin typeface="+mn-lt"/>
          <a:ea typeface="+mn-ea"/>
        </a:defRPr>
      </a:lvl7pPr>
      <a:lvl8pPr marL="2735401" indent="-249106" algn="l" rtl="0" fontAlgn="base">
        <a:spcBef>
          <a:spcPct val="20000"/>
        </a:spcBef>
        <a:spcAft>
          <a:spcPct val="0"/>
        </a:spcAft>
        <a:buClr>
          <a:srgbClr val="EE7F00"/>
        </a:buClr>
        <a:buSzPct val="90000"/>
        <a:buFont typeface="Wingdings" pitchFamily="2" charset="2"/>
        <a:buBlip>
          <a:blip r:embed="rId18"/>
        </a:buBlip>
        <a:defRPr>
          <a:solidFill>
            <a:schemeClr val="tx1"/>
          </a:solidFill>
          <a:latin typeface="+mn-lt"/>
          <a:ea typeface="+mn-ea"/>
        </a:defRPr>
      </a:lvl8pPr>
      <a:lvl9pPr marL="3192360" indent="-249106" algn="l" rtl="0" fontAlgn="base">
        <a:spcBef>
          <a:spcPct val="20000"/>
        </a:spcBef>
        <a:spcAft>
          <a:spcPct val="0"/>
        </a:spcAft>
        <a:buClr>
          <a:srgbClr val="EE7F00"/>
        </a:buClr>
        <a:buSzPct val="90000"/>
        <a:buFont typeface="Wingdings" pitchFamily="2" charset="2"/>
        <a:buBlip>
          <a:blip r:embed="rId18"/>
        </a:buBlip>
        <a:defRPr>
          <a:solidFill>
            <a:schemeClr val="tx1"/>
          </a:solidFill>
          <a:latin typeface="+mn-lt"/>
          <a:ea typeface="+mn-ea"/>
        </a:defRPr>
      </a:lvl9pPr>
    </p:bodyStyle>
    <p:otherStyle>
      <a:defPPr>
        <a:defRPr lang="de-DE"/>
      </a:defPPr>
      <a:lvl1pPr marL="0" algn="l" defTabSz="913916" rtl="0" eaLnBrk="1" latinLnBrk="0" hangingPunct="1">
        <a:defRPr sz="1800" kern="1200">
          <a:solidFill>
            <a:schemeClr val="tx1"/>
          </a:solidFill>
          <a:latin typeface="+mn-lt"/>
          <a:ea typeface="+mn-ea"/>
          <a:cs typeface="+mn-cs"/>
        </a:defRPr>
      </a:lvl1pPr>
      <a:lvl2pPr marL="456958" algn="l" defTabSz="913916" rtl="0" eaLnBrk="1" latinLnBrk="0" hangingPunct="1">
        <a:defRPr sz="1800" kern="1200">
          <a:solidFill>
            <a:schemeClr val="tx1"/>
          </a:solidFill>
          <a:latin typeface="+mn-lt"/>
          <a:ea typeface="+mn-ea"/>
          <a:cs typeface="+mn-cs"/>
        </a:defRPr>
      </a:lvl2pPr>
      <a:lvl3pPr marL="913916" algn="l" defTabSz="913916" rtl="0" eaLnBrk="1" latinLnBrk="0" hangingPunct="1">
        <a:defRPr sz="1800" kern="1200">
          <a:solidFill>
            <a:schemeClr val="tx1"/>
          </a:solidFill>
          <a:latin typeface="+mn-lt"/>
          <a:ea typeface="+mn-ea"/>
          <a:cs typeface="+mn-cs"/>
        </a:defRPr>
      </a:lvl3pPr>
      <a:lvl4pPr marL="1370874" algn="l" defTabSz="913916" rtl="0" eaLnBrk="1" latinLnBrk="0" hangingPunct="1">
        <a:defRPr sz="1800" kern="1200">
          <a:solidFill>
            <a:schemeClr val="tx1"/>
          </a:solidFill>
          <a:latin typeface="+mn-lt"/>
          <a:ea typeface="+mn-ea"/>
          <a:cs typeface="+mn-cs"/>
        </a:defRPr>
      </a:lvl4pPr>
      <a:lvl5pPr marL="1827832" algn="l" defTabSz="913916" rtl="0" eaLnBrk="1" latinLnBrk="0" hangingPunct="1">
        <a:defRPr sz="1800" kern="1200">
          <a:solidFill>
            <a:schemeClr val="tx1"/>
          </a:solidFill>
          <a:latin typeface="+mn-lt"/>
          <a:ea typeface="+mn-ea"/>
          <a:cs typeface="+mn-cs"/>
        </a:defRPr>
      </a:lvl5pPr>
      <a:lvl6pPr marL="2284789" algn="l" defTabSz="913916" rtl="0" eaLnBrk="1" latinLnBrk="0" hangingPunct="1">
        <a:defRPr sz="1800" kern="1200">
          <a:solidFill>
            <a:schemeClr val="tx1"/>
          </a:solidFill>
          <a:latin typeface="+mn-lt"/>
          <a:ea typeface="+mn-ea"/>
          <a:cs typeface="+mn-cs"/>
        </a:defRPr>
      </a:lvl6pPr>
      <a:lvl7pPr marL="2741748" algn="l" defTabSz="913916" rtl="0" eaLnBrk="1" latinLnBrk="0" hangingPunct="1">
        <a:defRPr sz="1800" kern="1200">
          <a:solidFill>
            <a:schemeClr val="tx1"/>
          </a:solidFill>
          <a:latin typeface="+mn-lt"/>
          <a:ea typeface="+mn-ea"/>
          <a:cs typeface="+mn-cs"/>
        </a:defRPr>
      </a:lvl7pPr>
      <a:lvl8pPr marL="3198706" algn="l" defTabSz="913916" rtl="0" eaLnBrk="1" latinLnBrk="0" hangingPunct="1">
        <a:defRPr sz="1800" kern="1200">
          <a:solidFill>
            <a:schemeClr val="tx1"/>
          </a:solidFill>
          <a:latin typeface="+mn-lt"/>
          <a:ea typeface="+mn-ea"/>
          <a:cs typeface="+mn-cs"/>
        </a:defRPr>
      </a:lvl8pPr>
      <a:lvl9pPr marL="3655663" algn="l" defTabSz="913916"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elplatzhalt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smtClean="0"/>
              <a:t>Titelmasterformat durch Klicken bearbeiten</a:t>
            </a:r>
          </a:p>
        </p:txBody>
      </p:sp>
      <p:sp>
        <p:nvSpPr>
          <p:cNvPr id="1027" name="Textplatzhalt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p:txBody>
      </p:sp>
      <p:sp>
        <p:nvSpPr>
          <p:cNvPr id="4" name="Datumsplatzhalt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endParaRPr lang="de-DE" dirty="0">
              <a:solidFill>
                <a:prstClr val="black">
                  <a:tint val="75000"/>
                </a:prstClr>
              </a:solidFill>
            </a:endParaRPr>
          </a:p>
        </p:txBody>
      </p:sp>
      <p:sp>
        <p:nvSpPr>
          <p:cNvPr id="5" name="Fußzeilenplatzhalt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de-DE" dirty="0">
              <a:solidFill>
                <a:prstClr val="black">
                  <a:tint val="75000"/>
                </a:prstClr>
              </a:solidFill>
            </a:endParaRPr>
          </a:p>
        </p:txBody>
      </p:sp>
      <p:sp>
        <p:nvSpPr>
          <p:cNvPr id="6" name="Foliennummernplatzhalter 5"/>
          <p:cNvSpPr>
            <a:spLocks noGrp="1"/>
          </p:cNvSpPr>
          <p:nvPr>
            <p:ph type="sldNum" sz="quarter" idx="4"/>
          </p:nvPr>
        </p:nvSpPr>
        <p:spPr>
          <a:xfrm>
            <a:off x="-101600" y="5176838"/>
            <a:ext cx="711200" cy="381000"/>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bg1"/>
                </a:solidFill>
                <a:latin typeface="Arial" pitchFamily="34" charset="0"/>
                <a:cs typeface="Arial" pitchFamily="34" charset="0"/>
              </a:defRPr>
            </a:lvl1pPr>
          </a:lstStyle>
          <a:p>
            <a:pPr>
              <a:defRPr/>
            </a:pPr>
            <a:fld id="{64E2A542-4C34-49CE-A298-A6D39EC4A8A3}" type="slidenum">
              <a:rPr lang="de-DE">
                <a:solidFill>
                  <a:prstClr val="white"/>
                </a:solidFill>
              </a:rPr>
              <a:pPr>
                <a:defRPr/>
              </a:pPr>
              <a:t>‹Nr.›</a:t>
            </a:fld>
            <a:endParaRPr lang="de-DE" dirty="0">
              <a:solidFill>
                <a:prstClr val="white"/>
              </a:solidFill>
            </a:endParaRPr>
          </a:p>
        </p:txBody>
      </p:sp>
      <p:pic>
        <p:nvPicPr>
          <p:cNvPr id="1031" name="Picture 7" descr="WWK-Logo-_Eine starke Gemeinschaft_CMYK"/>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596967" y="279401"/>
            <a:ext cx="21590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4549487"/>
      </p:ext>
    </p:extLst>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 id="2147483820" r:id="rId10"/>
    <p:sldLayoutId id="2147483821" r:id="rId11"/>
    <p:sldLayoutId id="2147483822" r:id="rId12"/>
  </p:sldLayoutIdLst>
  <p:timing>
    <p:tnLst>
      <p:par>
        <p:cTn id="1" dur="indefinite" restart="never" nodeType="tmRoot"/>
      </p:par>
    </p:tnLst>
  </p:timing>
  <p:hf sldNum="0" hdr="0" ft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Arial" pitchFamily="34" charset="0"/>
        </a:defRPr>
      </a:lvl2pPr>
      <a:lvl3pPr algn="ctr" rtl="0" fontAlgn="base">
        <a:spcBef>
          <a:spcPct val="0"/>
        </a:spcBef>
        <a:spcAft>
          <a:spcPct val="0"/>
        </a:spcAft>
        <a:defRPr sz="4400">
          <a:solidFill>
            <a:schemeClr val="tx1"/>
          </a:solidFill>
          <a:latin typeface="Arial" pitchFamily="34" charset="0"/>
        </a:defRPr>
      </a:lvl3pPr>
      <a:lvl4pPr algn="ctr" rtl="0" fontAlgn="base">
        <a:spcBef>
          <a:spcPct val="0"/>
        </a:spcBef>
        <a:spcAft>
          <a:spcPct val="0"/>
        </a:spcAft>
        <a:defRPr sz="4400">
          <a:solidFill>
            <a:schemeClr val="tx1"/>
          </a:solidFill>
          <a:latin typeface="Arial" pitchFamily="34" charset="0"/>
        </a:defRPr>
      </a:lvl4pPr>
      <a:lvl5pPr algn="ctr" rtl="0" fontAlgn="base">
        <a:spcBef>
          <a:spcPct val="0"/>
        </a:spcBef>
        <a:spcAft>
          <a:spcPct val="0"/>
        </a:spcAft>
        <a:defRPr sz="4400">
          <a:solidFill>
            <a:schemeClr val="tx1"/>
          </a:solidFill>
          <a:latin typeface="Arial" pitchFamily="34" charset="0"/>
        </a:defRPr>
      </a:lvl5pPr>
      <a:lvl6pPr marL="457200" algn="ctr" rtl="0" fontAlgn="base">
        <a:spcBef>
          <a:spcPct val="0"/>
        </a:spcBef>
        <a:spcAft>
          <a:spcPct val="0"/>
        </a:spcAft>
        <a:defRPr sz="4400">
          <a:solidFill>
            <a:schemeClr val="tx1"/>
          </a:solidFill>
          <a:latin typeface="Arial" pitchFamily="34" charset="0"/>
        </a:defRPr>
      </a:lvl6pPr>
      <a:lvl7pPr marL="914400" algn="ctr" rtl="0" fontAlgn="base">
        <a:spcBef>
          <a:spcPct val="0"/>
        </a:spcBef>
        <a:spcAft>
          <a:spcPct val="0"/>
        </a:spcAft>
        <a:defRPr sz="4400">
          <a:solidFill>
            <a:schemeClr val="tx1"/>
          </a:solidFill>
          <a:latin typeface="Arial" pitchFamily="34" charset="0"/>
        </a:defRPr>
      </a:lvl7pPr>
      <a:lvl8pPr marL="1371600" algn="ctr" rtl="0" fontAlgn="base">
        <a:spcBef>
          <a:spcPct val="0"/>
        </a:spcBef>
        <a:spcAft>
          <a:spcPct val="0"/>
        </a:spcAft>
        <a:defRPr sz="4400">
          <a:solidFill>
            <a:schemeClr val="tx1"/>
          </a:solidFill>
          <a:latin typeface="Arial" pitchFamily="34" charset="0"/>
        </a:defRPr>
      </a:lvl8pPr>
      <a:lvl9pPr marL="1828800" algn="ctr" rtl="0" fontAlgn="base">
        <a:spcBef>
          <a:spcPct val="0"/>
        </a:spcBef>
        <a:spcAft>
          <a:spcPct val="0"/>
        </a:spcAft>
        <a:defRPr sz="4400">
          <a:solidFill>
            <a:schemeClr val="tx1"/>
          </a:solidFill>
          <a:latin typeface="Arial" pitchFamily="34" charset="0"/>
        </a:defRPr>
      </a:lvl9pPr>
    </p:titleStyle>
    <p:bodyStyle>
      <a:lvl1pPr marL="342900" indent="-342900" algn="l" rtl="0"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6" descr="Streifen"/>
          <p:cNvPicPr>
            <a:picLocks noChangeAspect="1" noChangeArrowheads="1"/>
          </p:cNvPicPr>
          <p:nvPr/>
        </p:nvPicPr>
        <p:blipFill>
          <a:blip r:embed="rId15">
            <a:extLst>
              <a:ext uri="{28A0092B-C50C-407E-A947-70E740481C1C}">
                <a14:useLocalDpi xmlns:a14="http://schemas.microsoft.com/office/drawing/2010/main"/>
              </a:ext>
            </a:extLst>
          </a:blip>
          <a:srcRect/>
          <a:stretch>
            <a:fillRect/>
          </a:stretch>
        </p:blipFill>
        <p:spPr bwMode="auto">
          <a:xfrm>
            <a:off x="0" y="12700"/>
            <a:ext cx="12194117" cy="685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719667" y="287338"/>
            <a:ext cx="8322733" cy="8556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ctr" anchorCtr="0" compatLnSpc="1">
            <a:prstTxWarp prst="textNoShape">
              <a:avLst/>
            </a:prstTxWarp>
          </a:bodyPr>
          <a:lstStyle/>
          <a:p>
            <a:pPr lvl="0"/>
            <a:r>
              <a:rPr lang="de-DE" smtClean="0"/>
              <a:t>Mastertitelformat bearbeiten</a:t>
            </a:r>
          </a:p>
        </p:txBody>
      </p:sp>
      <p:sp>
        <p:nvSpPr>
          <p:cNvPr id="1028" name="Rectangle 3"/>
          <p:cNvSpPr>
            <a:spLocks noGrp="1" noChangeArrowheads="1"/>
          </p:cNvSpPr>
          <p:nvPr>
            <p:ph type="body" idx="1"/>
          </p:nvPr>
        </p:nvSpPr>
        <p:spPr bwMode="auto">
          <a:xfrm>
            <a:off x="711200" y="1447801"/>
            <a:ext cx="10769600" cy="48942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pic>
        <p:nvPicPr>
          <p:cNvPr id="1029" name="Picture 7" descr="WWK-Logo-_Eine starke Gemeinschaft_CMYK"/>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9596967" y="279401"/>
            <a:ext cx="21590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Rectangle 12"/>
          <p:cNvSpPr>
            <a:spLocks noChangeArrowheads="1"/>
          </p:cNvSpPr>
          <p:nvPr/>
        </p:nvSpPr>
        <p:spPr bwMode="auto">
          <a:xfrm>
            <a:off x="0" y="1"/>
            <a:ext cx="508000" cy="1400175"/>
          </a:xfrm>
          <a:prstGeom prst="rect">
            <a:avLst/>
          </a:prstGeom>
          <a:solidFill>
            <a:schemeClr val="bg1"/>
          </a:solidFill>
          <a:ln w="9525">
            <a:solidFill>
              <a:schemeClr val="bg1"/>
            </a:solidFill>
            <a:miter lim="800000"/>
            <a:headEnd/>
            <a:tailEnd/>
          </a:ln>
        </p:spPr>
        <p:txBody>
          <a:bodyPr wrap="none" anchor="ctr"/>
          <a:lstStyle/>
          <a:p>
            <a:pPr algn="ctr" eaLnBrk="0" fontAlgn="base" hangingPunct="0">
              <a:spcBef>
                <a:spcPct val="0"/>
              </a:spcBef>
              <a:spcAft>
                <a:spcPct val="0"/>
              </a:spcAft>
            </a:pPr>
            <a:endParaRPr lang="de-DE" sz="2400" dirty="0">
              <a:solidFill>
                <a:srgbClr val="FFFFFF"/>
              </a:solidFill>
            </a:endParaRPr>
          </a:p>
        </p:txBody>
      </p:sp>
      <p:sp>
        <p:nvSpPr>
          <p:cNvPr id="2" name="Rectangle 6"/>
          <p:cNvSpPr>
            <a:spLocks noGrp="1" noChangeArrowheads="1"/>
          </p:cNvSpPr>
          <p:nvPr>
            <p:ph type="sldNum" sz="quarter" idx="4"/>
          </p:nvPr>
        </p:nvSpPr>
        <p:spPr bwMode="auto">
          <a:xfrm>
            <a:off x="-101600" y="5175250"/>
            <a:ext cx="711200"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a:defRPr sz="1200">
                <a:solidFill>
                  <a:schemeClr val="bg1"/>
                </a:solidFill>
              </a:defRPr>
            </a:lvl1pPr>
          </a:lstStyle>
          <a:p>
            <a:pPr eaLnBrk="0" fontAlgn="base" hangingPunct="0">
              <a:spcBef>
                <a:spcPct val="0"/>
              </a:spcBef>
              <a:spcAft>
                <a:spcPct val="0"/>
              </a:spcAft>
              <a:defRPr/>
            </a:pPr>
            <a:fld id="{3CFCE079-2023-4C05-A51A-AE61842AB2DA}" type="slidenum">
              <a:rPr lang="de-DE">
                <a:solidFill>
                  <a:srgbClr val="FFFFFF"/>
                </a:solidFill>
              </a:rPr>
              <a:pPr eaLnBrk="0" fontAlgn="base" hangingPunct="0">
                <a:spcBef>
                  <a:spcPct val="0"/>
                </a:spcBef>
                <a:spcAft>
                  <a:spcPct val="0"/>
                </a:spcAft>
                <a:defRPr/>
              </a:pPr>
              <a:t>‹Nr.›</a:t>
            </a:fld>
            <a:endParaRPr lang="de-DE" dirty="0">
              <a:solidFill>
                <a:srgbClr val="000000"/>
              </a:solidFill>
            </a:endParaRPr>
          </a:p>
        </p:txBody>
      </p:sp>
    </p:spTree>
    <p:extLst>
      <p:ext uri="{BB962C8B-B14F-4D97-AF65-F5344CB8AC3E}">
        <p14:creationId xmlns:p14="http://schemas.microsoft.com/office/powerpoint/2010/main" val="1837418916"/>
      </p:ext>
    </p:extLst>
  </p:cSld>
  <p:clrMap bg1="lt1" tx1="dk1" bg2="lt2" tx2="dk2" accent1="accent1" accent2="accent2" accent3="accent3" accent4="accent4" accent5="accent5" accent6="accent6" hlink="hlink" folHlink="folHlink"/>
  <p:sldLayoutIdLst>
    <p:sldLayoutId id="2147483824" r:id="rId1"/>
    <p:sldLayoutId id="2147483825" r:id="rId2"/>
    <p:sldLayoutId id="2147483826" r:id="rId3"/>
    <p:sldLayoutId id="2147483827" r:id="rId4"/>
    <p:sldLayoutId id="2147483828" r:id="rId5"/>
    <p:sldLayoutId id="2147483829" r:id="rId6"/>
    <p:sldLayoutId id="2147483830" r:id="rId7"/>
    <p:sldLayoutId id="2147483831" r:id="rId8"/>
    <p:sldLayoutId id="2147483832" r:id="rId9"/>
    <p:sldLayoutId id="2147483833" r:id="rId10"/>
    <p:sldLayoutId id="2147483834" r:id="rId11"/>
    <p:sldLayoutId id="2147483835" r:id="rId12"/>
    <p:sldLayoutId id="2147483836" r:id="rId13"/>
  </p:sldLayoutIdLst>
  <p:transition/>
  <p:timing>
    <p:tnLst>
      <p:par>
        <p:cTn id="1" dur="indefinite" restart="never" nodeType="tmRoot"/>
      </p:par>
    </p:tnLst>
  </p:timing>
  <p:hf sldNum="0" hdr="0" ftr="0" dt="0"/>
  <p:txStyles>
    <p:titleStyle>
      <a:lvl1pPr algn="l" rtl="0" eaLnBrk="0" fontAlgn="base" hangingPunct="0">
        <a:lnSpc>
          <a:spcPts val="2600"/>
        </a:lnSpc>
        <a:spcBef>
          <a:spcPct val="0"/>
        </a:spcBef>
        <a:spcAft>
          <a:spcPct val="0"/>
        </a:spcAft>
        <a:defRPr sz="2000">
          <a:solidFill>
            <a:srgbClr val="009038"/>
          </a:solidFill>
          <a:latin typeface="+mj-lt"/>
          <a:ea typeface="+mj-ea"/>
          <a:cs typeface="+mj-cs"/>
        </a:defRPr>
      </a:lvl1pPr>
      <a:lvl2pPr algn="l" rtl="0" eaLnBrk="0" fontAlgn="base" hangingPunct="0">
        <a:lnSpc>
          <a:spcPts val="2600"/>
        </a:lnSpc>
        <a:spcBef>
          <a:spcPct val="0"/>
        </a:spcBef>
        <a:spcAft>
          <a:spcPct val="0"/>
        </a:spcAft>
        <a:defRPr sz="2000">
          <a:solidFill>
            <a:srgbClr val="009038"/>
          </a:solidFill>
          <a:latin typeface="Arial" charset="0"/>
          <a:ea typeface="ヒラギノ角ゴ Pro W3" pitchFamily="124" charset="-128"/>
        </a:defRPr>
      </a:lvl2pPr>
      <a:lvl3pPr algn="l" rtl="0" eaLnBrk="0" fontAlgn="base" hangingPunct="0">
        <a:lnSpc>
          <a:spcPts val="2600"/>
        </a:lnSpc>
        <a:spcBef>
          <a:spcPct val="0"/>
        </a:spcBef>
        <a:spcAft>
          <a:spcPct val="0"/>
        </a:spcAft>
        <a:defRPr sz="2000">
          <a:solidFill>
            <a:srgbClr val="009038"/>
          </a:solidFill>
          <a:latin typeface="Arial" charset="0"/>
          <a:ea typeface="ヒラギノ角ゴ Pro W3" pitchFamily="124" charset="-128"/>
        </a:defRPr>
      </a:lvl3pPr>
      <a:lvl4pPr algn="l" rtl="0" eaLnBrk="0" fontAlgn="base" hangingPunct="0">
        <a:lnSpc>
          <a:spcPts val="2600"/>
        </a:lnSpc>
        <a:spcBef>
          <a:spcPct val="0"/>
        </a:spcBef>
        <a:spcAft>
          <a:spcPct val="0"/>
        </a:spcAft>
        <a:defRPr sz="2000">
          <a:solidFill>
            <a:srgbClr val="009038"/>
          </a:solidFill>
          <a:latin typeface="Arial" charset="0"/>
          <a:ea typeface="ヒラギノ角ゴ Pro W3" pitchFamily="124" charset="-128"/>
        </a:defRPr>
      </a:lvl4pPr>
      <a:lvl5pPr algn="l" rtl="0" eaLnBrk="0" fontAlgn="base" hangingPunct="0">
        <a:lnSpc>
          <a:spcPts val="2600"/>
        </a:lnSpc>
        <a:spcBef>
          <a:spcPct val="0"/>
        </a:spcBef>
        <a:spcAft>
          <a:spcPct val="0"/>
        </a:spcAft>
        <a:defRPr sz="2000">
          <a:solidFill>
            <a:srgbClr val="009038"/>
          </a:solidFill>
          <a:latin typeface="Arial" charset="0"/>
          <a:ea typeface="ヒラギノ角ゴ Pro W3" pitchFamily="124" charset="-128"/>
        </a:defRPr>
      </a:lvl5pPr>
      <a:lvl6pPr marL="457200" algn="l" rtl="0" fontAlgn="base">
        <a:lnSpc>
          <a:spcPts val="2600"/>
        </a:lnSpc>
        <a:spcBef>
          <a:spcPct val="0"/>
        </a:spcBef>
        <a:spcAft>
          <a:spcPct val="0"/>
        </a:spcAft>
        <a:defRPr sz="2000">
          <a:solidFill>
            <a:srgbClr val="009038"/>
          </a:solidFill>
          <a:latin typeface="Arial" charset="0"/>
          <a:ea typeface="ヒラギノ角ゴ Pro W3" pitchFamily="124" charset="-128"/>
        </a:defRPr>
      </a:lvl6pPr>
      <a:lvl7pPr marL="914400" algn="l" rtl="0" fontAlgn="base">
        <a:lnSpc>
          <a:spcPts val="2600"/>
        </a:lnSpc>
        <a:spcBef>
          <a:spcPct val="0"/>
        </a:spcBef>
        <a:spcAft>
          <a:spcPct val="0"/>
        </a:spcAft>
        <a:defRPr sz="2000">
          <a:solidFill>
            <a:srgbClr val="009038"/>
          </a:solidFill>
          <a:latin typeface="Arial" charset="0"/>
          <a:ea typeface="ヒラギノ角ゴ Pro W3" pitchFamily="124" charset="-128"/>
        </a:defRPr>
      </a:lvl7pPr>
      <a:lvl8pPr marL="1371600" algn="l" rtl="0" fontAlgn="base">
        <a:lnSpc>
          <a:spcPts val="2600"/>
        </a:lnSpc>
        <a:spcBef>
          <a:spcPct val="0"/>
        </a:spcBef>
        <a:spcAft>
          <a:spcPct val="0"/>
        </a:spcAft>
        <a:defRPr sz="2000">
          <a:solidFill>
            <a:srgbClr val="009038"/>
          </a:solidFill>
          <a:latin typeface="Arial" charset="0"/>
          <a:ea typeface="ヒラギノ角ゴ Pro W3" pitchFamily="124" charset="-128"/>
        </a:defRPr>
      </a:lvl8pPr>
      <a:lvl9pPr marL="1828800" algn="l" rtl="0" fontAlgn="base">
        <a:lnSpc>
          <a:spcPts val="2600"/>
        </a:lnSpc>
        <a:spcBef>
          <a:spcPct val="0"/>
        </a:spcBef>
        <a:spcAft>
          <a:spcPct val="0"/>
        </a:spcAft>
        <a:defRPr sz="2000">
          <a:solidFill>
            <a:srgbClr val="009038"/>
          </a:solidFill>
          <a:latin typeface="Arial" charset="0"/>
          <a:ea typeface="ヒラギノ角ゴ Pro W3" pitchFamily="124" charset="-128"/>
        </a:defRPr>
      </a:lvl9pPr>
    </p:titleStyle>
    <p:bodyStyle>
      <a:lvl1pPr marL="390525" indent="-390525" algn="l" rtl="0" eaLnBrk="0" fontAlgn="base" hangingPunct="0">
        <a:spcBef>
          <a:spcPct val="20000"/>
        </a:spcBef>
        <a:spcAft>
          <a:spcPct val="0"/>
        </a:spcAft>
        <a:buSzPct val="130000"/>
        <a:buBlip>
          <a:blip r:embed="rId17"/>
        </a:buBlip>
        <a:defRPr sz="2000">
          <a:solidFill>
            <a:schemeClr val="tx1"/>
          </a:solidFill>
          <a:latin typeface="+mn-lt"/>
          <a:ea typeface="+mn-ea"/>
          <a:cs typeface="+mn-cs"/>
        </a:defRPr>
      </a:lvl1pPr>
      <a:lvl2pPr marL="652463" indent="-260350" algn="l" rtl="0" eaLnBrk="0" fontAlgn="base" hangingPunct="0">
        <a:spcBef>
          <a:spcPct val="20000"/>
        </a:spcBef>
        <a:spcAft>
          <a:spcPct val="0"/>
        </a:spcAft>
        <a:buClr>
          <a:srgbClr val="EE7F00"/>
        </a:buClr>
        <a:buSzPct val="90000"/>
        <a:buFont typeface="Wingdings" pitchFamily="2" charset="2"/>
        <a:buBlip>
          <a:blip r:embed="rId17"/>
        </a:buBlip>
        <a:defRPr>
          <a:solidFill>
            <a:schemeClr val="tx1"/>
          </a:solidFill>
          <a:latin typeface="+mn-lt"/>
          <a:ea typeface="+mn-ea"/>
        </a:defRPr>
      </a:lvl2pPr>
      <a:lvl3pPr marL="896938" indent="-242888" algn="l" rtl="0" eaLnBrk="0" fontAlgn="base" hangingPunct="0">
        <a:spcBef>
          <a:spcPct val="20000"/>
        </a:spcBef>
        <a:spcAft>
          <a:spcPct val="0"/>
        </a:spcAft>
        <a:buClr>
          <a:srgbClr val="EE7F00"/>
        </a:buClr>
        <a:buSzPct val="90000"/>
        <a:buFont typeface="Wingdings" pitchFamily="2" charset="2"/>
        <a:buBlip>
          <a:blip r:embed="rId17"/>
        </a:buBlip>
        <a:defRPr>
          <a:solidFill>
            <a:schemeClr val="tx1"/>
          </a:solidFill>
          <a:latin typeface="+mn-lt"/>
          <a:ea typeface="+mn-ea"/>
        </a:defRPr>
      </a:lvl3pPr>
      <a:lvl4pPr marL="1114425" indent="-215900" algn="l" rtl="0" eaLnBrk="0" fontAlgn="base" hangingPunct="0">
        <a:spcBef>
          <a:spcPct val="20000"/>
        </a:spcBef>
        <a:spcAft>
          <a:spcPct val="0"/>
        </a:spcAft>
        <a:buClr>
          <a:srgbClr val="EE7F00"/>
        </a:buClr>
        <a:buSzPct val="90000"/>
        <a:buFont typeface="Wingdings" pitchFamily="2" charset="2"/>
        <a:buBlip>
          <a:blip r:embed="rId17"/>
        </a:buBlip>
        <a:defRPr>
          <a:solidFill>
            <a:schemeClr val="tx1"/>
          </a:solidFill>
          <a:latin typeface="+mn-lt"/>
          <a:ea typeface="+mn-ea"/>
        </a:defRPr>
      </a:lvl4pPr>
      <a:lvl5pPr marL="1365250" indent="-249238" algn="l" rtl="0" eaLnBrk="0" fontAlgn="base" hangingPunct="0">
        <a:spcBef>
          <a:spcPct val="20000"/>
        </a:spcBef>
        <a:spcAft>
          <a:spcPct val="0"/>
        </a:spcAft>
        <a:buClr>
          <a:srgbClr val="EE7F00"/>
        </a:buClr>
        <a:buSzPct val="90000"/>
        <a:buFont typeface="Wingdings" pitchFamily="2" charset="2"/>
        <a:buBlip>
          <a:blip r:embed="rId17"/>
        </a:buBlip>
        <a:defRPr>
          <a:solidFill>
            <a:schemeClr val="tx1"/>
          </a:solidFill>
          <a:latin typeface="+mn-lt"/>
          <a:ea typeface="+mn-ea"/>
        </a:defRPr>
      </a:lvl5pPr>
      <a:lvl6pPr marL="1822450" indent="-249238" algn="l" rtl="0" fontAlgn="base">
        <a:spcBef>
          <a:spcPct val="20000"/>
        </a:spcBef>
        <a:spcAft>
          <a:spcPct val="0"/>
        </a:spcAft>
        <a:buClr>
          <a:srgbClr val="EE7F00"/>
        </a:buClr>
        <a:buSzPct val="90000"/>
        <a:buFont typeface="Wingdings" pitchFamily="2" charset="2"/>
        <a:buBlip>
          <a:blip r:embed="rId17"/>
        </a:buBlip>
        <a:defRPr>
          <a:solidFill>
            <a:schemeClr val="tx1"/>
          </a:solidFill>
          <a:latin typeface="+mn-lt"/>
          <a:ea typeface="+mn-ea"/>
        </a:defRPr>
      </a:lvl6pPr>
      <a:lvl7pPr marL="2279650" indent="-249238" algn="l" rtl="0" fontAlgn="base">
        <a:spcBef>
          <a:spcPct val="20000"/>
        </a:spcBef>
        <a:spcAft>
          <a:spcPct val="0"/>
        </a:spcAft>
        <a:buClr>
          <a:srgbClr val="EE7F00"/>
        </a:buClr>
        <a:buSzPct val="90000"/>
        <a:buFont typeface="Wingdings" pitchFamily="2" charset="2"/>
        <a:buBlip>
          <a:blip r:embed="rId17"/>
        </a:buBlip>
        <a:defRPr>
          <a:solidFill>
            <a:schemeClr val="tx1"/>
          </a:solidFill>
          <a:latin typeface="+mn-lt"/>
          <a:ea typeface="+mn-ea"/>
        </a:defRPr>
      </a:lvl7pPr>
      <a:lvl8pPr marL="2736850" indent="-249238" algn="l" rtl="0" fontAlgn="base">
        <a:spcBef>
          <a:spcPct val="20000"/>
        </a:spcBef>
        <a:spcAft>
          <a:spcPct val="0"/>
        </a:spcAft>
        <a:buClr>
          <a:srgbClr val="EE7F00"/>
        </a:buClr>
        <a:buSzPct val="90000"/>
        <a:buFont typeface="Wingdings" pitchFamily="2" charset="2"/>
        <a:buBlip>
          <a:blip r:embed="rId17"/>
        </a:buBlip>
        <a:defRPr>
          <a:solidFill>
            <a:schemeClr val="tx1"/>
          </a:solidFill>
          <a:latin typeface="+mn-lt"/>
          <a:ea typeface="+mn-ea"/>
        </a:defRPr>
      </a:lvl8pPr>
      <a:lvl9pPr marL="3194050" indent="-249238" algn="l" rtl="0" fontAlgn="base">
        <a:spcBef>
          <a:spcPct val="20000"/>
        </a:spcBef>
        <a:spcAft>
          <a:spcPct val="0"/>
        </a:spcAft>
        <a:buClr>
          <a:srgbClr val="EE7F00"/>
        </a:buClr>
        <a:buSzPct val="90000"/>
        <a:buFont typeface="Wingdings" pitchFamily="2" charset="2"/>
        <a:buBlip>
          <a:blip r:embed="rId17"/>
        </a:buBlip>
        <a:defRPr>
          <a:solidFill>
            <a:schemeClr val="tx1"/>
          </a:solidFill>
          <a:latin typeface="+mn-lt"/>
          <a:ea typeface="+mn-ea"/>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3B3392-9FA4-4F9B-BE26-F0C80FFFE405}" type="datetime1">
              <a:rPr lang="de-DE" smtClean="0">
                <a:solidFill>
                  <a:prstClr val="black">
                    <a:tint val="75000"/>
                  </a:prstClr>
                </a:solidFill>
                <a:cs typeface="Arial" pitchFamily="34" charset="0"/>
              </a:rPr>
              <a:pPr/>
              <a:t>08.10.2019</a:t>
            </a:fld>
            <a:endParaRPr lang="de-DE">
              <a:solidFill>
                <a:prstClr val="black">
                  <a:tint val="75000"/>
                </a:prstClr>
              </a:solidFill>
              <a:cs typeface="Arial" pitchFamily="34" charset="0"/>
            </a:endParaRPr>
          </a:p>
        </p:txBody>
      </p:sp>
      <p:sp>
        <p:nvSpPr>
          <p:cNvPr id="5" name="Fußzeilenplatzhalt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solidFill>
                <a:prstClr val="black">
                  <a:tint val="75000"/>
                </a:prstClr>
              </a:solidFill>
              <a:cs typeface="Arial" pitchFamily="34" charset="0"/>
            </a:endParaRPr>
          </a:p>
        </p:txBody>
      </p:sp>
      <p:sp>
        <p:nvSpPr>
          <p:cNvPr id="6" name="Foliennummernplatzhalter 5"/>
          <p:cNvSpPr>
            <a:spLocks noGrp="1"/>
          </p:cNvSpPr>
          <p:nvPr>
            <p:ph type="sldNum" sz="quarter" idx="4"/>
          </p:nvPr>
        </p:nvSpPr>
        <p:spPr>
          <a:xfrm>
            <a:off x="-100800" y="5176800"/>
            <a:ext cx="710400" cy="381600"/>
          </a:xfrm>
          <a:prstGeom prst="rect">
            <a:avLst/>
          </a:prstGeom>
        </p:spPr>
        <p:txBody>
          <a:bodyPr vert="horz" lIns="91440" tIns="45720" rIns="91440" bIns="45720" rtlCol="0" anchor="ctr"/>
          <a:lstStyle>
            <a:lvl1pPr algn="ctr">
              <a:defRPr sz="1200">
                <a:solidFill>
                  <a:schemeClr val="bg1"/>
                </a:solidFill>
                <a:latin typeface="Arial" pitchFamily="34" charset="0"/>
                <a:cs typeface="Arial" pitchFamily="34" charset="0"/>
              </a:defRPr>
            </a:lvl1pPr>
          </a:lstStyle>
          <a:p>
            <a:fld id="{1DABAE26-BF19-4492-87FC-ABD1D4F62AF2}" type="slidenum">
              <a:rPr lang="de-DE" smtClean="0">
                <a:solidFill>
                  <a:prstClr val="white"/>
                </a:solidFill>
              </a:rPr>
              <a:pPr/>
              <a:t>‹Nr.›</a:t>
            </a:fld>
            <a:endParaRPr lang="de-DE">
              <a:solidFill>
                <a:prstClr val="white"/>
              </a:solidFill>
            </a:endParaRPr>
          </a:p>
        </p:txBody>
      </p:sp>
      <p:pic>
        <p:nvPicPr>
          <p:cNvPr id="10" name="Picture 7" descr="WWK-Logo-_Eine starke Gemeinschaft_CMYK"/>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9596967" y="279401"/>
            <a:ext cx="21590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5856667"/>
      </p:ext>
    </p:extLst>
  </p:cSld>
  <p:clrMap bg1="lt1" tx1="dk1" bg2="lt2" tx2="dk2" accent1="accent1" accent2="accent2" accent3="accent3" accent4="accent4" accent5="accent5" accent6="accent6" hlink="hlink" folHlink="folHlink"/>
  <p:sldLayoutIdLst>
    <p:sldLayoutId id="2147483883" r:id="rId1"/>
    <p:sldLayoutId id="2147483884" r:id="rId2"/>
    <p:sldLayoutId id="2147483885" r:id="rId3"/>
    <p:sldLayoutId id="2147483886" r:id="rId4"/>
    <p:sldLayoutId id="2147483887" r:id="rId5"/>
    <p:sldLayoutId id="2147483888" r:id="rId6"/>
    <p:sldLayoutId id="2147483889" r:id="rId7"/>
    <p:sldLayoutId id="2147483890" r:id="rId8"/>
    <p:sldLayoutId id="2147483891" r:id="rId9"/>
    <p:sldLayoutId id="2147483892" r:id="rId10"/>
    <p:sldLayoutId id="2147483893" r:id="rId11"/>
    <p:sldLayoutId id="2147483894" r:id="rId12"/>
    <p:sldLayoutId id="2147483895" r:id="rId13"/>
  </p:sldLayoutIdLst>
  <p:timing>
    <p:tnLst>
      <p:par>
        <p:cTn id="1" dur="indefinite" restart="never" nodeType="tmRoot"/>
      </p:par>
    </p:tnLst>
  </p:timing>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40" name="Picture 16" descr="Streifen"/>
          <p:cNvPicPr>
            <a:picLocks noChangeAspect="1" noChangeArrowheads="1"/>
          </p:cNvPicPr>
          <p:nvPr/>
        </p:nvPicPr>
        <p:blipFill>
          <a:blip r:embed="rId15">
            <a:extLst>
              <a:ext uri="{28A0092B-C50C-407E-A947-70E740481C1C}">
                <a14:useLocalDpi xmlns:a14="http://schemas.microsoft.com/office/drawing/2010/main"/>
              </a:ext>
            </a:extLst>
          </a:blip>
          <a:srcRect/>
          <a:stretch>
            <a:fillRect/>
          </a:stretch>
        </p:blipFill>
        <p:spPr bwMode="auto">
          <a:xfrm>
            <a:off x="0" y="12700"/>
            <a:ext cx="12194117" cy="6853238"/>
          </a:xfrm>
          <a:prstGeom prst="rect">
            <a:avLst/>
          </a:prstGeom>
          <a:noFill/>
          <a:extLst>
            <a:ext uri="{909E8E84-426E-40DD-AFC4-6F175D3DCCD1}">
              <a14:hiddenFill xmlns:a14="http://schemas.microsoft.com/office/drawing/2010/main">
                <a:solidFill>
                  <a:srgbClr val="FFFFFF"/>
                </a:solidFill>
              </a14:hiddenFill>
            </a:ext>
          </a:extLst>
        </p:spPr>
      </p:pic>
      <p:sp>
        <p:nvSpPr>
          <p:cNvPr id="1026" name="Rectangle 2"/>
          <p:cNvSpPr>
            <a:spLocks noGrp="1" noChangeArrowheads="1"/>
          </p:cNvSpPr>
          <p:nvPr>
            <p:ph type="title"/>
          </p:nvPr>
        </p:nvSpPr>
        <p:spPr bwMode="auto">
          <a:xfrm>
            <a:off x="719667" y="287338"/>
            <a:ext cx="8322733" cy="8556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ctr" anchorCtr="0" compatLnSpc="1">
            <a:prstTxWarp prst="textNoShape">
              <a:avLst/>
            </a:prstTxWarp>
          </a:bodyPr>
          <a:lstStyle/>
          <a:p>
            <a:pPr lvl="0"/>
            <a:r>
              <a:rPr lang="de-DE" smtClean="0"/>
              <a:t>Mastertitelformat bearbeiten</a:t>
            </a:r>
          </a:p>
        </p:txBody>
      </p:sp>
      <p:sp>
        <p:nvSpPr>
          <p:cNvPr id="1027" name="Rectangle 3"/>
          <p:cNvSpPr>
            <a:spLocks noGrp="1" noChangeArrowheads="1"/>
          </p:cNvSpPr>
          <p:nvPr>
            <p:ph type="body" idx="1"/>
          </p:nvPr>
        </p:nvSpPr>
        <p:spPr bwMode="auto">
          <a:xfrm>
            <a:off x="711200" y="1447801"/>
            <a:ext cx="10769600" cy="48942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pic>
        <p:nvPicPr>
          <p:cNvPr id="1031" name="Picture 7" descr="WWK-Logo-_Eine starke Gemeinschaft_CMYK"/>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9596967" y="279401"/>
            <a:ext cx="21590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6" name="Rectangle 12"/>
          <p:cNvSpPr>
            <a:spLocks noChangeArrowheads="1"/>
          </p:cNvSpPr>
          <p:nvPr/>
        </p:nvSpPr>
        <p:spPr bwMode="auto">
          <a:xfrm>
            <a:off x="0" y="1"/>
            <a:ext cx="508000" cy="1400175"/>
          </a:xfrm>
          <a:prstGeom prst="rect">
            <a:avLst/>
          </a:prstGeom>
          <a:solidFill>
            <a:schemeClr val="bg1"/>
          </a:solidFill>
          <a:ln w="9525">
            <a:solidFill>
              <a:schemeClr val="bg1"/>
            </a:solidFill>
            <a:miter lim="800000"/>
            <a:headEnd/>
            <a:tailEnd/>
          </a:ln>
        </p:spPr>
        <p:txBody>
          <a:bodyPr wrap="none" anchor="ctr"/>
          <a:lstStyle/>
          <a:p>
            <a:pPr algn="ctr" eaLnBrk="0" fontAlgn="base" hangingPunct="0">
              <a:spcBef>
                <a:spcPct val="0"/>
              </a:spcBef>
              <a:spcAft>
                <a:spcPct val="0"/>
              </a:spcAft>
            </a:pPr>
            <a:endParaRPr lang="de-DE" sz="2400" dirty="0">
              <a:solidFill>
                <a:srgbClr val="FFFFFF"/>
              </a:solidFill>
            </a:endParaRPr>
          </a:p>
        </p:txBody>
      </p:sp>
      <p:sp>
        <p:nvSpPr>
          <p:cNvPr id="1030" name="Rectangle 6"/>
          <p:cNvSpPr>
            <a:spLocks noGrp="1" noChangeArrowheads="1"/>
          </p:cNvSpPr>
          <p:nvPr>
            <p:ph type="sldNum" sz="quarter" idx="4"/>
          </p:nvPr>
        </p:nvSpPr>
        <p:spPr bwMode="auto">
          <a:xfrm>
            <a:off x="-101600" y="5175250"/>
            <a:ext cx="711200"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sz="1200">
                <a:solidFill>
                  <a:schemeClr val="bg1"/>
                </a:solidFill>
              </a:defRPr>
            </a:lvl1pPr>
          </a:lstStyle>
          <a:p>
            <a:pPr algn="ctr" eaLnBrk="0" fontAlgn="base" hangingPunct="0">
              <a:spcBef>
                <a:spcPct val="0"/>
              </a:spcBef>
              <a:spcAft>
                <a:spcPct val="0"/>
              </a:spcAft>
            </a:pPr>
            <a:fld id="{CE9B0985-4B6F-4DB6-86C9-FBA95B4619CC}" type="slidenum">
              <a:rPr lang="de-DE">
                <a:solidFill>
                  <a:srgbClr val="FFFFFF"/>
                </a:solidFill>
              </a:rPr>
              <a:pPr algn="ctr" eaLnBrk="0" fontAlgn="base" hangingPunct="0">
                <a:spcBef>
                  <a:spcPct val="0"/>
                </a:spcBef>
                <a:spcAft>
                  <a:spcPct val="0"/>
                </a:spcAft>
              </a:pPr>
              <a:t>‹Nr.›</a:t>
            </a:fld>
            <a:endParaRPr lang="de-DE" dirty="0">
              <a:solidFill>
                <a:srgbClr val="000000"/>
              </a:solidFill>
            </a:endParaRPr>
          </a:p>
        </p:txBody>
      </p:sp>
    </p:spTree>
    <p:extLst>
      <p:ext uri="{BB962C8B-B14F-4D97-AF65-F5344CB8AC3E}">
        <p14:creationId xmlns:p14="http://schemas.microsoft.com/office/powerpoint/2010/main" val="2173365015"/>
      </p:ext>
    </p:extLst>
  </p:cSld>
  <p:clrMap bg1="lt1" tx1="dk1" bg2="lt2" tx2="dk2" accent1="accent1" accent2="accent2" accent3="accent3" accent4="accent4" accent5="accent5" accent6="accent6" hlink="hlink" folHlink="folHlink"/>
  <p:sldLayoutIdLst>
    <p:sldLayoutId id="2147483897" r:id="rId1"/>
    <p:sldLayoutId id="2147483898" r:id="rId2"/>
    <p:sldLayoutId id="2147483899" r:id="rId3"/>
    <p:sldLayoutId id="2147483900" r:id="rId4"/>
    <p:sldLayoutId id="2147483901" r:id="rId5"/>
    <p:sldLayoutId id="2147483902" r:id="rId6"/>
    <p:sldLayoutId id="2147483903" r:id="rId7"/>
    <p:sldLayoutId id="2147483904" r:id="rId8"/>
    <p:sldLayoutId id="2147483905" r:id="rId9"/>
    <p:sldLayoutId id="2147483906" r:id="rId10"/>
    <p:sldLayoutId id="2147483907" r:id="rId11"/>
    <p:sldLayoutId id="2147483908" r:id="rId12"/>
    <p:sldLayoutId id="2147483909" r:id="rId13"/>
  </p:sldLayoutIdLst>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sldNum="0" hdr="0" ftr="0" dt="0"/>
  <p:txStyles>
    <p:titleStyle>
      <a:lvl1pPr algn="l" rtl="0" fontAlgn="base">
        <a:lnSpc>
          <a:spcPts val="2600"/>
        </a:lnSpc>
        <a:spcBef>
          <a:spcPct val="0"/>
        </a:spcBef>
        <a:spcAft>
          <a:spcPct val="0"/>
        </a:spcAft>
        <a:defRPr sz="2000">
          <a:solidFill>
            <a:srgbClr val="009038"/>
          </a:solidFill>
          <a:latin typeface="+mj-lt"/>
          <a:ea typeface="+mj-ea"/>
          <a:cs typeface="+mj-cs"/>
        </a:defRPr>
      </a:lvl1pPr>
      <a:lvl2pPr algn="l" rtl="0" fontAlgn="base">
        <a:lnSpc>
          <a:spcPts val="2600"/>
        </a:lnSpc>
        <a:spcBef>
          <a:spcPct val="0"/>
        </a:spcBef>
        <a:spcAft>
          <a:spcPct val="0"/>
        </a:spcAft>
        <a:defRPr sz="2000">
          <a:solidFill>
            <a:srgbClr val="009038"/>
          </a:solidFill>
          <a:latin typeface="Arial" charset="0"/>
          <a:ea typeface="ヒラギノ角ゴ Pro W3" pitchFamily="124" charset="-128"/>
        </a:defRPr>
      </a:lvl2pPr>
      <a:lvl3pPr algn="l" rtl="0" fontAlgn="base">
        <a:lnSpc>
          <a:spcPts val="2600"/>
        </a:lnSpc>
        <a:spcBef>
          <a:spcPct val="0"/>
        </a:spcBef>
        <a:spcAft>
          <a:spcPct val="0"/>
        </a:spcAft>
        <a:defRPr sz="2000">
          <a:solidFill>
            <a:srgbClr val="009038"/>
          </a:solidFill>
          <a:latin typeface="Arial" charset="0"/>
          <a:ea typeface="ヒラギノ角ゴ Pro W3" pitchFamily="124" charset="-128"/>
        </a:defRPr>
      </a:lvl3pPr>
      <a:lvl4pPr algn="l" rtl="0" fontAlgn="base">
        <a:lnSpc>
          <a:spcPts val="2600"/>
        </a:lnSpc>
        <a:spcBef>
          <a:spcPct val="0"/>
        </a:spcBef>
        <a:spcAft>
          <a:spcPct val="0"/>
        </a:spcAft>
        <a:defRPr sz="2000">
          <a:solidFill>
            <a:srgbClr val="009038"/>
          </a:solidFill>
          <a:latin typeface="Arial" charset="0"/>
          <a:ea typeface="ヒラギノ角ゴ Pro W3" pitchFamily="124" charset="-128"/>
        </a:defRPr>
      </a:lvl4pPr>
      <a:lvl5pPr algn="l" rtl="0" fontAlgn="base">
        <a:lnSpc>
          <a:spcPts val="2600"/>
        </a:lnSpc>
        <a:spcBef>
          <a:spcPct val="0"/>
        </a:spcBef>
        <a:spcAft>
          <a:spcPct val="0"/>
        </a:spcAft>
        <a:defRPr sz="2000">
          <a:solidFill>
            <a:srgbClr val="009038"/>
          </a:solidFill>
          <a:latin typeface="Arial" charset="0"/>
          <a:ea typeface="ヒラギノ角ゴ Pro W3" pitchFamily="124" charset="-128"/>
        </a:defRPr>
      </a:lvl5pPr>
      <a:lvl6pPr marL="457200" algn="l" rtl="0" fontAlgn="base">
        <a:lnSpc>
          <a:spcPts val="2600"/>
        </a:lnSpc>
        <a:spcBef>
          <a:spcPct val="0"/>
        </a:spcBef>
        <a:spcAft>
          <a:spcPct val="0"/>
        </a:spcAft>
        <a:defRPr sz="2000">
          <a:solidFill>
            <a:srgbClr val="009038"/>
          </a:solidFill>
          <a:latin typeface="Arial" charset="0"/>
          <a:ea typeface="ヒラギノ角ゴ Pro W3" pitchFamily="124" charset="-128"/>
        </a:defRPr>
      </a:lvl6pPr>
      <a:lvl7pPr marL="914400" algn="l" rtl="0" fontAlgn="base">
        <a:lnSpc>
          <a:spcPts val="2600"/>
        </a:lnSpc>
        <a:spcBef>
          <a:spcPct val="0"/>
        </a:spcBef>
        <a:spcAft>
          <a:spcPct val="0"/>
        </a:spcAft>
        <a:defRPr sz="2000">
          <a:solidFill>
            <a:srgbClr val="009038"/>
          </a:solidFill>
          <a:latin typeface="Arial" charset="0"/>
          <a:ea typeface="ヒラギノ角ゴ Pro W3" pitchFamily="124" charset="-128"/>
        </a:defRPr>
      </a:lvl7pPr>
      <a:lvl8pPr marL="1371600" algn="l" rtl="0" fontAlgn="base">
        <a:lnSpc>
          <a:spcPts val="2600"/>
        </a:lnSpc>
        <a:spcBef>
          <a:spcPct val="0"/>
        </a:spcBef>
        <a:spcAft>
          <a:spcPct val="0"/>
        </a:spcAft>
        <a:defRPr sz="2000">
          <a:solidFill>
            <a:srgbClr val="009038"/>
          </a:solidFill>
          <a:latin typeface="Arial" charset="0"/>
          <a:ea typeface="ヒラギノ角ゴ Pro W3" pitchFamily="124" charset="-128"/>
        </a:defRPr>
      </a:lvl8pPr>
      <a:lvl9pPr marL="1828800" algn="l" rtl="0" fontAlgn="base">
        <a:lnSpc>
          <a:spcPts val="2600"/>
        </a:lnSpc>
        <a:spcBef>
          <a:spcPct val="0"/>
        </a:spcBef>
        <a:spcAft>
          <a:spcPct val="0"/>
        </a:spcAft>
        <a:defRPr sz="2000">
          <a:solidFill>
            <a:srgbClr val="009038"/>
          </a:solidFill>
          <a:latin typeface="Arial" charset="0"/>
          <a:ea typeface="ヒラギノ角ゴ Pro W3" pitchFamily="124" charset="-128"/>
        </a:defRPr>
      </a:lvl9pPr>
    </p:titleStyle>
    <p:bodyStyle>
      <a:lvl1pPr marL="390525" indent="-390525" algn="l" rtl="0" fontAlgn="base">
        <a:spcBef>
          <a:spcPct val="20000"/>
        </a:spcBef>
        <a:spcAft>
          <a:spcPct val="0"/>
        </a:spcAft>
        <a:buSzPct val="130000"/>
        <a:buBlip>
          <a:blip r:embed="rId17"/>
        </a:buBlip>
        <a:defRPr sz="2000">
          <a:solidFill>
            <a:schemeClr val="tx1"/>
          </a:solidFill>
          <a:latin typeface="+mn-lt"/>
          <a:ea typeface="+mn-ea"/>
          <a:cs typeface="+mn-cs"/>
        </a:defRPr>
      </a:lvl1pPr>
      <a:lvl2pPr marL="652463" indent="-260350" algn="l" rtl="0" fontAlgn="base">
        <a:spcBef>
          <a:spcPct val="20000"/>
        </a:spcBef>
        <a:spcAft>
          <a:spcPct val="0"/>
        </a:spcAft>
        <a:buClr>
          <a:srgbClr val="EE7F00"/>
        </a:buClr>
        <a:buSzPct val="90000"/>
        <a:buFont typeface="Wingdings" pitchFamily="2" charset="2"/>
        <a:buBlip>
          <a:blip r:embed="rId17"/>
        </a:buBlip>
        <a:defRPr>
          <a:solidFill>
            <a:schemeClr val="tx1"/>
          </a:solidFill>
          <a:latin typeface="+mn-lt"/>
          <a:ea typeface="+mn-ea"/>
        </a:defRPr>
      </a:lvl2pPr>
      <a:lvl3pPr marL="896938" indent="-242888" algn="l" rtl="0" fontAlgn="base">
        <a:spcBef>
          <a:spcPct val="20000"/>
        </a:spcBef>
        <a:spcAft>
          <a:spcPct val="0"/>
        </a:spcAft>
        <a:buClr>
          <a:srgbClr val="EE7F00"/>
        </a:buClr>
        <a:buSzPct val="90000"/>
        <a:buFont typeface="Wingdings" pitchFamily="2" charset="2"/>
        <a:buBlip>
          <a:blip r:embed="rId17"/>
        </a:buBlip>
        <a:defRPr>
          <a:solidFill>
            <a:schemeClr val="tx1"/>
          </a:solidFill>
          <a:latin typeface="+mn-lt"/>
          <a:ea typeface="+mn-ea"/>
        </a:defRPr>
      </a:lvl3pPr>
      <a:lvl4pPr marL="1114425" indent="-215900" algn="l" rtl="0" fontAlgn="base">
        <a:spcBef>
          <a:spcPct val="20000"/>
        </a:spcBef>
        <a:spcAft>
          <a:spcPct val="0"/>
        </a:spcAft>
        <a:buClr>
          <a:srgbClr val="EE7F00"/>
        </a:buClr>
        <a:buSzPct val="90000"/>
        <a:buFont typeface="Wingdings" pitchFamily="2" charset="2"/>
        <a:buBlip>
          <a:blip r:embed="rId17"/>
        </a:buBlip>
        <a:defRPr>
          <a:solidFill>
            <a:schemeClr val="tx1"/>
          </a:solidFill>
          <a:latin typeface="+mn-lt"/>
          <a:ea typeface="+mn-ea"/>
        </a:defRPr>
      </a:lvl4pPr>
      <a:lvl5pPr marL="1365250" indent="-249238" algn="l" rtl="0" fontAlgn="base">
        <a:spcBef>
          <a:spcPct val="20000"/>
        </a:spcBef>
        <a:spcAft>
          <a:spcPct val="0"/>
        </a:spcAft>
        <a:buClr>
          <a:srgbClr val="EE7F00"/>
        </a:buClr>
        <a:buSzPct val="90000"/>
        <a:buFont typeface="Wingdings" pitchFamily="2" charset="2"/>
        <a:buBlip>
          <a:blip r:embed="rId17"/>
        </a:buBlip>
        <a:defRPr>
          <a:solidFill>
            <a:schemeClr val="tx1"/>
          </a:solidFill>
          <a:latin typeface="+mn-lt"/>
          <a:ea typeface="+mn-ea"/>
        </a:defRPr>
      </a:lvl5pPr>
      <a:lvl6pPr marL="1822450" indent="-249238" algn="l" rtl="0" fontAlgn="base">
        <a:spcBef>
          <a:spcPct val="20000"/>
        </a:spcBef>
        <a:spcAft>
          <a:spcPct val="0"/>
        </a:spcAft>
        <a:buClr>
          <a:srgbClr val="EE7F00"/>
        </a:buClr>
        <a:buSzPct val="90000"/>
        <a:buFont typeface="Wingdings" pitchFamily="2" charset="2"/>
        <a:buBlip>
          <a:blip r:embed="rId17"/>
        </a:buBlip>
        <a:defRPr>
          <a:solidFill>
            <a:schemeClr val="tx1"/>
          </a:solidFill>
          <a:latin typeface="+mn-lt"/>
          <a:ea typeface="+mn-ea"/>
        </a:defRPr>
      </a:lvl6pPr>
      <a:lvl7pPr marL="2279650" indent="-249238" algn="l" rtl="0" fontAlgn="base">
        <a:spcBef>
          <a:spcPct val="20000"/>
        </a:spcBef>
        <a:spcAft>
          <a:spcPct val="0"/>
        </a:spcAft>
        <a:buClr>
          <a:srgbClr val="EE7F00"/>
        </a:buClr>
        <a:buSzPct val="90000"/>
        <a:buFont typeface="Wingdings" pitchFamily="2" charset="2"/>
        <a:buBlip>
          <a:blip r:embed="rId17"/>
        </a:buBlip>
        <a:defRPr>
          <a:solidFill>
            <a:schemeClr val="tx1"/>
          </a:solidFill>
          <a:latin typeface="+mn-lt"/>
          <a:ea typeface="+mn-ea"/>
        </a:defRPr>
      </a:lvl7pPr>
      <a:lvl8pPr marL="2736850" indent="-249238" algn="l" rtl="0" fontAlgn="base">
        <a:spcBef>
          <a:spcPct val="20000"/>
        </a:spcBef>
        <a:spcAft>
          <a:spcPct val="0"/>
        </a:spcAft>
        <a:buClr>
          <a:srgbClr val="EE7F00"/>
        </a:buClr>
        <a:buSzPct val="90000"/>
        <a:buFont typeface="Wingdings" pitchFamily="2" charset="2"/>
        <a:buBlip>
          <a:blip r:embed="rId17"/>
        </a:buBlip>
        <a:defRPr>
          <a:solidFill>
            <a:schemeClr val="tx1"/>
          </a:solidFill>
          <a:latin typeface="+mn-lt"/>
          <a:ea typeface="+mn-ea"/>
        </a:defRPr>
      </a:lvl8pPr>
      <a:lvl9pPr marL="3194050" indent="-249238" algn="l" rtl="0" fontAlgn="base">
        <a:spcBef>
          <a:spcPct val="20000"/>
        </a:spcBef>
        <a:spcAft>
          <a:spcPct val="0"/>
        </a:spcAft>
        <a:buClr>
          <a:srgbClr val="EE7F00"/>
        </a:buClr>
        <a:buSzPct val="90000"/>
        <a:buFont typeface="Wingdings" pitchFamily="2" charset="2"/>
        <a:buBlip>
          <a:blip r:embed="rId17"/>
        </a:buBlip>
        <a:defRPr>
          <a:solidFill>
            <a:schemeClr val="tx1"/>
          </a:solidFill>
          <a:latin typeface="+mn-lt"/>
          <a:ea typeface="+mn-ea"/>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40" name="Picture 16" descr="Streifen"/>
          <p:cNvPicPr>
            <a:picLocks noChangeAspect="1" noChangeArrowheads="1"/>
          </p:cNvPicPr>
          <p:nvPr/>
        </p:nvPicPr>
        <p:blipFill>
          <a:blip r:embed="rId15">
            <a:extLst>
              <a:ext uri="{28A0092B-C50C-407E-A947-70E740481C1C}">
                <a14:useLocalDpi xmlns:a14="http://schemas.microsoft.com/office/drawing/2010/main"/>
              </a:ext>
            </a:extLst>
          </a:blip>
          <a:srcRect/>
          <a:stretch>
            <a:fillRect/>
          </a:stretch>
        </p:blipFill>
        <p:spPr bwMode="auto">
          <a:xfrm>
            <a:off x="0" y="12700"/>
            <a:ext cx="12194117" cy="6853238"/>
          </a:xfrm>
          <a:prstGeom prst="rect">
            <a:avLst/>
          </a:prstGeom>
          <a:noFill/>
          <a:extLst>
            <a:ext uri="{909E8E84-426E-40DD-AFC4-6F175D3DCCD1}">
              <a14:hiddenFill xmlns:a14="http://schemas.microsoft.com/office/drawing/2010/main">
                <a:solidFill>
                  <a:srgbClr val="FFFFFF"/>
                </a:solidFill>
              </a14:hiddenFill>
            </a:ext>
          </a:extLst>
        </p:spPr>
      </p:pic>
      <p:sp>
        <p:nvSpPr>
          <p:cNvPr id="1026" name="Rectangle 2"/>
          <p:cNvSpPr>
            <a:spLocks noGrp="1" noChangeArrowheads="1"/>
          </p:cNvSpPr>
          <p:nvPr>
            <p:ph type="title"/>
          </p:nvPr>
        </p:nvSpPr>
        <p:spPr bwMode="auto">
          <a:xfrm>
            <a:off x="719667" y="287338"/>
            <a:ext cx="8322733" cy="8556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ctr" anchorCtr="0" compatLnSpc="1">
            <a:prstTxWarp prst="textNoShape">
              <a:avLst/>
            </a:prstTxWarp>
          </a:bodyPr>
          <a:lstStyle/>
          <a:p>
            <a:pPr lvl="0"/>
            <a:r>
              <a:rPr lang="de-DE" smtClean="0"/>
              <a:t>Mastertitelformat bearbeiten</a:t>
            </a:r>
          </a:p>
        </p:txBody>
      </p:sp>
      <p:sp>
        <p:nvSpPr>
          <p:cNvPr id="1027" name="Rectangle 3"/>
          <p:cNvSpPr>
            <a:spLocks noGrp="1" noChangeArrowheads="1"/>
          </p:cNvSpPr>
          <p:nvPr>
            <p:ph type="body" idx="1"/>
          </p:nvPr>
        </p:nvSpPr>
        <p:spPr bwMode="auto">
          <a:xfrm>
            <a:off x="711204" y="1447801"/>
            <a:ext cx="10769600" cy="48942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pic>
        <p:nvPicPr>
          <p:cNvPr id="1031" name="Picture 7" descr="WWK-Logo-_Eine starke Gemeinschaft_CMYK"/>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9596967" y="279401"/>
            <a:ext cx="21590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6" name="Rectangle 12"/>
          <p:cNvSpPr>
            <a:spLocks noChangeArrowheads="1"/>
          </p:cNvSpPr>
          <p:nvPr/>
        </p:nvSpPr>
        <p:spPr bwMode="auto">
          <a:xfrm>
            <a:off x="0" y="1"/>
            <a:ext cx="508000" cy="1400175"/>
          </a:xfrm>
          <a:prstGeom prst="rect">
            <a:avLst/>
          </a:prstGeom>
          <a:solidFill>
            <a:schemeClr val="bg1"/>
          </a:solidFill>
          <a:ln w="9525">
            <a:solidFill>
              <a:schemeClr val="bg1"/>
            </a:solidFill>
            <a:miter lim="800000"/>
            <a:headEnd/>
            <a:tailEnd/>
          </a:ln>
        </p:spPr>
        <p:txBody>
          <a:bodyPr wrap="none" lIns="90416" tIns="45208" rIns="90416" bIns="45208" anchor="ctr"/>
          <a:lstStyle/>
          <a:p>
            <a:pPr algn="ctr" defTabSz="904129" eaLnBrk="0" fontAlgn="base" hangingPunct="0">
              <a:spcBef>
                <a:spcPct val="0"/>
              </a:spcBef>
              <a:spcAft>
                <a:spcPct val="0"/>
              </a:spcAft>
            </a:pPr>
            <a:endParaRPr lang="de-DE" sz="2400" dirty="0">
              <a:solidFill>
                <a:srgbClr val="FFFFFF"/>
              </a:solidFill>
            </a:endParaRPr>
          </a:p>
        </p:txBody>
      </p:sp>
      <p:sp>
        <p:nvSpPr>
          <p:cNvPr id="1030" name="Rectangle 6"/>
          <p:cNvSpPr>
            <a:spLocks noGrp="1" noChangeArrowheads="1"/>
          </p:cNvSpPr>
          <p:nvPr>
            <p:ph type="sldNum" sz="quarter" idx="4"/>
          </p:nvPr>
        </p:nvSpPr>
        <p:spPr bwMode="auto">
          <a:xfrm>
            <a:off x="-101600" y="5175250"/>
            <a:ext cx="711200"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0416" tIns="45208" rIns="90416" bIns="45208" numCol="1" anchor="ctr" anchorCtr="0" compatLnSpc="1">
            <a:prstTxWarp prst="textNoShape">
              <a:avLst/>
            </a:prstTxWarp>
          </a:bodyPr>
          <a:lstStyle>
            <a:lvl1pPr>
              <a:defRPr sz="1200">
                <a:solidFill>
                  <a:schemeClr val="bg1"/>
                </a:solidFill>
              </a:defRPr>
            </a:lvl1pPr>
          </a:lstStyle>
          <a:p>
            <a:pPr algn="ctr" defTabSz="904129" eaLnBrk="0" fontAlgn="base" hangingPunct="0">
              <a:spcBef>
                <a:spcPct val="0"/>
              </a:spcBef>
              <a:spcAft>
                <a:spcPct val="0"/>
              </a:spcAft>
            </a:pPr>
            <a:fld id="{CE9B0985-4B6F-4DB6-86C9-FBA95B4619CC}" type="slidenum">
              <a:rPr lang="de-DE" smtClean="0">
                <a:solidFill>
                  <a:srgbClr val="FFFFFF"/>
                </a:solidFill>
              </a:rPr>
              <a:pPr algn="ctr" defTabSz="904129" eaLnBrk="0" fontAlgn="base" hangingPunct="0">
                <a:spcBef>
                  <a:spcPct val="0"/>
                </a:spcBef>
                <a:spcAft>
                  <a:spcPct val="0"/>
                </a:spcAft>
              </a:pPr>
              <a:t>‹Nr.›</a:t>
            </a:fld>
            <a:endParaRPr lang="de-DE" dirty="0">
              <a:solidFill>
                <a:srgbClr val="000000"/>
              </a:solidFill>
            </a:endParaRPr>
          </a:p>
        </p:txBody>
      </p:sp>
    </p:spTree>
    <p:extLst>
      <p:ext uri="{BB962C8B-B14F-4D97-AF65-F5344CB8AC3E}">
        <p14:creationId xmlns:p14="http://schemas.microsoft.com/office/powerpoint/2010/main" val="4021300557"/>
      </p:ext>
    </p:extLst>
  </p:cSld>
  <p:clrMap bg1="lt1" tx1="dk1" bg2="lt2" tx2="dk2" accent1="accent1" accent2="accent2" accent3="accent3" accent4="accent4" accent5="accent5" accent6="accent6" hlink="hlink" folHlink="folHlink"/>
  <p:sldLayoutIdLst>
    <p:sldLayoutId id="2147483911" r:id="rId1"/>
    <p:sldLayoutId id="2147483912" r:id="rId2"/>
    <p:sldLayoutId id="2147483913" r:id="rId3"/>
    <p:sldLayoutId id="2147483914" r:id="rId4"/>
    <p:sldLayoutId id="2147483915" r:id="rId5"/>
    <p:sldLayoutId id="2147483916" r:id="rId6"/>
    <p:sldLayoutId id="2147483917" r:id="rId7"/>
    <p:sldLayoutId id="2147483918" r:id="rId8"/>
    <p:sldLayoutId id="2147483919" r:id="rId9"/>
    <p:sldLayoutId id="2147483920" r:id="rId10"/>
    <p:sldLayoutId id="2147483921" r:id="rId11"/>
    <p:sldLayoutId id="2147483922" r:id="rId12"/>
    <p:sldLayoutId id="2147483923" r:id="rId13"/>
  </p:sldLayoutIdLst>
  <mc:AlternateContent xmlns:mc="http://schemas.openxmlformats.org/markup-compatibility/2006" xmlns:p14="http://schemas.microsoft.com/office/powerpoint/2010/main">
    <mc:Choice Requires="p14">
      <p:transition p14:dur="0"/>
    </mc:Choice>
    <mc:Fallback xmlns="">
      <p:transition/>
    </mc:Fallback>
  </mc:AlternateContent>
  <p:hf hdr="0" ftr="0" dt="0"/>
  <p:txStyles>
    <p:titleStyle>
      <a:lvl1pPr algn="l" rtl="0" fontAlgn="base">
        <a:lnSpc>
          <a:spcPts val="2600"/>
        </a:lnSpc>
        <a:spcBef>
          <a:spcPct val="0"/>
        </a:spcBef>
        <a:spcAft>
          <a:spcPct val="0"/>
        </a:spcAft>
        <a:defRPr sz="2000">
          <a:solidFill>
            <a:srgbClr val="009038"/>
          </a:solidFill>
          <a:latin typeface="+mj-lt"/>
          <a:ea typeface="+mj-ea"/>
          <a:cs typeface="+mj-cs"/>
        </a:defRPr>
      </a:lvl1pPr>
      <a:lvl2pPr algn="l" rtl="0" fontAlgn="base">
        <a:lnSpc>
          <a:spcPts val="2600"/>
        </a:lnSpc>
        <a:spcBef>
          <a:spcPct val="0"/>
        </a:spcBef>
        <a:spcAft>
          <a:spcPct val="0"/>
        </a:spcAft>
        <a:defRPr sz="2000">
          <a:solidFill>
            <a:srgbClr val="009038"/>
          </a:solidFill>
          <a:latin typeface="Arial" charset="0"/>
          <a:ea typeface="ヒラギノ角ゴ Pro W3" pitchFamily="124" charset="-128"/>
        </a:defRPr>
      </a:lvl2pPr>
      <a:lvl3pPr algn="l" rtl="0" fontAlgn="base">
        <a:lnSpc>
          <a:spcPts val="2600"/>
        </a:lnSpc>
        <a:spcBef>
          <a:spcPct val="0"/>
        </a:spcBef>
        <a:spcAft>
          <a:spcPct val="0"/>
        </a:spcAft>
        <a:defRPr sz="2000">
          <a:solidFill>
            <a:srgbClr val="009038"/>
          </a:solidFill>
          <a:latin typeface="Arial" charset="0"/>
          <a:ea typeface="ヒラギノ角ゴ Pro W3" pitchFamily="124" charset="-128"/>
        </a:defRPr>
      </a:lvl3pPr>
      <a:lvl4pPr algn="l" rtl="0" fontAlgn="base">
        <a:lnSpc>
          <a:spcPts val="2600"/>
        </a:lnSpc>
        <a:spcBef>
          <a:spcPct val="0"/>
        </a:spcBef>
        <a:spcAft>
          <a:spcPct val="0"/>
        </a:spcAft>
        <a:defRPr sz="2000">
          <a:solidFill>
            <a:srgbClr val="009038"/>
          </a:solidFill>
          <a:latin typeface="Arial" charset="0"/>
          <a:ea typeface="ヒラギノ角ゴ Pro W3" pitchFamily="124" charset="-128"/>
        </a:defRPr>
      </a:lvl4pPr>
      <a:lvl5pPr algn="l" rtl="0" fontAlgn="base">
        <a:lnSpc>
          <a:spcPts val="2600"/>
        </a:lnSpc>
        <a:spcBef>
          <a:spcPct val="0"/>
        </a:spcBef>
        <a:spcAft>
          <a:spcPct val="0"/>
        </a:spcAft>
        <a:defRPr sz="2000">
          <a:solidFill>
            <a:srgbClr val="009038"/>
          </a:solidFill>
          <a:latin typeface="Arial" charset="0"/>
          <a:ea typeface="ヒラギノ角ゴ Pro W3" pitchFamily="124" charset="-128"/>
        </a:defRPr>
      </a:lvl5pPr>
      <a:lvl6pPr marL="452068" algn="l" rtl="0" fontAlgn="base">
        <a:lnSpc>
          <a:spcPts val="2600"/>
        </a:lnSpc>
        <a:spcBef>
          <a:spcPct val="0"/>
        </a:spcBef>
        <a:spcAft>
          <a:spcPct val="0"/>
        </a:spcAft>
        <a:defRPr sz="2000">
          <a:solidFill>
            <a:srgbClr val="009038"/>
          </a:solidFill>
          <a:latin typeface="Arial" charset="0"/>
          <a:ea typeface="ヒラギノ角ゴ Pro W3" pitchFamily="124" charset="-128"/>
        </a:defRPr>
      </a:lvl6pPr>
      <a:lvl7pPr marL="904129" algn="l" rtl="0" fontAlgn="base">
        <a:lnSpc>
          <a:spcPts val="2600"/>
        </a:lnSpc>
        <a:spcBef>
          <a:spcPct val="0"/>
        </a:spcBef>
        <a:spcAft>
          <a:spcPct val="0"/>
        </a:spcAft>
        <a:defRPr sz="2000">
          <a:solidFill>
            <a:srgbClr val="009038"/>
          </a:solidFill>
          <a:latin typeface="Arial" charset="0"/>
          <a:ea typeface="ヒラギノ角ゴ Pro W3" pitchFamily="124" charset="-128"/>
        </a:defRPr>
      </a:lvl7pPr>
      <a:lvl8pPr marL="1356194" algn="l" rtl="0" fontAlgn="base">
        <a:lnSpc>
          <a:spcPts val="2600"/>
        </a:lnSpc>
        <a:spcBef>
          <a:spcPct val="0"/>
        </a:spcBef>
        <a:spcAft>
          <a:spcPct val="0"/>
        </a:spcAft>
        <a:defRPr sz="2000">
          <a:solidFill>
            <a:srgbClr val="009038"/>
          </a:solidFill>
          <a:latin typeface="Arial" charset="0"/>
          <a:ea typeface="ヒラギノ角ゴ Pro W3" pitchFamily="124" charset="-128"/>
        </a:defRPr>
      </a:lvl8pPr>
      <a:lvl9pPr marL="1808269" algn="l" rtl="0" fontAlgn="base">
        <a:lnSpc>
          <a:spcPts val="2600"/>
        </a:lnSpc>
        <a:spcBef>
          <a:spcPct val="0"/>
        </a:spcBef>
        <a:spcAft>
          <a:spcPct val="0"/>
        </a:spcAft>
        <a:defRPr sz="2000">
          <a:solidFill>
            <a:srgbClr val="009038"/>
          </a:solidFill>
          <a:latin typeface="Arial" charset="0"/>
          <a:ea typeface="ヒラギノ角ゴ Pro W3" pitchFamily="124" charset="-128"/>
        </a:defRPr>
      </a:lvl9pPr>
    </p:titleStyle>
    <p:bodyStyle>
      <a:lvl1pPr marL="386139" indent="-386139" algn="l" rtl="0" fontAlgn="base">
        <a:spcBef>
          <a:spcPct val="20000"/>
        </a:spcBef>
        <a:spcAft>
          <a:spcPct val="0"/>
        </a:spcAft>
        <a:buSzPct val="130000"/>
        <a:buBlip>
          <a:blip r:embed="rId17"/>
        </a:buBlip>
        <a:defRPr sz="2000">
          <a:solidFill>
            <a:schemeClr val="tx1"/>
          </a:solidFill>
          <a:latin typeface="+mn-lt"/>
          <a:ea typeface="+mn-ea"/>
          <a:cs typeface="+mn-cs"/>
        </a:defRPr>
      </a:lvl1pPr>
      <a:lvl2pPr marL="645141" indent="-257424" algn="l" rtl="0" fontAlgn="base">
        <a:spcBef>
          <a:spcPct val="20000"/>
        </a:spcBef>
        <a:spcAft>
          <a:spcPct val="0"/>
        </a:spcAft>
        <a:buClr>
          <a:srgbClr val="EE7F00"/>
        </a:buClr>
        <a:buSzPct val="90000"/>
        <a:buFont typeface="Wingdings" pitchFamily="2" charset="2"/>
        <a:buBlip>
          <a:blip r:embed="rId17"/>
        </a:buBlip>
        <a:defRPr>
          <a:solidFill>
            <a:schemeClr val="tx1"/>
          </a:solidFill>
          <a:latin typeface="+mn-lt"/>
          <a:ea typeface="+mn-ea"/>
        </a:defRPr>
      </a:lvl2pPr>
      <a:lvl3pPr marL="886873" indent="-240157" algn="l" rtl="0" fontAlgn="base">
        <a:spcBef>
          <a:spcPct val="20000"/>
        </a:spcBef>
        <a:spcAft>
          <a:spcPct val="0"/>
        </a:spcAft>
        <a:buClr>
          <a:srgbClr val="EE7F00"/>
        </a:buClr>
        <a:buSzPct val="90000"/>
        <a:buFont typeface="Wingdings" pitchFamily="2" charset="2"/>
        <a:buBlip>
          <a:blip r:embed="rId17"/>
        </a:buBlip>
        <a:defRPr>
          <a:solidFill>
            <a:schemeClr val="tx1"/>
          </a:solidFill>
          <a:latin typeface="+mn-lt"/>
          <a:ea typeface="+mn-ea"/>
        </a:defRPr>
      </a:lvl3pPr>
      <a:lvl4pPr marL="1101909" indent="-213473" algn="l" rtl="0" fontAlgn="base">
        <a:spcBef>
          <a:spcPct val="20000"/>
        </a:spcBef>
        <a:spcAft>
          <a:spcPct val="0"/>
        </a:spcAft>
        <a:buClr>
          <a:srgbClr val="EE7F00"/>
        </a:buClr>
        <a:buSzPct val="90000"/>
        <a:buFont typeface="Wingdings" pitchFamily="2" charset="2"/>
        <a:buBlip>
          <a:blip r:embed="rId17"/>
        </a:buBlip>
        <a:defRPr>
          <a:solidFill>
            <a:schemeClr val="tx1"/>
          </a:solidFill>
          <a:latin typeface="+mn-lt"/>
          <a:ea typeface="+mn-ea"/>
        </a:defRPr>
      </a:lvl4pPr>
      <a:lvl5pPr marL="1349913" indent="-246445" algn="l" rtl="0" fontAlgn="base">
        <a:spcBef>
          <a:spcPct val="20000"/>
        </a:spcBef>
        <a:spcAft>
          <a:spcPct val="0"/>
        </a:spcAft>
        <a:buClr>
          <a:srgbClr val="EE7F00"/>
        </a:buClr>
        <a:buSzPct val="90000"/>
        <a:buFont typeface="Wingdings" pitchFamily="2" charset="2"/>
        <a:buBlip>
          <a:blip r:embed="rId17"/>
        </a:buBlip>
        <a:defRPr>
          <a:solidFill>
            <a:schemeClr val="tx1"/>
          </a:solidFill>
          <a:latin typeface="+mn-lt"/>
          <a:ea typeface="+mn-ea"/>
        </a:defRPr>
      </a:lvl5pPr>
      <a:lvl6pPr marL="1801982" indent="-246445" algn="l" rtl="0" fontAlgn="base">
        <a:spcBef>
          <a:spcPct val="20000"/>
        </a:spcBef>
        <a:spcAft>
          <a:spcPct val="0"/>
        </a:spcAft>
        <a:buClr>
          <a:srgbClr val="EE7F00"/>
        </a:buClr>
        <a:buSzPct val="90000"/>
        <a:buFont typeface="Wingdings" pitchFamily="2" charset="2"/>
        <a:buBlip>
          <a:blip r:embed="rId17"/>
        </a:buBlip>
        <a:defRPr>
          <a:solidFill>
            <a:schemeClr val="tx1"/>
          </a:solidFill>
          <a:latin typeface="+mn-lt"/>
          <a:ea typeface="+mn-ea"/>
        </a:defRPr>
      </a:lvl6pPr>
      <a:lvl7pPr marL="2254056" indent="-246445" algn="l" rtl="0" fontAlgn="base">
        <a:spcBef>
          <a:spcPct val="20000"/>
        </a:spcBef>
        <a:spcAft>
          <a:spcPct val="0"/>
        </a:spcAft>
        <a:buClr>
          <a:srgbClr val="EE7F00"/>
        </a:buClr>
        <a:buSzPct val="90000"/>
        <a:buFont typeface="Wingdings" pitchFamily="2" charset="2"/>
        <a:buBlip>
          <a:blip r:embed="rId17"/>
        </a:buBlip>
        <a:defRPr>
          <a:solidFill>
            <a:schemeClr val="tx1"/>
          </a:solidFill>
          <a:latin typeface="+mn-lt"/>
          <a:ea typeface="+mn-ea"/>
        </a:defRPr>
      </a:lvl7pPr>
      <a:lvl8pPr marL="2706109" indent="-246445" algn="l" rtl="0" fontAlgn="base">
        <a:spcBef>
          <a:spcPct val="20000"/>
        </a:spcBef>
        <a:spcAft>
          <a:spcPct val="0"/>
        </a:spcAft>
        <a:buClr>
          <a:srgbClr val="EE7F00"/>
        </a:buClr>
        <a:buSzPct val="90000"/>
        <a:buFont typeface="Wingdings" pitchFamily="2" charset="2"/>
        <a:buBlip>
          <a:blip r:embed="rId17"/>
        </a:buBlip>
        <a:defRPr>
          <a:solidFill>
            <a:schemeClr val="tx1"/>
          </a:solidFill>
          <a:latin typeface="+mn-lt"/>
          <a:ea typeface="+mn-ea"/>
        </a:defRPr>
      </a:lvl8pPr>
      <a:lvl9pPr marL="3158184" indent="-246445" algn="l" rtl="0" fontAlgn="base">
        <a:spcBef>
          <a:spcPct val="20000"/>
        </a:spcBef>
        <a:spcAft>
          <a:spcPct val="0"/>
        </a:spcAft>
        <a:buClr>
          <a:srgbClr val="EE7F00"/>
        </a:buClr>
        <a:buSzPct val="90000"/>
        <a:buFont typeface="Wingdings" pitchFamily="2" charset="2"/>
        <a:buBlip>
          <a:blip r:embed="rId17"/>
        </a:buBlip>
        <a:defRPr>
          <a:solidFill>
            <a:schemeClr val="tx1"/>
          </a:solidFill>
          <a:latin typeface="+mn-lt"/>
          <a:ea typeface="+mn-ea"/>
        </a:defRPr>
      </a:lvl9pPr>
    </p:bodyStyle>
    <p:otherStyle>
      <a:defPPr>
        <a:defRPr lang="de-DE"/>
      </a:defPPr>
      <a:lvl1pPr marL="0" algn="l" defTabSz="904129" rtl="0" eaLnBrk="1" latinLnBrk="0" hangingPunct="1">
        <a:defRPr sz="1800" kern="1200">
          <a:solidFill>
            <a:schemeClr val="tx1"/>
          </a:solidFill>
          <a:latin typeface="+mn-lt"/>
          <a:ea typeface="+mn-ea"/>
          <a:cs typeface="+mn-cs"/>
        </a:defRPr>
      </a:lvl1pPr>
      <a:lvl2pPr marL="452068" algn="l" defTabSz="904129" rtl="0" eaLnBrk="1" latinLnBrk="0" hangingPunct="1">
        <a:defRPr sz="1800" kern="1200">
          <a:solidFill>
            <a:schemeClr val="tx1"/>
          </a:solidFill>
          <a:latin typeface="+mn-lt"/>
          <a:ea typeface="+mn-ea"/>
          <a:cs typeface="+mn-cs"/>
        </a:defRPr>
      </a:lvl2pPr>
      <a:lvl3pPr marL="904129" algn="l" defTabSz="904129" rtl="0" eaLnBrk="1" latinLnBrk="0" hangingPunct="1">
        <a:defRPr sz="1800" kern="1200">
          <a:solidFill>
            <a:schemeClr val="tx1"/>
          </a:solidFill>
          <a:latin typeface="+mn-lt"/>
          <a:ea typeface="+mn-ea"/>
          <a:cs typeface="+mn-cs"/>
        </a:defRPr>
      </a:lvl3pPr>
      <a:lvl4pPr marL="1356194" algn="l" defTabSz="904129" rtl="0" eaLnBrk="1" latinLnBrk="0" hangingPunct="1">
        <a:defRPr sz="1800" kern="1200">
          <a:solidFill>
            <a:schemeClr val="tx1"/>
          </a:solidFill>
          <a:latin typeface="+mn-lt"/>
          <a:ea typeface="+mn-ea"/>
          <a:cs typeface="+mn-cs"/>
        </a:defRPr>
      </a:lvl4pPr>
      <a:lvl5pPr marL="1808269" algn="l" defTabSz="904129" rtl="0" eaLnBrk="1" latinLnBrk="0" hangingPunct="1">
        <a:defRPr sz="1800" kern="1200">
          <a:solidFill>
            <a:schemeClr val="tx1"/>
          </a:solidFill>
          <a:latin typeface="+mn-lt"/>
          <a:ea typeface="+mn-ea"/>
          <a:cs typeface="+mn-cs"/>
        </a:defRPr>
      </a:lvl5pPr>
      <a:lvl6pPr marL="2260328" algn="l" defTabSz="904129" rtl="0" eaLnBrk="1" latinLnBrk="0" hangingPunct="1">
        <a:defRPr sz="1800" kern="1200">
          <a:solidFill>
            <a:schemeClr val="tx1"/>
          </a:solidFill>
          <a:latin typeface="+mn-lt"/>
          <a:ea typeface="+mn-ea"/>
          <a:cs typeface="+mn-cs"/>
        </a:defRPr>
      </a:lvl6pPr>
      <a:lvl7pPr marL="2712390" algn="l" defTabSz="904129" rtl="0" eaLnBrk="1" latinLnBrk="0" hangingPunct="1">
        <a:defRPr sz="1800" kern="1200">
          <a:solidFill>
            <a:schemeClr val="tx1"/>
          </a:solidFill>
          <a:latin typeface="+mn-lt"/>
          <a:ea typeface="+mn-ea"/>
          <a:cs typeface="+mn-cs"/>
        </a:defRPr>
      </a:lvl7pPr>
      <a:lvl8pPr marL="3164462" algn="l" defTabSz="904129" rtl="0" eaLnBrk="1" latinLnBrk="0" hangingPunct="1">
        <a:defRPr sz="1800" kern="1200">
          <a:solidFill>
            <a:schemeClr val="tx1"/>
          </a:solidFill>
          <a:latin typeface="+mn-lt"/>
          <a:ea typeface="+mn-ea"/>
          <a:cs typeface="+mn-cs"/>
        </a:defRPr>
      </a:lvl8pPr>
      <a:lvl9pPr marL="3616528" algn="l" defTabSz="904129"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de-DE" dirty="0" smtClean="0"/>
              <a:t>Titelmasterformat durch Klicken bearbeiten</a:t>
            </a:r>
            <a:endParaRPr lang="de-DE" dirty="0"/>
          </a:p>
        </p:txBody>
      </p:sp>
      <p:sp>
        <p:nvSpPr>
          <p:cNvPr id="3" name="Textplatzhalt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4" name="Datumsplatzhalt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B318DA-A08F-4D11-A967-04A656DDB5C1}" type="datetimeFigureOut">
              <a:rPr lang="de-DE" smtClean="0">
                <a:solidFill>
                  <a:prstClr val="black">
                    <a:tint val="75000"/>
                  </a:prstClr>
                </a:solidFill>
              </a:rPr>
              <a:pPr/>
              <a:t>08.10.2019</a:t>
            </a:fld>
            <a:endParaRPr lang="de-DE">
              <a:solidFill>
                <a:prstClr val="black">
                  <a:tint val="75000"/>
                </a:prstClr>
              </a:solidFill>
            </a:endParaRPr>
          </a:p>
        </p:txBody>
      </p:sp>
      <p:sp>
        <p:nvSpPr>
          <p:cNvPr id="5" name="Fußzeilenplatzhalt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solidFill>
                <a:prstClr val="black">
                  <a:tint val="75000"/>
                </a:prstClr>
              </a:solidFill>
            </a:endParaRPr>
          </a:p>
        </p:txBody>
      </p:sp>
      <p:sp>
        <p:nvSpPr>
          <p:cNvPr id="6" name="Foliennummernplatzhalt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DC6AF9-53B6-48F9-8345-9170E48BDC05}" type="slidenum">
              <a:rPr lang="de-DE" smtClean="0">
                <a:solidFill>
                  <a:prstClr val="black">
                    <a:tint val="75000"/>
                  </a:prstClr>
                </a:solidFill>
              </a:rPr>
              <a:pPr/>
              <a:t>‹Nr.›</a:t>
            </a:fld>
            <a:endParaRPr lang="de-DE">
              <a:solidFill>
                <a:prstClr val="black">
                  <a:tint val="75000"/>
                </a:prstClr>
              </a:solidFill>
            </a:endParaRPr>
          </a:p>
        </p:txBody>
      </p:sp>
    </p:spTree>
    <p:extLst>
      <p:ext uri="{BB962C8B-B14F-4D97-AF65-F5344CB8AC3E}">
        <p14:creationId xmlns:p14="http://schemas.microsoft.com/office/powerpoint/2010/main" val="1679563168"/>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iming>
    <p:tnLst>
      <p:par>
        <p:cTn id="1" dur="indefinite" restart="never" nodeType="tmRoot"/>
      </p:par>
    </p:tnLst>
  </p:timing>
  <p:hf sldNum="0" hdr="0" ftr="0" dt="0"/>
  <p:txStyles>
    <p:titleStyle>
      <a:lvl1pPr algn="ctr" defTabSz="914400" rtl="0" eaLnBrk="1" latinLnBrk="0" hangingPunct="1">
        <a:spcBef>
          <a:spcPct val="0"/>
        </a:spcBef>
        <a:buNone/>
        <a:defRPr sz="4400" b="0" kern="1200" baseline="0">
          <a:solidFill>
            <a:schemeClr val="tx1"/>
          </a:solidFill>
          <a:latin typeface="Arial"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3B3392-9FA4-4F9B-BE26-F0C80FFFE405}" type="datetime1">
              <a:rPr lang="de-DE" smtClean="0">
                <a:solidFill>
                  <a:prstClr val="black">
                    <a:tint val="75000"/>
                  </a:prstClr>
                </a:solidFill>
              </a:rPr>
              <a:pPr/>
              <a:t>08.10.2019</a:t>
            </a:fld>
            <a:endParaRPr lang="de-DE">
              <a:solidFill>
                <a:prstClr val="black">
                  <a:tint val="75000"/>
                </a:prstClr>
              </a:solidFill>
            </a:endParaRPr>
          </a:p>
        </p:txBody>
      </p:sp>
      <p:sp>
        <p:nvSpPr>
          <p:cNvPr id="5" name="Fußzeilenplatzhalt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solidFill>
                <a:prstClr val="black">
                  <a:tint val="75000"/>
                </a:prstClr>
              </a:solidFill>
            </a:endParaRPr>
          </a:p>
        </p:txBody>
      </p:sp>
      <p:sp>
        <p:nvSpPr>
          <p:cNvPr id="6" name="Foliennummernplatzhalter 5"/>
          <p:cNvSpPr>
            <a:spLocks noGrp="1"/>
          </p:cNvSpPr>
          <p:nvPr>
            <p:ph type="sldNum" sz="quarter" idx="4"/>
          </p:nvPr>
        </p:nvSpPr>
        <p:spPr>
          <a:xfrm>
            <a:off x="-100800" y="5176800"/>
            <a:ext cx="710400" cy="381600"/>
          </a:xfrm>
          <a:prstGeom prst="rect">
            <a:avLst/>
          </a:prstGeom>
        </p:spPr>
        <p:txBody>
          <a:bodyPr vert="horz" lIns="91440" tIns="45720" rIns="91440" bIns="45720" rtlCol="0" anchor="ctr"/>
          <a:lstStyle>
            <a:lvl1pPr algn="ctr">
              <a:defRPr sz="1200">
                <a:solidFill>
                  <a:schemeClr val="bg1"/>
                </a:solidFill>
                <a:latin typeface="Arial" pitchFamily="34" charset="0"/>
                <a:cs typeface="Arial" pitchFamily="34" charset="0"/>
              </a:defRPr>
            </a:lvl1pPr>
          </a:lstStyle>
          <a:p>
            <a:fld id="{1DABAE26-BF19-4492-87FC-ABD1D4F62AF2}" type="slidenum">
              <a:rPr lang="de-DE" smtClean="0">
                <a:solidFill>
                  <a:prstClr val="white"/>
                </a:solidFill>
              </a:rPr>
              <a:pPr/>
              <a:t>‹Nr.›</a:t>
            </a:fld>
            <a:endParaRPr lang="de-DE">
              <a:solidFill>
                <a:prstClr val="white"/>
              </a:solidFill>
            </a:endParaRPr>
          </a:p>
        </p:txBody>
      </p:sp>
      <p:pic>
        <p:nvPicPr>
          <p:cNvPr id="10" name="Picture 7" descr="WWK-Logo-_Eine starke Gemeinschaft_CMYK"/>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9596967" y="279401"/>
            <a:ext cx="21590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5815476"/>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 id="2147483960" r:id="rId12"/>
    <p:sldLayoutId id="2147483961" r:id="rId13"/>
    <p:sldLayoutId id="2147483962" r:id="rId14"/>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3B3392-9FA4-4F9B-BE26-F0C80FFFE405}" type="datetime1">
              <a:rPr lang="de-DE" smtClean="0">
                <a:solidFill>
                  <a:prstClr val="black">
                    <a:tint val="75000"/>
                  </a:prstClr>
                </a:solidFill>
              </a:rPr>
              <a:pPr/>
              <a:t>08.10.2019</a:t>
            </a:fld>
            <a:endParaRPr lang="de-DE">
              <a:solidFill>
                <a:prstClr val="black">
                  <a:tint val="75000"/>
                </a:prstClr>
              </a:solidFill>
            </a:endParaRPr>
          </a:p>
        </p:txBody>
      </p:sp>
      <p:sp>
        <p:nvSpPr>
          <p:cNvPr id="5" name="Fußzeilenplatzhalt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solidFill>
                <a:prstClr val="black">
                  <a:tint val="75000"/>
                </a:prstClr>
              </a:solidFill>
            </a:endParaRPr>
          </a:p>
        </p:txBody>
      </p:sp>
      <p:sp>
        <p:nvSpPr>
          <p:cNvPr id="6" name="Foliennummernplatzhalter 5"/>
          <p:cNvSpPr>
            <a:spLocks noGrp="1"/>
          </p:cNvSpPr>
          <p:nvPr>
            <p:ph type="sldNum" sz="quarter" idx="4"/>
          </p:nvPr>
        </p:nvSpPr>
        <p:spPr>
          <a:xfrm>
            <a:off x="-100800" y="5176800"/>
            <a:ext cx="710400" cy="381600"/>
          </a:xfrm>
          <a:prstGeom prst="rect">
            <a:avLst/>
          </a:prstGeom>
        </p:spPr>
        <p:txBody>
          <a:bodyPr vert="horz" lIns="91440" tIns="45720" rIns="91440" bIns="45720" rtlCol="0" anchor="ctr"/>
          <a:lstStyle>
            <a:lvl1pPr algn="ctr">
              <a:defRPr sz="1200">
                <a:solidFill>
                  <a:schemeClr val="bg1"/>
                </a:solidFill>
                <a:latin typeface="Arial" pitchFamily="34" charset="0"/>
                <a:cs typeface="Arial" pitchFamily="34" charset="0"/>
              </a:defRPr>
            </a:lvl1pPr>
          </a:lstStyle>
          <a:p>
            <a:fld id="{1DABAE26-BF19-4492-87FC-ABD1D4F62AF2}" type="slidenum">
              <a:rPr lang="de-DE" smtClean="0">
                <a:solidFill>
                  <a:prstClr val="white"/>
                </a:solidFill>
              </a:rPr>
              <a:pPr/>
              <a:t>‹Nr.›</a:t>
            </a:fld>
            <a:endParaRPr lang="de-DE">
              <a:solidFill>
                <a:prstClr val="white"/>
              </a:solidFill>
            </a:endParaRPr>
          </a:p>
        </p:txBody>
      </p:sp>
      <p:pic>
        <p:nvPicPr>
          <p:cNvPr id="10" name="Picture 7" descr="WWK-Logo-_Eine starke Gemeinschaft_CMYK"/>
          <p:cNvPicPr>
            <a:picLocks noChangeAspect="1" noChangeArrowheads="1"/>
          </p:cNvPicPr>
          <p:nvPr/>
        </p:nvPicPr>
        <p:blipFill>
          <a:blip r:embed="rId15">
            <a:extLst>
              <a:ext uri="{28A0092B-C50C-407E-A947-70E740481C1C}">
                <a14:useLocalDpi xmlns:a14="http://schemas.microsoft.com/office/drawing/2010/main"/>
              </a:ext>
            </a:extLst>
          </a:blip>
          <a:srcRect/>
          <a:stretch>
            <a:fillRect/>
          </a:stretch>
        </p:blipFill>
        <p:spPr bwMode="auto">
          <a:xfrm>
            <a:off x="9596967" y="279401"/>
            <a:ext cx="21590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6858708"/>
      </p:ext>
    </p:extLst>
  </p:cSld>
  <p:clrMap bg1="lt1" tx1="dk1" bg2="lt2" tx2="dk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 id="2147483969" r:id="rId6"/>
    <p:sldLayoutId id="2147483970" r:id="rId7"/>
    <p:sldLayoutId id="2147483971" r:id="rId8"/>
    <p:sldLayoutId id="2147483972" r:id="rId9"/>
    <p:sldLayoutId id="2147483973" r:id="rId10"/>
    <p:sldLayoutId id="2147483974" r:id="rId11"/>
    <p:sldLayoutId id="2147483975" r:id="rId12"/>
    <p:sldLayoutId id="2147483976" r:id="rId13"/>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6" descr="Streifen"/>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12700"/>
            <a:ext cx="12194117" cy="685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719667" y="287338"/>
            <a:ext cx="8322733" cy="8556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ctr" anchorCtr="0" compatLnSpc="1">
            <a:prstTxWarp prst="textNoShape">
              <a:avLst/>
            </a:prstTxWarp>
          </a:bodyPr>
          <a:lstStyle/>
          <a:p>
            <a:pPr lvl="0"/>
            <a:r>
              <a:rPr lang="de-DE" smtClean="0"/>
              <a:t>Mastertitelformat bearbeiten</a:t>
            </a:r>
          </a:p>
        </p:txBody>
      </p:sp>
      <p:sp>
        <p:nvSpPr>
          <p:cNvPr id="1028" name="Rectangle 3"/>
          <p:cNvSpPr>
            <a:spLocks noGrp="1" noChangeArrowheads="1"/>
          </p:cNvSpPr>
          <p:nvPr>
            <p:ph type="body" idx="1"/>
          </p:nvPr>
        </p:nvSpPr>
        <p:spPr bwMode="auto">
          <a:xfrm>
            <a:off x="711200" y="1447801"/>
            <a:ext cx="10769600" cy="48942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pic>
        <p:nvPicPr>
          <p:cNvPr id="1029" name="Picture 7" descr="WWK-Logo-_Eine starke Gemeinschaft_CMYK"/>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9596967" y="279401"/>
            <a:ext cx="21590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Rectangle 12"/>
          <p:cNvSpPr>
            <a:spLocks noChangeArrowheads="1"/>
          </p:cNvSpPr>
          <p:nvPr/>
        </p:nvSpPr>
        <p:spPr bwMode="auto">
          <a:xfrm>
            <a:off x="0" y="1"/>
            <a:ext cx="508000" cy="1400175"/>
          </a:xfrm>
          <a:prstGeom prst="rect">
            <a:avLst/>
          </a:prstGeom>
          <a:solidFill>
            <a:schemeClr val="bg1"/>
          </a:solidFill>
          <a:ln w="9525">
            <a:solidFill>
              <a:schemeClr val="bg1"/>
            </a:solidFill>
            <a:miter lim="800000"/>
            <a:headEnd/>
            <a:tailEnd/>
          </a:ln>
        </p:spPr>
        <p:txBody>
          <a:bodyPr wrap="none" anchor="ctr"/>
          <a:lstStyle/>
          <a:p>
            <a:pPr algn="ctr" eaLnBrk="0" fontAlgn="base" hangingPunct="0">
              <a:spcBef>
                <a:spcPct val="0"/>
              </a:spcBef>
              <a:spcAft>
                <a:spcPct val="0"/>
              </a:spcAft>
            </a:pPr>
            <a:endParaRPr lang="de-DE" sz="2400" dirty="0">
              <a:solidFill>
                <a:srgbClr val="FFFFFF"/>
              </a:solidFill>
            </a:endParaRPr>
          </a:p>
        </p:txBody>
      </p:sp>
      <p:sp>
        <p:nvSpPr>
          <p:cNvPr id="2" name="Rectangle 6"/>
          <p:cNvSpPr>
            <a:spLocks noGrp="1" noChangeArrowheads="1"/>
          </p:cNvSpPr>
          <p:nvPr>
            <p:ph type="sldNum" sz="quarter" idx="4"/>
          </p:nvPr>
        </p:nvSpPr>
        <p:spPr bwMode="auto">
          <a:xfrm>
            <a:off x="-101600" y="5175250"/>
            <a:ext cx="711200"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a:defRPr sz="1200">
                <a:solidFill>
                  <a:schemeClr val="bg1"/>
                </a:solidFill>
              </a:defRPr>
            </a:lvl1pPr>
          </a:lstStyle>
          <a:p>
            <a:pPr eaLnBrk="0" fontAlgn="base" hangingPunct="0">
              <a:spcBef>
                <a:spcPct val="0"/>
              </a:spcBef>
              <a:spcAft>
                <a:spcPct val="0"/>
              </a:spcAft>
              <a:defRPr/>
            </a:pPr>
            <a:fld id="{3CFCE079-2023-4C05-A51A-AE61842AB2DA}" type="slidenum">
              <a:rPr lang="de-DE">
                <a:solidFill>
                  <a:srgbClr val="FFFFFF"/>
                </a:solidFill>
              </a:rPr>
              <a:pPr eaLnBrk="0" fontAlgn="base" hangingPunct="0">
                <a:spcBef>
                  <a:spcPct val="0"/>
                </a:spcBef>
                <a:spcAft>
                  <a:spcPct val="0"/>
                </a:spcAft>
                <a:defRPr/>
              </a:pPr>
              <a:t>‹Nr.›</a:t>
            </a:fld>
            <a:endParaRPr lang="de-DE" dirty="0">
              <a:solidFill>
                <a:srgbClr val="000000"/>
              </a:solidFill>
            </a:endParaRPr>
          </a:p>
        </p:txBody>
      </p:sp>
    </p:spTree>
    <p:extLst>
      <p:ext uri="{BB962C8B-B14F-4D97-AF65-F5344CB8AC3E}">
        <p14:creationId xmlns:p14="http://schemas.microsoft.com/office/powerpoint/2010/main" val="1185353540"/>
      </p:ext>
    </p:extLst>
  </p:cSld>
  <p:clrMap bg1="lt1" tx1="dk1" bg2="lt2" tx2="dk2" accent1="accent1" accent2="accent2" accent3="accent3" accent4="accent4" accent5="accent5" accent6="accent6" hlink="hlink" folHlink="folHlink"/>
  <p:sldLayoutIdLst>
    <p:sldLayoutId id="2147484000" r:id="rId1"/>
    <p:sldLayoutId id="2147484001" r:id="rId2"/>
    <p:sldLayoutId id="2147484002" r:id="rId3"/>
    <p:sldLayoutId id="2147484003" r:id="rId4"/>
    <p:sldLayoutId id="2147484004" r:id="rId5"/>
    <p:sldLayoutId id="2147484005" r:id="rId6"/>
    <p:sldLayoutId id="2147484006" r:id="rId7"/>
    <p:sldLayoutId id="2147484007" r:id="rId8"/>
    <p:sldLayoutId id="2147484008" r:id="rId9"/>
    <p:sldLayoutId id="2147484009" r:id="rId10"/>
    <p:sldLayoutId id="2147484010" r:id="rId11"/>
    <p:sldLayoutId id="2147484011" r:id="rId12"/>
    <p:sldLayoutId id="2147484012" r:id="rId13"/>
  </p:sldLayoutIdLst>
  <p:transition/>
  <p:timing>
    <p:tnLst>
      <p:par>
        <p:cTn id="1" dur="indefinite" restart="never" nodeType="tmRoot"/>
      </p:par>
    </p:tnLst>
  </p:timing>
  <p:hf sldNum="0" hdr="0" ftr="0" dt="0"/>
  <p:txStyles>
    <p:titleStyle>
      <a:lvl1pPr algn="l" rtl="0" eaLnBrk="0" fontAlgn="base" hangingPunct="0">
        <a:lnSpc>
          <a:spcPts val="2600"/>
        </a:lnSpc>
        <a:spcBef>
          <a:spcPct val="0"/>
        </a:spcBef>
        <a:spcAft>
          <a:spcPct val="0"/>
        </a:spcAft>
        <a:defRPr sz="2000">
          <a:solidFill>
            <a:srgbClr val="009038"/>
          </a:solidFill>
          <a:latin typeface="+mj-lt"/>
          <a:ea typeface="+mj-ea"/>
          <a:cs typeface="+mj-cs"/>
        </a:defRPr>
      </a:lvl1pPr>
      <a:lvl2pPr algn="l" rtl="0" eaLnBrk="0" fontAlgn="base" hangingPunct="0">
        <a:lnSpc>
          <a:spcPts val="2600"/>
        </a:lnSpc>
        <a:spcBef>
          <a:spcPct val="0"/>
        </a:spcBef>
        <a:spcAft>
          <a:spcPct val="0"/>
        </a:spcAft>
        <a:defRPr sz="2000">
          <a:solidFill>
            <a:srgbClr val="009038"/>
          </a:solidFill>
          <a:latin typeface="Arial" charset="0"/>
          <a:ea typeface="ヒラギノ角ゴ Pro W3" pitchFamily="124" charset="-128"/>
        </a:defRPr>
      </a:lvl2pPr>
      <a:lvl3pPr algn="l" rtl="0" eaLnBrk="0" fontAlgn="base" hangingPunct="0">
        <a:lnSpc>
          <a:spcPts val="2600"/>
        </a:lnSpc>
        <a:spcBef>
          <a:spcPct val="0"/>
        </a:spcBef>
        <a:spcAft>
          <a:spcPct val="0"/>
        </a:spcAft>
        <a:defRPr sz="2000">
          <a:solidFill>
            <a:srgbClr val="009038"/>
          </a:solidFill>
          <a:latin typeface="Arial" charset="0"/>
          <a:ea typeface="ヒラギノ角ゴ Pro W3" pitchFamily="124" charset="-128"/>
        </a:defRPr>
      </a:lvl3pPr>
      <a:lvl4pPr algn="l" rtl="0" eaLnBrk="0" fontAlgn="base" hangingPunct="0">
        <a:lnSpc>
          <a:spcPts val="2600"/>
        </a:lnSpc>
        <a:spcBef>
          <a:spcPct val="0"/>
        </a:spcBef>
        <a:spcAft>
          <a:spcPct val="0"/>
        </a:spcAft>
        <a:defRPr sz="2000">
          <a:solidFill>
            <a:srgbClr val="009038"/>
          </a:solidFill>
          <a:latin typeface="Arial" charset="0"/>
          <a:ea typeface="ヒラギノ角ゴ Pro W3" pitchFamily="124" charset="-128"/>
        </a:defRPr>
      </a:lvl4pPr>
      <a:lvl5pPr algn="l" rtl="0" eaLnBrk="0" fontAlgn="base" hangingPunct="0">
        <a:lnSpc>
          <a:spcPts val="2600"/>
        </a:lnSpc>
        <a:spcBef>
          <a:spcPct val="0"/>
        </a:spcBef>
        <a:spcAft>
          <a:spcPct val="0"/>
        </a:spcAft>
        <a:defRPr sz="2000">
          <a:solidFill>
            <a:srgbClr val="009038"/>
          </a:solidFill>
          <a:latin typeface="Arial" charset="0"/>
          <a:ea typeface="ヒラギノ角ゴ Pro W3" pitchFamily="124" charset="-128"/>
        </a:defRPr>
      </a:lvl5pPr>
      <a:lvl6pPr marL="457200" algn="l" rtl="0" fontAlgn="base">
        <a:lnSpc>
          <a:spcPts val="2600"/>
        </a:lnSpc>
        <a:spcBef>
          <a:spcPct val="0"/>
        </a:spcBef>
        <a:spcAft>
          <a:spcPct val="0"/>
        </a:spcAft>
        <a:defRPr sz="2000">
          <a:solidFill>
            <a:srgbClr val="009038"/>
          </a:solidFill>
          <a:latin typeface="Arial" charset="0"/>
          <a:ea typeface="ヒラギノ角ゴ Pro W3" pitchFamily="124" charset="-128"/>
        </a:defRPr>
      </a:lvl6pPr>
      <a:lvl7pPr marL="914400" algn="l" rtl="0" fontAlgn="base">
        <a:lnSpc>
          <a:spcPts val="2600"/>
        </a:lnSpc>
        <a:spcBef>
          <a:spcPct val="0"/>
        </a:spcBef>
        <a:spcAft>
          <a:spcPct val="0"/>
        </a:spcAft>
        <a:defRPr sz="2000">
          <a:solidFill>
            <a:srgbClr val="009038"/>
          </a:solidFill>
          <a:latin typeface="Arial" charset="0"/>
          <a:ea typeface="ヒラギノ角ゴ Pro W3" pitchFamily="124" charset="-128"/>
        </a:defRPr>
      </a:lvl7pPr>
      <a:lvl8pPr marL="1371600" algn="l" rtl="0" fontAlgn="base">
        <a:lnSpc>
          <a:spcPts val="2600"/>
        </a:lnSpc>
        <a:spcBef>
          <a:spcPct val="0"/>
        </a:spcBef>
        <a:spcAft>
          <a:spcPct val="0"/>
        </a:spcAft>
        <a:defRPr sz="2000">
          <a:solidFill>
            <a:srgbClr val="009038"/>
          </a:solidFill>
          <a:latin typeface="Arial" charset="0"/>
          <a:ea typeface="ヒラギノ角ゴ Pro W3" pitchFamily="124" charset="-128"/>
        </a:defRPr>
      </a:lvl8pPr>
      <a:lvl9pPr marL="1828800" algn="l" rtl="0" fontAlgn="base">
        <a:lnSpc>
          <a:spcPts val="2600"/>
        </a:lnSpc>
        <a:spcBef>
          <a:spcPct val="0"/>
        </a:spcBef>
        <a:spcAft>
          <a:spcPct val="0"/>
        </a:spcAft>
        <a:defRPr sz="2000">
          <a:solidFill>
            <a:srgbClr val="009038"/>
          </a:solidFill>
          <a:latin typeface="Arial" charset="0"/>
          <a:ea typeface="ヒラギノ角ゴ Pro W3" pitchFamily="124" charset="-128"/>
        </a:defRPr>
      </a:lvl9pPr>
    </p:titleStyle>
    <p:bodyStyle>
      <a:lvl1pPr marL="390525" indent="-390525" algn="l" rtl="0" eaLnBrk="0" fontAlgn="base" hangingPunct="0">
        <a:spcBef>
          <a:spcPct val="20000"/>
        </a:spcBef>
        <a:spcAft>
          <a:spcPct val="0"/>
        </a:spcAft>
        <a:buSzPct val="130000"/>
        <a:buBlip>
          <a:blip r:embed="rId17"/>
        </a:buBlip>
        <a:defRPr sz="2000">
          <a:solidFill>
            <a:schemeClr val="tx1"/>
          </a:solidFill>
          <a:latin typeface="+mn-lt"/>
          <a:ea typeface="+mn-ea"/>
          <a:cs typeface="+mn-cs"/>
        </a:defRPr>
      </a:lvl1pPr>
      <a:lvl2pPr marL="652463" indent="-260350" algn="l" rtl="0" eaLnBrk="0" fontAlgn="base" hangingPunct="0">
        <a:spcBef>
          <a:spcPct val="20000"/>
        </a:spcBef>
        <a:spcAft>
          <a:spcPct val="0"/>
        </a:spcAft>
        <a:buClr>
          <a:srgbClr val="EE7F00"/>
        </a:buClr>
        <a:buSzPct val="90000"/>
        <a:buFont typeface="Wingdings" pitchFamily="2" charset="2"/>
        <a:buBlip>
          <a:blip r:embed="rId17"/>
        </a:buBlip>
        <a:defRPr>
          <a:solidFill>
            <a:schemeClr val="tx1"/>
          </a:solidFill>
          <a:latin typeface="+mn-lt"/>
          <a:ea typeface="+mn-ea"/>
        </a:defRPr>
      </a:lvl2pPr>
      <a:lvl3pPr marL="896938" indent="-242888" algn="l" rtl="0" eaLnBrk="0" fontAlgn="base" hangingPunct="0">
        <a:spcBef>
          <a:spcPct val="20000"/>
        </a:spcBef>
        <a:spcAft>
          <a:spcPct val="0"/>
        </a:spcAft>
        <a:buClr>
          <a:srgbClr val="EE7F00"/>
        </a:buClr>
        <a:buSzPct val="90000"/>
        <a:buFont typeface="Wingdings" pitchFamily="2" charset="2"/>
        <a:buBlip>
          <a:blip r:embed="rId17"/>
        </a:buBlip>
        <a:defRPr>
          <a:solidFill>
            <a:schemeClr val="tx1"/>
          </a:solidFill>
          <a:latin typeface="+mn-lt"/>
          <a:ea typeface="+mn-ea"/>
        </a:defRPr>
      </a:lvl3pPr>
      <a:lvl4pPr marL="1114425" indent="-215900" algn="l" rtl="0" eaLnBrk="0" fontAlgn="base" hangingPunct="0">
        <a:spcBef>
          <a:spcPct val="20000"/>
        </a:spcBef>
        <a:spcAft>
          <a:spcPct val="0"/>
        </a:spcAft>
        <a:buClr>
          <a:srgbClr val="EE7F00"/>
        </a:buClr>
        <a:buSzPct val="90000"/>
        <a:buFont typeface="Wingdings" pitchFamily="2" charset="2"/>
        <a:buBlip>
          <a:blip r:embed="rId17"/>
        </a:buBlip>
        <a:defRPr>
          <a:solidFill>
            <a:schemeClr val="tx1"/>
          </a:solidFill>
          <a:latin typeface="+mn-lt"/>
          <a:ea typeface="+mn-ea"/>
        </a:defRPr>
      </a:lvl4pPr>
      <a:lvl5pPr marL="1365250" indent="-249238" algn="l" rtl="0" eaLnBrk="0" fontAlgn="base" hangingPunct="0">
        <a:spcBef>
          <a:spcPct val="20000"/>
        </a:spcBef>
        <a:spcAft>
          <a:spcPct val="0"/>
        </a:spcAft>
        <a:buClr>
          <a:srgbClr val="EE7F00"/>
        </a:buClr>
        <a:buSzPct val="90000"/>
        <a:buFont typeface="Wingdings" pitchFamily="2" charset="2"/>
        <a:buBlip>
          <a:blip r:embed="rId17"/>
        </a:buBlip>
        <a:defRPr>
          <a:solidFill>
            <a:schemeClr val="tx1"/>
          </a:solidFill>
          <a:latin typeface="+mn-lt"/>
          <a:ea typeface="+mn-ea"/>
        </a:defRPr>
      </a:lvl5pPr>
      <a:lvl6pPr marL="1822450" indent="-249238" algn="l" rtl="0" fontAlgn="base">
        <a:spcBef>
          <a:spcPct val="20000"/>
        </a:spcBef>
        <a:spcAft>
          <a:spcPct val="0"/>
        </a:spcAft>
        <a:buClr>
          <a:srgbClr val="EE7F00"/>
        </a:buClr>
        <a:buSzPct val="90000"/>
        <a:buFont typeface="Wingdings" pitchFamily="2" charset="2"/>
        <a:buBlip>
          <a:blip r:embed="rId17"/>
        </a:buBlip>
        <a:defRPr>
          <a:solidFill>
            <a:schemeClr val="tx1"/>
          </a:solidFill>
          <a:latin typeface="+mn-lt"/>
          <a:ea typeface="+mn-ea"/>
        </a:defRPr>
      </a:lvl6pPr>
      <a:lvl7pPr marL="2279650" indent="-249238" algn="l" rtl="0" fontAlgn="base">
        <a:spcBef>
          <a:spcPct val="20000"/>
        </a:spcBef>
        <a:spcAft>
          <a:spcPct val="0"/>
        </a:spcAft>
        <a:buClr>
          <a:srgbClr val="EE7F00"/>
        </a:buClr>
        <a:buSzPct val="90000"/>
        <a:buFont typeface="Wingdings" pitchFamily="2" charset="2"/>
        <a:buBlip>
          <a:blip r:embed="rId17"/>
        </a:buBlip>
        <a:defRPr>
          <a:solidFill>
            <a:schemeClr val="tx1"/>
          </a:solidFill>
          <a:latin typeface="+mn-lt"/>
          <a:ea typeface="+mn-ea"/>
        </a:defRPr>
      </a:lvl7pPr>
      <a:lvl8pPr marL="2736850" indent="-249238" algn="l" rtl="0" fontAlgn="base">
        <a:spcBef>
          <a:spcPct val="20000"/>
        </a:spcBef>
        <a:spcAft>
          <a:spcPct val="0"/>
        </a:spcAft>
        <a:buClr>
          <a:srgbClr val="EE7F00"/>
        </a:buClr>
        <a:buSzPct val="90000"/>
        <a:buFont typeface="Wingdings" pitchFamily="2" charset="2"/>
        <a:buBlip>
          <a:blip r:embed="rId17"/>
        </a:buBlip>
        <a:defRPr>
          <a:solidFill>
            <a:schemeClr val="tx1"/>
          </a:solidFill>
          <a:latin typeface="+mn-lt"/>
          <a:ea typeface="+mn-ea"/>
        </a:defRPr>
      </a:lvl8pPr>
      <a:lvl9pPr marL="3194050" indent="-249238" algn="l" rtl="0" fontAlgn="base">
        <a:spcBef>
          <a:spcPct val="20000"/>
        </a:spcBef>
        <a:spcAft>
          <a:spcPct val="0"/>
        </a:spcAft>
        <a:buClr>
          <a:srgbClr val="EE7F00"/>
        </a:buClr>
        <a:buSzPct val="90000"/>
        <a:buFont typeface="Wingdings" pitchFamily="2" charset="2"/>
        <a:buBlip>
          <a:blip r:embed="rId17"/>
        </a:buBlip>
        <a:defRPr>
          <a:solidFill>
            <a:schemeClr val="tx1"/>
          </a:solidFill>
          <a:latin typeface="+mn-lt"/>
          <a:ea typeface="+mn-ea"/>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6" descr="Streifen"/>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12700"/>
            <a:ext cx="12194117" cy="685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719667" y="287338"/>
            <a:ext cx="8322733" cy="8556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ctr" anchorCtr="0" compatLnSpc="1">
            <a:prstTxWarp prst="textNoShape">
              <a:avLst/>
            </a:prstTxWarp>
          </a:bodyPr>
          <a:lstStyle/>
          <a:p>
            <a:pPr lvl="0"/>
            <a:r>
              <a:rPr lang="de-DE" smtClean="0"/>
              <a:t>Mastertitelformat bearbeiten</a:t>
            </a:r>
          </a:p>
        </p:txBody>
      </p:sp>
      <p:sp>
        <p:nvSpPr>
          <p:cNvPr id="1028" name="Rectangle 3"/>
          <p:cNvSpPr>
            <a:spLocks noGrp="1" noChangeArrowheads="1"/>
          </p:cNvSpPr>
          <p:nvPr>
            <p:ph type="body" idx="1"/>
          </p:nvPr>
        </p:nvSpPr>
        <p:spPr bwMode="auto">
          <a:xfrm>
            <a:off x="711200" y="1447801"/>
            <a:ext cx="10769600" cy="48942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pic>
        <p:nvPicPr>
          <p:cNvPr id="1029" name="Picture 7" descr="WWK-Logo-_Eine starke Gemeinschaft_CMYK"/>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9596967" y="279401"/>
            <a:ext cx="21590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Rectangle 12"/>
          <p:cNvSpPr>
            <a:spLocks noChangeArrowheads="1"/>
          </p:cNvSpPr>
          <p:nvPr/>
        </p:nvSpPr>
        <p:spPr bwMode="auto">
          <a:xfrm>
            <a:off x="0" y="1"/>
            <a:ext cx="508000" cy="1400175"/>
          </a:xfrm>
          <a:prstGeom prst="rect">
            <a:avLst/>
          </a:prstGeom>
          <a:solidFill>
            <a:schemeClr val="bg1"/>
          </a:solidFill>
          <a:ln w="9525">
            <a:solidFill>
              <a:schemeClr val="bg1"/>
            </a:solidFill>
            <a:miter lim="800000"/>
            <a:headEnd/>
            <a:tailEnd/>
          </a:ln>
        </p:spPr>
        <p:txBody>
          <a:bodyPr wrap="none" anchor="ctr"/>
          <a:lstStyle/>
          <a:p>
            <a:pPr algn="ctr" eaLnBrk="0" fontAlgn="base" hangingPunct="0">
              <a:spcBef>
                <a:spcPct val="0"/>
              </a:spcBef>
              <a:spcAft>
                <a:spcPct val="0"/>
              </a:spcAft>
            </a:pPr>
            <a:endParaRPr lang="de-DE" sz="2400" dirty="0">
              <a:solidFill>
                <a:srgbClr val="FFFFFF"/>
              </a:solidFill>
            </a:endParaRPr>
          </a:p>
        </p:txBody>
      </p:sp>
      <p:sp>
        <p:nvSpPr>
          <p:cNvPr id="2" name="Rectangle 6"/>
          <p:cNvSpPr>
            <a:spLocks noGrp="1" noChangeArrowheads="1"/>
          </p:cNvSpPr>
          <p:nvPr>
            <p:ph type="sldNum" sz="quarter" idx="4"/>
          </p:nvPr>
        </p:nvSpPr>
        <p:spPr bwMode="auto">
          <a:xfrm>
            <a:off x="-101600" y="5175250"/>
            <a:ext cx="711200"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a:defRPr sz="1200">
                <a:solidFill>
                  <a:schemeClr val="bg1"/>
                </a:solidFill>
              </a:defRPr>
            </a:lvl1pPr>
          </a:lstStyle>
          <a:p>
            <a:pPr eaLnBrk="0" fontAlgn="base" hangingPunct="0">
              <a:spcBef>
                <a:spcPct val="0"/>
              </a:spcBef>
              <a:spcAft>
                <a:spcPct val="0"/>
              </a:spcAft>
              <a:defRPr/>
            </a:pPr>
            <a:fld id="{3CFCE079-2023-4C05-A51A-AE61842AB2DA}" type="slidenum">
              <a:rPr lang="de-DE">
                <a:solidFill>
                  <a:srgbClr val="FFFFFF"/>
                </a:solidFill>
              </a:rPr>
              <a:pPr eaLnBrk="0" fontAlgn="base" hangingPunct="0">
                <a:spcBef>
                  <a:spcPct val="0"/>
                </a:spcBef>
                <a:spcAft>
                  <a:spcPct val="0"/>
                </a:spcAft>
                <a:defRPr/>
              </a:pPr>
              <a:t>‹Nr.›</a:t>
            </a:fld>
            <a:endParaRPr lang="de-DE" dirty="0">
              <a:solidFill>
                <a:srgbClr val="000000"/>
              </a:solidFill>
            </a:endParaRPr>
          </a:p>
        </p:txBody>
      </p:sp>
    </p:spTree>
    <p:extLst>
      <p:ext uri="{BB962C8B-B14F-4D97-AF65-F5344CB8AC3E}">
        <p14:creationId xmlns:p14="http://schemas.microsoft.com/office/powerpoint/2010/main" val="2877002463"/>
      </p:ext>
    </p:extLst>
  </p:cSld>
  <p:clrMap bg1="lt1" tx1="dk1" bg2="lt2" tx2="dk2" accent1="accent1" accent2="accent2" accent3="accent3" accent4="accent4" accent5="accent5" accent6="accent6" hlink="hlink" folHlink="folHlink"/>
  <p:sldLayoutIdLst>
    <p:sldLayoutId id="2147484014" r:id="rId1"/>
    <p:sldLayoutId id="2147484015" r:id="rId2"/>
    <p:sldLayoutId id="2147484016" r:id="rId3"/>
    <p:sldLayoutId id="2147484017" r:id="rId4"/>
    <p:sldLayoutId id="2147484018" r:id="rId5"/>
    <p:sldLayoutId id="2147484019" r:id="rId6"/>
    <p:sldLayoutId id="2147484020" r:id="rId7"/>
    <p:sldLayoutId id="2147484021" r:id="rId8"/>
    <p:sldLayoutId id="2147484022" r:id="rId9"/>
    <p:sldLayoutId id="2147484023" r:id="rId10"/>
    <p:sldLayoutId id="2147484024" r:id="rId11"/>
    <p:sldLayoutId id="2147484025" r:id="rId12"/>
    <p:sldLayoutId id="2147484026" r:id="rId13"/>
  </p:sldLayoutIdLst>
  <p:transition/>
  <p:timing>
    <p:tnLst>
      <p:par>
        <p:cTn id="1" dur="indefinite" restart="never" nodeType="tmRoot"/>
      </p:par>
    </p:tnLst>
  </p:timing>
  <p:hf hdr="0" ftr="0" dt="0"/>
  <p:txStyles>
    <p:titleStyle>
      <a:lvl1pPr algn="l" rtl="0" eaLnBrk="0" fontAlgn="base" hangingPunct="0">
        <a:lnSpc>
          <a:spcPts val="2600"/>
        </a:lnSpc>
        <a:spcBef>
          <a:spcPct val="0"/>
        </a:spcBef>
        <a:spcAft>
          <a:spcPct val="0"/>
        </a:spcAft>
        <a:defRPr sz="2000">
          <a:solidFill>
            <a:srgbClr val="009038"/>
          </a:solidFill>
          <a:latin typeface="+mj-lt"/>
          <a:ea typeface="+mj-ea"/>
          <a:cs typeface="+mj-cs"/>
        </a:defRPr>
      </a:lvl1pPr>
      <a:lvl2pPr algn="l" rtl="0" eaLnBrk="0" fontAlgn="base" hangingPunct="0">
        <a:lnSpc>
          <a:spcPts val="2600"/>
        </a:lnSpc>
        <a:spcBef>
          <a:spcPct val="0"/>
        </a:spcBef>
        <a:spcAft>
          <a:spcPct val="0"/>
        </a:spcAft>
        <a:defRPr sz="2000">
          <a:solidFill>
            <a:srgbClr val="009038"/>
          </a:solidFill>
          <a:latin typeface="Arial" charset="0"/>
          <a:ea typeface="ヒラギノ角ゴ Pro W3" pitchFamily="124" charset="-128"/>
        </a:defRPr>
      </a:lvl2pPr>
      <a:lvl3pPr algn="l" rtl="0" eaLnBrk="0" fontAlgn="base" hangingPunct="0">
        <a:lnSpc>
          <a:spcPts val="2600"/>
        </a:lnSpc>
        <a:spcBef>
          <a:spcPct val="0"/>
        </a:spcBef>
        <a:spcAft>
          <a:spcPct val="0"/>
        </a:spcAft>
        <a:defRPr sz="2000">
          <a:solidFill>
            <a:srgbClr val="009038"/>
          </a:solidFill>
          <a:latin typeface="Arial" charset="0"/>
          <a:ea typeface="ヒラギノ角ゴ Pro W3" pitchFamily="124" charset="-128"/>
        </a:defRPr>
      </a:lvl3pPr>
      <a:lvl4pPr algn="l" rtl="0" eaLnBrk="0" fontAlgn="base" hangingPunct="0">
        <a:lnSpc>
          <a:spcPts val="2600"/>
        </a:lnSpc>
        <a:spcBef>
          <a:spcPct val="0"/>
        </a:spcBef>
        <a:spcAft>
          <a:spcPct val="0"/>
        </a:spcAft>
        <a:defRPr sz="2000">
          <a:solidFill>
            <a:srgbClr val="009038"/>
          </a:solidFill>
          <a:latin typeface="Arial" charset="0"/>
          <a:ea typeface="ヒラギノ角ゴ Pro W3" pitchFamily="124" charset="-128"/>
        </a:defRPr>
      </a:lvl4pPr>
      <a:lvl5pPr algn="l" rtl="0" eaLnBrk="0" fontAlgn="base" hangingPunct="0">
        <a:lnSpc>
          <a:spcPts val="2600"/>
        </a:lnSpc>
        <a:spcBef>
          <a:spcPct val="0"/>
        </a:spcBef>
        <a:spcAft>
          <a:spcPct val="0"/>
        </a:spcAft>
        <a:defRPr sz="2000">
          <a:solidFill>
            <a:srgbClr val="009038"/>
          </a:solidFill>
          <a:latin typeface="Arial" charset="0"/>
          <a:ea typeface="ヒラギノ角ゴ Pro W3" pitchFamily="124" charset="-128"/>
        </a:defRPr>
      </a:lvl5pPr>
      <a:lvl6pPr marL="457200" algn="l" rtl="0" fontAlgn="base">
        <a:lnSpc>
          <a:spcPts val="2600"/>
        </a:lnSpc>
        <a:spcBef>
          <a:spcPct val="0"/>
        </a:spcBef>
        <a:spcAft>
          <a:spcPct val="0"/>
        </a:spcAft>
        <a:defRPr sz="2000">
          <a:solidFill>
            <a:srgbClr val="009038"/>
          </a:solidFill>
          <a:latin typeface="Arial" charset="0"/>
          <a:ea typeface="ヒラギノ角ゴ Pro W3" pitchFamily="124" charset="-128"/>
        </a:defRPr>
      </a:lvl6pPr>
      <a:lvl7pPr marL="914400" algn="l" rtl="0" fontAlgn="base">
        <a:lnSpc>
          <a:spcPts val="2600"/>
        </a:lnSpc>
        <a:spcBef>
          <a:spcPct val="0"/>
        </a:spcBef>
        <a:spcAft>
          <a:spcPct val="0"/>
        </a:spcAft>
        <a:defRPr sz="2000">
          <a:solidFill>
            <a:srgbClr val="009038"/>
          </a:solidFill>
          <a:latin typeface="Arial" charset="0"/>
          <a:ea typeface="ヒラギノ角ゴ Pro W3" pitchFamily="124" charset="-128"/>
        </a:defRPr>
      </a:lvl7pPr>
      <a:lvl8pPr marL="1371600" algn="l" rtl="0" fontAlgn="base">
        <a:lnSpc>
          <a:spcPts val="2600"/>
        </a:lnSpc>
        <a:spcBef>
          <a:spcPct val="0"/>
        </a:spcBef>
        <a:spcAft>
          <a:spcPct val="0"/>
        </a:spcAft>
        <a:defRPr sz="2000">
          <a:solidFill>
            <a:srgbClr val="009038"/>
          </a:solidFill>
          <a:latin typeface="Arial" charset="0"/>
          <a:ea typeface="ヒラギノ角ゴ Pro W3" pitchFamily="124" charset="-128"/>
        </a:defRPr>
      </a:lvl8pPr>
      <a:lvl9pPr marL="1828800" algn="l" rtl="0" fontAlgn="base">
        <a:lnSpc>
          <a:spcPts val="2600"/>
        </a:lnSpc>
        <a:spcBef>
          <a:spcPct val="0"/>
        </a:spcBef>
        <a:spcAft>
          <a:spcPct val="0"/>
        </a:spcAft>
        <a:defRPr sz="2000">
          <a:solidFill>
            <a:srgbClr val="009038"/>
          </a:solidFill>
          <a:latin typeface="Arial" charset="0"/>
          <a:ea typeface="ヒラギノ角ゴ Pro W3" pitchFamily="124" charset="-128"/>
        </a:defRPr>
      </a:lvl9pPr>
    </p:titleStyle>
    <p:bodyStyle>
      <a:lvl1pPr marL="390525" indent="-390525" algn="l" rtl="0" eaLnBrk="0" fontAlgn="base" hangingPunct="0">
        <a:spcBef>
          <a:spcPct val="20000"/>
        </a:spcBef>
        <a:spcAft>
          <a:spcPct val="0"/>
        </a:spcAft>
        <a:buSzPct val="130000"/>
        <a:buBlip>
          <a:blip r:embed="rId17"/>
        </a:buBlip>
        <a:defRPr sz="2000">
          <a:solidFill>
            <a:schemeClr val="tx1"/>
          </a:solidFill>
          <a:latin typeface="+mn-lt"/>
          <a:ea typeface="+mn-ea"/>
          <a:cs typeface="+mn-cs"/>
        </a:defRPr>
      </a:lvl1pPr>
      <a:lvl2pPr marL="652463" indent="-260350" algn="l" rtl="0" eaLnBrk="0" fontAlgn="base" hangingPunct="0">
        <a:spcBef>
          <a:spcPct val="20000"/>
        </a:spcBef>
        <a:spcAft>
          <a:spcPct val="0"/>
        </a:spcAft>
        <a:buClr>
          <a:srgbClr val="EE7F00"/>
        </a:buClr>
        <a:buSzPct val="90000"/>
        <a:buFont typeface="Wingdings" pitchFamily="2" charset="2"/>
        <a:buBlip>
          <a:blip r:embed="rId17"/>
        </a:buBlip>
        <a:defRPr>
          <a:solidFill>
            <a:schemeClr val="tx1"/>
          </a:solidFill>
          <a:latin typeface="+mn-lt"/>
          <a:ea typeface="+mn-ea"/>
        </a:defRPr>
      </a:lvl2pPr>
      <a:lvl3pPr marL="896938" indent="-242888" algn="l" rtl="0" eaLnBrk="0" fontAlgn="base" hangingPunct="0">
        <a:spcBef>
          <a:spcPct val="20000"/>
        </a:spcBef>
        <a:spcAft>
          <a:spcPct val="0"/>
        </a:spcAft>
        <a:buClr>
          <a:srgbClr val="EE7F00"/>
        </a:buClr>
        <a:buSzPct val="90000"/>
        <a:buFont typeface="Wingdings" pitchFamily="2" charset="2"/>
        <a:buBlip>
          <a:blip r:embed="rId17"/>
        </a:buBlip>
        <a:defRPr>
          <a:solidFill>
            <a:schemeClr val="tx1"/>
          </a:solidFill>
          <a:latin typeface="+mn-lt"/>
          <a:ea typeface="+mn-ea"/>
        </a:defRPr>
      </a:lvl3pPr>
      <a:lvl4pPr marL="1114425" indent="-215900" algn="l" rtl="0" eaLnBrk="0" fontAlgn="base" hangingPunct="0">
        <a:spcBef>
          <a:spcPct val="20000"/>
        </a:spcBef>
        <a:spcAft>
          <a:spcPct val="0"/>
        </a:spcAft>
        <a:buClr>
          <a:srgbClr val="EE7F00"/>
        </a:buClr>
        <a:buSzPct val="90000"/>
        <a:buFont typeface="Wingdings" pitchFamily="2" charset="2"/>
        <a:buBlip>
          <a:blip r:embed="rId17"/>
        </a:buBlip>
        <a:defRPr>
          <a:solidFill>
            <a:schemeClr val="tx1"/>
          </a:solidFill>
          <a:latin typeface="+mn-lt"/>
          <a:ea typeface="+mn-ea"/>
        </a:defRPr>
      </a:lvl4pPr>
      <a:lvl5pPr marL="1365250" indent="-249238" algn="l" rtl="0" eaLnBrk="0" fontAlgn="base" hangingPunct="0">
        <a:spcBef>
          <a:spcPct val="20000"/>
        </a:spcBef>
        <a:spcAft>
          <a:spcPct val="0"/>
        </a:spcAft>
        <a:buClr>
          <a:srgbClr val="EE7F00"/>
        </a:buClr>
        <a:buSzPct val="90000"/>
        <a:buFont typeface="Wingdings" pitchFamily="2" charset="2"/>
        <a:buBlip>
          <a:blip r:embed="rId17"/>
        </a:buBlip>
        <a:defRPr>
          <a:solidFill>
            <a:schemeClr val="tx1"/>
          </a:solidFill>
          <a:latin typeface="+mn-lt"/>
          <a:ea typeface="+mn-ea"/>
        </a:defRPr>
      </a:lvl5pPr>
      <a:lvl6pPr marL="1822450" indent="-249238" algn="l" rtl="0" fontAlgn="base">
        <a:spcBef>
          <a:spcPct val="20000"/>
        </a:spcBef>
        <a:spcAft>
          <a:spcPct val="0"/>
        </a:spcAft>
        <a:buClr>
          <a:srgbClr val="EE7F00"/>
        </a:buClr>
        <a:buSzPct val="90000"/>
        <a:buFont typeface="Wingdings" pitchFamily="2" charset="2"/>
        <a:buBlip>
          <a:blip r:embed="rId17"/>
        </a:buBlip>
        <a:defRPr>
          <a:solidFill>
            <a:schemeClr val="tx1"/>
          </a:solidFill>
          <a:latin typeface="+mn-lt"/>
          <a:ea typeface="+mn-ea"/>
        </a:defRPr>
      </a:lvl6pPr>
      <a:lvl7pPr marL="2279650" indent="-249238" algn="l" rtl="0" fontAlgn="base">
        <a:spcBef>
          <a:spcPct val="20000"/>
        </a:spcBef>
        <a:spcAft>
          <a:spcPct val="0"/>
        </a:spcAft>
        <a:buClr>
          <a:srgbClr val="EE7F00"/>
        </a:buClr>
        <a:buSzPct val="90000"/>
        <a:buFont typeface="Wingdings" pitchFamily="2" charset="2"/>
        <a:buBlip>
          <a:blip r:embed="rId17"/>
        </a:buBlip>
        <a:defRPr>
          <a:solidFill>
            <a:schemeClr val="tx1"/>
          </a:solidFill>
          <a:latin typeface="+mn-lt"/>
          <a:ea typeface="+mn-ea"/>
        </a:defRPr>
      </a:lvl7pPr>
      <a:lvl8pPr marL="2736850" indent="-249238" algn="l" rtl="0" fontAlgn="base">
        <a:spcBef>
          <a:spcPct val="20000"/>
        </a:spcBef>
        <a:spcAft>
          <a:spcPct val="0"/>
        </a:spcAft>
        <a:buClr>
          <a:srgbClr val="EE7F00"/>
        </a:buClr>
        <a:buSzPct val="90000"/>
        <a:buFont typeface="Wingdings" pitchFamily="2" charset="2"/>
        <a:buBlip>
          <a:blip r:embed="rId17"/>
        </a:buBlip>
        <a:defRPr>
          <a:solidFill>
            <a:schemeClr val="tx1"/>
          </a:solidFill>
          <a:latin typeface="+mn-lt"/>
          <a:ea typeface="+mn-ea"/>
        </a:defRPr>
      </a:lvl8pPr>
      <a:lvl9pPr marL="3194050" indent="-249238" algn="l" rtl="0" fontAlgn="base">
        <a:spcBef>
          <a:spcPct val="20000"/>
        </a:spcBef>
        <a:spcAft>
          <a:spcPct val="0"/>
        </a:spcAft>
        <a:buClr>
          <a:srgbClr val="EE7F00"/>
        </a:buClr>
        <a:buSzPct val="90000"/>
        <a:buFont typeface="Wingdings" pitchFamily="2" charset="2"/>
        <a:buBlip>
          <a:blip r:embed="rId17"/>
        </a:buBlip>
        <a:defRPr>
          <a:solidFill>
            <a:schemeClr val="tx1"/>
          </a:solidFill>
          <a:latin typeface="+mn-lt"/>
          <a:ea typeface="+mn-ea"/>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36" tIns="45718" rIns="91436" bIns="45718" rtlCol="0" anchor="ctr">
            <a:normAutofit/>
          </a:bodyPr>
          <a:lstStyle/>
          <a:p>
            <a:r>
              <a:rPr lang="de-DE" dirty="0"/>
              <a:t>Mastertitelformat bearbeiten</a:t>
            </a:r>
            <a:endParaRPr lang="en-US" dirty="0"/>
          </a:p>
        </p:txBody>
      </p:sp>
      <p:sp>
        <p:nvSpPr>
          <p:cNvPr id="3" name="Text Placeholder 2"/>
          <p:cNvSpPr>
            <a:spLocks noGrp="1"/>
          </p:cNvSpPr>
          <p:nvPr>
            <p:ph type="body" idx="1"/>
          </p:nvPr>
        </p:nvSpPr>
        <p:spPr>
          <a:xfrm>
            <a:off x="838200" y="1825625"/>
            <a:ext cx="10515600" cy="4351339"/>
          </a:xfrm>
          <a:prstGeom prst="rect">
            <a:avLst/>
          </a:prstGeom>
        </p:spPr>
        <p:txBody>
          <a:bodyPr vert="horz" lIns="91436" tIns="45718" rIns="91436" bIns="45718"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36" tIns="45718" rIns="91436" bIns="45718" rtlCol="0" anchor="ctr"/>
          <a:lstStyle>
            <a:lvl1pPr algn="l">
              <a:defRPr sz="1200">
                <a:solidFill>
                  <a:schemeClr val="tx1">
                    <a:tint val="75000"/>
                  </a:schemeClr>
                </a:solidFill>
              </a:defRPr>
            </a:lvl1pPr>
          </a:lstStyle>
          <a:p>
            <a:endParaRPr lang="de-DE"/>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36" tIns="45718" rIns="91436" bIns="45718" rtlCol="0" anchor="ctr"/>
          <a:lstStyle>
            <a:lvl1pPr algn="ctr">
              <a:defRPr sz="1200">
                <a:solidFill>
                  <a:schemeClr val="tx1">
                    <a:tint val="75000"/>
                  </a:schemeClr>
                </a:solidFill>
              </a:defRPr>
            </a:lvl1pPr>
          </a:lstStyle>
          <a:p>
            <a:r>
              <a:rPr lang="de-DE"/>
              <a:t>Robert Drewnick  |  Präsentation des Folienmasters  |  14.12.2017</a:t>
            </a: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36" tIns="45718" rIns="91436" bIns="45718" rtlCol="0" anchor="ctr"/>
          <a:lstStyle>
            <a:lvl1pPr algn="r">
              <a:defRPr sz="1200">
                <a:solidFill>
                  <a:schemeClr val="tx1">
                    <a:tint val="75000"/>
                  </a:schemeClr>
                </a:solidFill>
              </a:defRPr>
            </a:lvl1pPr>
          </a:lstStyle>
          <a:p>
            <a:fld id="{012F43C7-0723-48E7-B4E9-E0F128784CAA}" type="slidenum">
              <a:rPr lang="de-DE" smtClean="0"/>
              <a:t>‹Nr.›</a:t>
            </a:fld>
            <a:endParaRPr lang="de-DE"/>
          </a:p>
        </p:txBody>
      </p:sp>
    </p:spTree>
    <p:extLst>
      <p:ext uri="{BB962C8B-B14F-4D97-AF65-F5344CB8AC3E}">
        <p14:creationId xmlns:p14="http://schemas.microsoft.com/office/powerpoint/2010/main" val="1587144857"/>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 id="2147484039" r:id="rId12"/>
    <p:sldLayoutId id="2147484040" r:id="rId13"/>
    <p:sldLayoutId id="2147484041" r:id="rId14"/>
    <p:sldLayoutId id="2147484042" r:id="rId15"/>
    <p:sldLayoutId id="2147484043" r:id="rId16"/>
    <p:sldLayoutId id="2147484044" r:id="rId17"/>
    <p:sldLayoutId id="2147484045" r:id="rId18"/>
    <p:sldLayoutId id="2147484046" r:id="rId19"/>
    <p:sldLayoutId id="2147484047" r:id="rId20"/>
    <p:sldLayoutId id="2147484048" r:id="rId21"/>
  </p:sldLayoutIdLst>
  <p:hf hdr="0" dt="0"/>
  <p:txStyles>
    <p:titleStyle>
      <a:lvl1pPr algn="l" defTabSz="914354"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589" indent="-228589" algn="l" defTabSz="914354" rtl="0" eaLnBrk="1" latinLnBrk="0" hangingPunct="1">
        <a:lnSpc>
          <a:spcPct val="90000"/>
        </a:lnSpc>
        <a:spcBef>
          <a:spcPts val="1000"/>
        </a:spcBef>
        <a:buClr>
          <a:schemeClr val="tx2"/>
        </a:buClr>
        <a:buFont typeface="Wingdings" panose="05000000000000000000" pitchFamily="2" charset="2"/>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Clr>
          <a:schemeClr val="tx2"/>
        </a:buClr>
        <a:buFont typeface="Wingdings" panose="05000000000000000000" pitchFamily="2" charset="2"/>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Clr>
          <a:schemeClr val="tx2"/>
        </a:buClr>
        <a:buFont typeface="Wingdings" panose="05000000000000000000" pitchFamily="2" charset="2"/>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Clr>
          <a:schemeClr val="tx2"/>
        </a:buClr>
        <a:buFont typeface="Wingdings" panose="05000000000000000000" pitchFamily="2" charset="2"/>
        <a:buChar char="§"/>
        <a:defRPr sz="19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Clr>
          <a:schemeClr val="tx2"/>
        </a:buClr>
        <a:buFont typeface="Wingdings" panose="05000000000000000000" pitchFamily="2" charset="2"/>
        <a:buChar char="§"/>
        <a:defRPr sz="19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en-US"/>
      </a:defPPr>
      <a:lvl1pPr marL="0" algn="l" defTabSz="914354" rtl="0" eaLnBrk="1" latinLnBrk="0" hangingPunct="1">
        <a:defRPr sz="1900" kern="1200">
          <a:solidFill>
            <a:schemeClr val="tx1"/>
          </a:solidFill>
          <a:latin typeface="+mn-lt"/>
          <a:ea typeface="+mn-ea"/>
          <a:cs typeface="+mn-cs"/>
        </a:defRPr>
      </a:lvl1pPr>
      <a:lvl2pPr marL="457178" algn="l" defTabSz="914354" rtl="0" eaLnBrk="1" latinLnBrk="0" hangingPunct="1">
        <a:defRPr sz="1900" kern="1200">
          <a:solidFill>
            <a:schemeClr val="tx1"/>
          </a:solidFill>
          <a:latin typeface="+mn-lt"/>
          <a:ea typeface="+mn-ea"/>
          <a:cs typeface="+mn-cs"/>
        </a:defRPr>
      </a:lvl2pPr>
      <a:lvl3pPr marL="914354" algn="l" defTabSz="914354" rtl="0" eaLnBrk="1" latinLnBrk="0" hangingPunct="1">
        <a:defRPr sz="1900" kern="1200">
          <a:solidFill>
            <a:schemeClr val="tx1"/>
          </a:solidFill>
          <a:latin typeface="+mn-lt"/>
          <a:ea typeface="+mn-ea"/>
          <a:cs typeface="+mn-cs"/>
        </a:defRPr>
      </a:lvl3pPr>
      <a:lvl4pPr marL="1371532" algn="l" defTabSz="914354" rtl="0" eaLnBrk="1" latinLnBrk="0" hangingPunct="1">
        <a:defRPr sz="1900" kern="1200">
          <a:solidFill>
            <a:schemeClr val="tx1"/>
          </a:solidFill>
          <a:latin typeface="+mn-lt"/>
          <a:ea typeface="+mn-ea"/>
          <a:cs typeface="+mn-cs"/>
        </a:defRPr>
      </a:lvl4pPr>
      <a:lvl5pPr marL="1828709" algn="l" defTabSz="914354" rtl="0" eaLnBrk="1" latinLnBrk="0" hangingPunct="1">
        <a:defRPr sz="1900" kern="1200">
          <a:solidFill>
            <a:schemeClr val="tx1"/>
          </a:solidFill>
          <a:latin typeface="+mn-lt"/>
          <a:ea typeface="+mn-ea"/>
          <a:cs typeface="+mn-cs"/>
        </a:defRPr>
      </a:lvl5pPr>
      <a:lvl6pPr marL="2285886" algn="l" defTabSz="914354" rtl="0" eaLnBrk="1" latinLnBrk="0" hangingPunct="1">
        <a:defRPr sz="1900" kern="1200">
          <a:solidFill>
            <a:schemeClr val="tx1"/>
          </a:solidFill>
          <a:latin typeface="+mn-lt"/>
          <a:ea typeface="+mn-ea"/>
          <a:cs typeface="+mn-cs"/>
        </a:defRPr>
      </a:lvl6pPr>
      <a:lvl7pPr marL="2743062" algn="l" defTabSz="914354" rtl="0" eaLnBrk="1" latinLnBrk="0" hangingPunct="1">
        <a:defRPr sz="1900" kern="1200">
          <a:solidFill>
            <a:schemeClr val="tx1"/>
          </a:solidFill>
          <a:latin typeface="+mn-lt"/>
          <a:ea typeface="+mn-ea"/>
          <a:cs typeface="+mn-cs"/>
        </a:defRPr>
      </a:lvl7pPr>
      <a:lvl8pPr marL="3200240" algn="l" defTabSz="914354" rtl="0" eaLnBrk="1" latinLnBrk="0" hangingPunct="1">
        <a:defRPr sz="1900" kern="1200">
          <a:solidFill>
            <a:schemeClr val="tx1"/>
          </a:solidFill>
          <a:latin typeface="+mn-lt"/>
          <a:ea typeface="+mn-ea"/>
          <a:cs typeface="+mn-cs"/>
        </a:defRPr>
      </a:lvl8pPr>
      <a:lvl9pPr marL="3657418" algn="l" defTabSz="914354"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37.xml"/></Relationships>
</file>

<file path=ppt/slides/_rels/slide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2.xml"/><Relationship Id="rId4" Type="http://schemas.openxmlformats.org/officeDocument/2006/relationships/image" Target="../media/image44.png"/></Relationships>
</file>

<file path=ppt/slides/_rels/slide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5.xml"/></Relationships>
</file>

<file path=ppt/slides/_rels/slide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5.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7.png"/><Relationship Id="rId1" Type="http://schemas.openxmlformats.org/officeDocument/2006/relationships/slideLayout" Target="../slideLayouts/slideLayout78.xml"/><Relationship Id="rId4" Type="http://schemas.openxmlformats.org/officeDocument/2006/relationships/image" Target="../media/image48.png"/></Relationships>
</file>

<file path=ppt/slides/_rels/slide7.xml.rels><?xml version="1.0" encoding="UTF-8" standalone="yes"?>
<Relationships xmlns="http://schemas.openxmlformats.org/package/2006/relationships"><Relationship Id="rId3" Type="http://schemas.openxmlformats.org/officeDocument/2006/relationships/hyperlink" Target="http://www.ecb.eu/" TargetMode="External"/><Relationship Id="rId2" Type="http://schemas.openxmlformats.org/officeDocument/2006/relationships/image" Target="../media/image48.png"/><Relationship Id="rId1" Type="http://schemas.openxmlformats.org/officeDocument/2006/relationships/slideLayout" Target="../slideLayouts/slideLayout78.xml"/><Relationship Id="rId5" Type="http://schemas.microsoft.com/office/2007/relationships/hdphoto" Target="../media/hdphoto2.wdp"/><Relationship Id="rId4" Type="http://schemas.openxmlformats.org/officeDocument/2006/relationships/image" Target="../media/image49.jpeg"/></Relationships>
</file>

<file path=ppt/slides/_rels/slide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hyperlink" Target="https://www.google.de/url?sa=i&amp;rct=j&amp;q=&amp;esrc=s&amp;source=images&amp;cd=&amp;ved=2ahUKEwjx_rGIhcbiAhXR_aQKHX4WCeoQjRx6BAgBEAU&amp;url=https://www.tripadvisor.de/LocationPhotoDirectLink-g295432-d7198758-i154473142-Cosmo_Cafe-Sucre_Chuquisaca_Department.html&amp;psig=AOvVaw0s65WN5e_E397W-6ZZkVEZ&amp;ust=1559401394677351" TargetMode="External"/><Relationship Id="rId1" Type="http://schemas.openxmlformats.org/officeDocument/2006/relationships/slideLayout" Target="../slideLayouts/slideLayout78.xml"/><Relationship Id="rId6" Type="http://schemas.openxmlformats.org/officeDocument/2006/relationships/image" Target="../media/image48.png"/><Relationship Id="rId5" Type="http://schemas.openxmlformats.org/officeDocument/2006/relationships/hyperlink" Target="https://www.oktoberfest2018.de/bierpreise.htm" TargetMode="External"/><Relationship Id="rId4" Type="http://schemas.microsoft.com/office/2007/relationships/hdphoto" Target="../media/hdphoto3.wdp"/></Relationships>
</file>

<file path=ppt/slides/_rels/slide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92.xml"/></Relationships>
</file>

<file path=ppt/slides/_rels/slide1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9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92.xml"/><Relationship Id="rId1" Type="http://schemas.openxmlformats.org/officeDocument/2006/relationships/vmlDrawing" Target="../drawings/vmlDrawing1.vml"/><Relationship Id="rId4" Type="http://schemas.openxmlformats.org/officeDocument/2006/relationships/image" Target="../media/image54.wm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2.xml"/></Relationships>
</file>

<file path=ppt/slides/_rels/slide1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0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2.xml"/></Relationships>
</file>

<file path=ppt/slides/_rels/slide15.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117.xml"/></Relationships>
</file>

<file path=ppt/slides/_rels/slide16.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117.xml"/></Relationships>
</file>

<file path=ppt/slides/_rels/slide1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41.xml"/></Relationships>
</file>

<file path=ppt/slides/_rels/slide18.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143.xml"/></Relationships>
</file>

<file path=ppt/slides/_rels/slide19.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143.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155.xml"/><Relationship Id="rId6" Type="http://schemas.microsoft.com/office/2007/relationships/hdphoto" Target="../media/hdphoto4.wdp"/><Relationship Id="rId5" Type="http://schemas.openxmlformats.org/officeDocument/2006/relationships/image" Target="../media/image61.png"/><Relationship Id="rId4" Type="http://schemas.openxmlformats.org/officeDocument/2006/relationships/image" Target="../media/image60.png"/></Relationships>
</file>

<file path=ppt/slides/_rels/slide21.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68.xml"/></Relationships>
</file>

<file path=ppt/slides/_rels/slide2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104.xml"/></Relationships>
</file>

<file path=ppt/slides/_rels/slide2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181.xml"/></Relationships>
</file>

<file path=ppt/slides/_rels/slide2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194.xml"/></Relationships>
</file>

<file path=ppt/slides/_rels/slide25.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07.xml"/></Relationships>
</file>

<file path=ppt/slides/_rels/slide2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xml"/><Relationship Id="rId1" Type="http://schemas.openxmlformats.org/officeDocument/2006/relationships/slideLayout" Target="../slideLayouts/slideLayout155.xml"/></Relationships>
</file>

<file path=ppt/slides/_rels/slide27.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notesSlide" Target="../notesSlides/notesSlide4.xml"/><Relationship Id="rId1" Type="http://schemas.openxmlformats.org/officeDocument/2006/relationships/slideLayout" Target="../slideLayouts/slideLayout92.xml"/><Relationship Id="rId6" Type="http://schemas.openxmlformats.org/officeDocument/2006/relationships/image" Target="../media/image74.png"/><Relationship Id="rId11" Type="http://schemas.openxmlformats.org/officeDocument/2006/relationships/image" Target="../media/image79.png"/><Relationship Id="rId5" Type="http://schemas.openxmlformats.org/officeDocument/2006/relationships/image" Target="../media/image73.png"/><Relationship Id="rId10" Type="http://schemas.openxmlformats.org/officeDocument/2006/relationships/image" Target="../media/image78.png"/><Relationship Id="rId4" Type="http://schemas.openxmlformats.org/officeDocument/2006/relationships/image" Target="../media/image72.png"/><Relationship Id="rId9" Type="http://schemas.openxmlformats.org/officeDocument/2006/relationships/image" Target="../media/image7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19.xml"/></Relationships>
</file>

<file path=ppt/slides/_rels/slide3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19.xml"/></Relationships>
</file>

<file path=ppt/slides/_rels/slide3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19.xml"/></Relationships>
</file>

<file path=ppt/slides/_rels/slide3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219.xml"/><Relationship Id="rId5" Type="http://schemas.openxmlformats.org/officeDocument/2006/relationships/chart" Target="../charts/chart8.xml"/><Relationship Id="rId4" Type="http://schemas.openxmlformats.org/officeDocument/2006/relationships/chart" Target="../charts/chart7.xml"/></Relationships>
</file>

<file path=ppt/slides/_rels/slide3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19.xml"/></Relationships>
</file>

<file path=ppt/slides/_rels/slide34.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19.xml"/></Relationships>
</file>

<file path=ppt/slides/_rels/slide3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81.png"/><Relationship Id="rId1" Type="http://schemas.openxmlformats.org/officeDocument/2006/relationships/slideLayout" Target="../slideLayouts/slideLayout219.xml"/><Relationship Id="rId4" Type="http://schemas.openxmlformats.org/officeDocument/2006/relationships/image" Target="../media/image82.emf"/></Relationships>
</file>

<file path=ppt/slides/_rels/slide36.xml.rels><?xml version="1.0" encoding="UTF-8" standalone="yes"?>
<Relationships xmlns="http://schemas.openxmlformats.org/package/2006/relationships"><Relationship Id="rId3" Type="http://schemas.openxmlformats.org/officeDocument/2006/relationships/image" Target="../media/image84.emf"/><Relationship Id="rId2" Type="http://schemas.openxmlformats.org/officeDocument/2006/relationships/image" Target="../media/image83.emf"/><Relationship Id="rId1" Type="http://schemas.openxmlformats.org/officeDocument/2006/relationships/slideLayout" Target="../slideLayouts/slideLayout92.xml"/><Relationship Id="rId4" Type="http://schemas.openxmlformats.org/officeDocument/2006/relationships/image" Target="../media/image85.png"/></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243.xml"/><Relationship Id="rId4" Type="http://schemas.openxmlformats.org/officeDocument/2006/relationships/image" Target="../media/image56.JPG"/></Relationships>
</file>

<file path=ppt/slides/_rels/slide3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31.xml"/></Relationships>
</file>

<file path=ppt/slides/_rels/slide3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31.xml"/><Relationship Id="rId5" Type="http://schemas.openxmlformats.org/officeDocument/2006/relationships/image" Target="../media/image89.png"/><Relationship Id="rId4" Type="http://schemas.openxmlformats.org/officeDocument/2006/relationships/image" Target="../media/image88.png"/></Relationships>
</file>

<file path=ppt/slides/_rels/slide40.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155.xml"/></Relationships>
</file>

<file path=ppt/slides/_rels/slide41.xml.rels><?xml version="1.0" encoding="UTF-8" standalone="yes"?>
<Relationships xmlns="http://schemas.openxmlformats.org/package/2006/relationships"><Relationship Id="rId3" Type="http://schemas.openxmlformats.org/officeDocument/2006/relationships/image" Target="../media/image92.gif"/><Relationship Id="rId2" Type="http://schemas.openxmlformats.org/officeDocument/2006/relationships/image" Target="../media/image91.gif"/><Relationship Id="rId1" Type="http://schemas.openxmlformats.org/officeDocument/2006/relationships/slideLayout" Target="../slideLayouts/slideLayout129.xml"/></Relationships>
</file>

<file path=ppt/slides/_rels/slide42.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84.xml"/></Relationships>
</file>

<file path=ppt/slides/_rels/slide43.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6.xml"/><Relationship Id="rId1" Type="http://schemas.openxmlformats.org/officeDocument/2006/relationships/slideLayout" Target="../slideLayouts/slideLayout284.xml"/><Relationship Id="rId4" Type="http://schemas.openxmlformats.org/officeDocument/2006/relationships/image" Target="../media/image96.emf"/></Relationships>
</file>

<file path=ppt/slides/_rels/slide44.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7.xml"/><Relationship Id="rId1" Type="http://schemas.openxmlformats.org/officeDocument/2006/relationships/slideLayout" Target="../slideLayouts/slideLayout249.xml"/></Relationships>
</file>

<file path=ppt/slides/_rels/slide45.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8.xml"/><Relationship Id="rId1" Type="http://schemas.openxmlformats.org/officeDocument/2006/relationships/slideLayout" Target="../slideLayouts/slideLayout249.xml"/></Relationships>
</file>

<file path=ppt/slides/_rels/slide46.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9.xml"/><Relationship Id="rId1" Type="http://schemas.openxmlformats.org/officeDocument/2006/relationships/slideLayout" Target="../slideLayouts/slideLayout249.xml"/></Relationships>
</file>

<file path=ppt/slides/_rels/slide47.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45.xml"/></Relationships>
</file>

<file path=ppt/slides/_rels/slide48.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4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258.xml"/><Relationship Id="rId6" Type="http://schemas.openxmlformats.org/officeDocument/2006/relationships/image" Target="../media/image28.png"/><Relationship Id="rId5" Type="http://schemas.openxmlformats.org/officeDocument/2006/relationships/hyperlink" Target="http://www.wwk.de/" TargetMode="External"/><Relationship Id="rId4" Type="http://schemas.openxmlformats.org/officeDocument/2006/relationships/hyperlink" Target="mailto:info@wwk.d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373498-BB16-4D86-895B-E121153D0BEA}"/>
              </a:ext>
            </a:extLst>
          </p:cNvPr>
          <p:cNvSpPr>
            <a:spLocks noGrp="1"/>
          </p:cNvSpPr>
          <p:nvPr>
            <p:ph type="ctrTitle"/>
          </p:nvPr>
        </p:nvSpPr>
        <p:spPr>
          <a:xfrm>
            <a:off x="594120" y="4148056"/>
            <a:ext cx="3933854" cy="721958"/>
          </a:xfrm>
        </p:spPr>
        <p:txBody>
          <a:bodyPr>
            <a:normAutofit/>
          </a:bodyPr>
          <a:lstStyle/>
          <a:p>
            <a:r>
              <a:rPr lang="de-DE" dirty="0" smtClean="0"/>
              <a:t>Riester mit der WWK</a:t>
            </a:r>
            <a:br>
              <a:rPr lang="de-DE" dirty="0" smtClean="0"/>
            </a:br>
            <a:r>
              <a:rPr lang="de-DE" dirty="0" smtClean="0"/>
              <a:t>= Riester Mit </a:t>
            </a:r>
            <a:r>
              <a:rPr lang="de-DE" dirty="0" err="1" smtClean="0"/>
              <a:t>rendite</a:t>
            </a:r>
            <a:endParaRPr lang="de-DE" dirty="0"/>
          </a:p>
        </p:txBody>
      </p:sp>
      <p:sp>
        <p:nvSpPr>
          <p:cNvPr id="3" name="Untertitel 2">
            <a:extLst>
              <a:ext uri="{FF2B5EF4-FFF2-40B4-BE49-F238E27FC236}">
                <a16:creationId xmlns:a16="http://schemas.microsoft.com/office/drawing/2014/main" id="{A8E37A16-738B-4DD2-B28D-103555D94993}"/>
              </a:ext>
            </a:extLst>
          </p:cNvPr>
          <p:cNvSpPr>
            <a:spLocks noGrp="1"/>
          </p:cNvSpPr>
          <p:nvPr>
            <p:ph type="subTitle" idx="1"/>
          </p:nvPr>
        </p:nvSpPr>
        <p:spPr/>
        <p:txBody>
          <a:bodyPr/>
          <a:lstStyle/>
          <a:p>
            <a:r>
              <a:rPr lang="de-DE" dirty="0"/>
              <a:t>Senior-Consultant </a:t>
            </a:r>
            <a:r>
              <a:rPr lang="de-DE" dirty="0" smtClean="0"/>
              <a:t>Gunnar </a:t>
            </a:r>
            <a:r>
              <a:rPr lang="de-DE" dirty="0" err="1" smtClean="0"/>
              <a:t>Ittershagen</a:t>
            </a:r>
            <a:endParaRPr lang="de-DE" dirty="0"/>
          </a:p>
        </p:txBody>
      </p:sp>
      <p:pic>
        <p:nvPicPr>
          <p:cNvPr id="4" name="Grafi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988" y="1833132"/>
            <a:ext cx="3429000" cy="1695450"/>
          </a:xfrm>
          <a:prstGeom prst="rect">
            <a:avLst/>
          </a:prstGeom>
        </p:spPr>
      </p:pic>
    </p:spTree>
    <p:extLst>
      <p:ext uri="{BB962C8B-B14F-4D97-AF65-F5344CB8AC3E}">
        <p14:creationId xmlns:p14="http://schemas.microsoft.com/office/powerpoint/2010/main" val="26022761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Ihre </a:t>
            </a:r>
            <a:r>
              <a:rPr lang="de-DE" dirty="0" smtClean="0"/>
              <a:t>WWK-Betreuer</a:t>
            </a:r>
            <a:endParaRPr lang="de-DE" dirty="0"/>
          </a:p>
        </p:txBody>
      </p:sp>
      <p:sp>
        <p:nvSpPr>
          <p:cNvPr id="4" name="Foliennummernplatzhalter 3"/>
          <p:cNvSpPr>
            <a:spLocks noGrp="1"/>
          </p:cNvSpPr>
          <p:nvPr>
            <p:ph type="sldNum" sz="quarter" idx="10"/>
          </p:nvPr>
        </p:nvSpPr>
        <p:spPr/>
        <p:txBody>
          <a:bodyPr/>
          <a:lstStyle/>
          <a:p>
            <a:pPr fontAlgn="base">
              <a:spcBef>
                <a:spcPct val="0"/>
              </a:spcBef>
              <a:spcAft>
                <a:spcPct val="0"/>
              </a:spcAft>
              <a:defRPr/>
            </a:pPr>
            <a:fld id="{D276271A-6485-403B-B220-9B3692C76188}" type="slidenum">
              <a:rPr lang="de-DE">
                <a:solidFill>
                  <a:srgbClr val="FFFFFF"/>
                </a:solidFill>
                <a:latin typeface="Calibri" pitchFamily="34" charset="0"/>
                <a:cs typeface="Arial" pitchFamily="34" charset="0"/>
              </a:rPr>
              <a:pPr fontAlgn="base">
                <a:spcBef>
                  <a:spcPct val="0"/>
                </a:spcBef>
                <a:spcAft>
                  <a:spcPct val="0"/>
                </a:spcAft>
                <a:defRPr/>
              </a:pPr>
              <a:t>2</a:t>
            </a:fld>
            <a:endParaRPr lang="de-DE">
              <a:solidFill>
                <a:srgbClr val="000000"/>
              </a:solidFill>
              <a:latin typeface="Calibri" pitchFamily="34" charset="0"/>
              <a:cs typeface="Arial" pitchFamily="34" charset="0"/>
            </a:endParaRPr>
          </a:p>
        </p:txBody>
      </p:sp>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639616" y="1265124"/>
            <a:ext cx="2450466" cy="3676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descr="D:\WWK\Privat\Fotos\295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92134" y="1124744"/>
            <a:ext cx="2496155" cy="3744416"/>
          </a:xfrm>
          <a:prstGeom prst="rect">
            <a:avLst/>
          </a:prstGeom>
          <a:noFill/>
          <a:extLst>
            <a:ext uri="{909E8E84-426E-40DD-AFC4-6F175D3DCCD1}">
              <a14:hiddenFill xmlns:a14="http://schemas.microsoft.com/office/drawing/2010/main">
                <a:solidFill>
                  <a:srgbClr val="FFFFFF"/>
                </a:solidFill>
              </a14:hiddenFill>
            </a:ext>
          </a:extLst>
        </p:spPr>
      </p:pic>
      <p:sp>
        <p:nvSpPr>
          <p:cNvPr id="5" name="Textfeld 4"/>
          <p:cNvSpPr txBox="1"/>
          <p:nvPr/>
        </p:nvSpPr>
        <p:spPr>
          <a:xfrm>
            <a:off x="2135560" y="5013177"/>
            <a:ext cx="3672408" cy="1323439"/>
          </a:xfrm>
          <a:custGeom>
            <a:avLst/>
            <a:gdLst>
              <a:gd name="connsiteX0" fmla="*/ 0 w 3744416"/>
              <a:gd name="connsiteY0" fmla="*/ 0 h 1692771"/>
              <a:gd name="connsiteX1" fmla="*/ 3744416 w 3744416"/>
              <a:gd name="connsiteY1" fmla="*/ 0 h 1692771"/>
              <a:gd name="connsiteX2" fmla="*/ 3744416 w 3744416"/>
              <a:gd name="connsiteY2" fmla="*/ 1692771 h 1692771"/>
              <a:gd name="connsiteX3" fmla="*/ 0 w 3744416"/>
              <a:gd name="connsiteY3" fmla="*/ 1692771 h 1692771"/>
              <a:gd name="connsiteX4" fmla="*/ 0 w 3744416"/>
              <a:gd name="connsiteY4" fmla="*/ 0 h 1692771"/>
              <a:gd name="connsiteX0" fmla="*/ 0 w 3753941"/>
              <a:gd name="connsiteY0" fmla="*/ 0 h 1692771"/>
              <a:gd name="connsiteX1" fmla="*/ 3744416 w 3753941"/>
              <a:gd name="connsiteY1" fmla="*/ 0 h 1692771"/>
              <a:gd name="connsiteX2" fmla="*/ 3753941 w 3753941"/>
              <a:gd name="connsiteY2" fmla="*/ 1292721 h 1692771"/>
              <a:gd name="connsiteX3" fmla="*/ 0 w 3753941"/>
              <a:gd name="connsiteY3" fmla="*/ 1692771 h 1692771"/>
              <a:gd name="connsiteX4" fmla="*/ 0 w 3753941"/>
              <a:gd name="connsiteY4" fmla="*/ 0 h 1692771"/>
              <a:gd name="connsiteX0" fmla="*/ 0 w 3753941"/>
              <a:gd name="connsiteY0" fmla="*/ 0 h 1321296"/>
              <a:gd name="connsiteX1" fmla="*/ 3744416 w 3753941"/>
              <a:gd name="connsiteY1" fmla="*/ 0 h 1321296"/>
              <a:gd name="connsiteX2" fmla="*/ 3753941 w 3753941"/>
              <a:gd name="connsiteY2" fmla="*/ 1292721 h 1321296"/>
              <a:gd name="connsiteX3" fmla="*/ 38100 w 3753941"/>
              <a:gd name="connsiteY3" fmla="*/ 1321296 h 1321296"/>
              <a:gd name="connsiteX4" fmla="*/ 0 w 3753941"/>
              <a:gd name="connsiteY4" fmla="*/ 0 h 13212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3941" h="1321296">
                <a:moveTo>
                  <a:pt x="0" y="0"/>
                </a:moveTo>
                <a:lnTo>
                  <a:pt x="3744416" y="0"/>
                </a:lnTo>
                <a:lnTo>
                  <a:pt x="3753941" y="1292721"/>
                </a:lnTo>
                <a:lnTo>
                  <a:pt x="38100" y="1321296"/>
                </a:lnTo>
                <a:lnTo>
                  <a:pt x="0" y="0"/>
                </a:lnTo>
                <a:close/>
              </a:path>
            </a:pathLst>
          </a:custGeom>
          <a:solidFill>
            <a:srgbClr val="FF8D2F"/>
          </a:solidFill>
          <a:ln w="28575">
            <a:solidFill>
              <a:schemeClr val="tx1"/>
            </a:solidFill>
          </a:ln>
          <a:effectLst>
            <a:outerShdw blurRad="50800" dist="38100" algn="l" rotWithShape="0">
              <a:prstClr val="black">
                <a:alpha val="40000"/>
              </a:prst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p>
            <a:pPr algn="ctr" eaLnBrk="0" fontAlgn="base" hangingPunct="0">
              <a:spcBef>
                <a:spcPct val="0"/>
              </a:spcBef>
              <a:spcAft>
                <a:spcPct val="0"/>
              </a:spcAft>
            </a:pPr>
            <a:r>
              <a:rPr lang="de-DE" sz="2000" b="1" dirty="0">
                <a:solidFill>
                  <a:srgbClr val="000000"/>
                </a:solidFill>
                <a:latin typeface="Arial"/>
                <a:cs typeface="Arial" pitchFamily="34" charset="0"/>
              </a:rPr>
              <a:t>Michael Ganter</a:t>
            </a:r>
          </a:p>
          <a:p>
            <a:pPr algn="ctr" eaLnBrk="0" fontAlgn="base" hangingPunct="0">
              <a:spcBef>
                <a:spcPct val="0"/>
              </a:spcBef>
              <a:spcAft>
                <a:spcPct val="0"/>
              </a:spcAft>
            </a:pPr>
            <a:r>
              <a:rPr lang="de-DE" sz="2000" dirty="0">
                <a:solidFill>
                  <a:srgbClr val="000000"/>
                </a:solidFill>
                <a:latin typeface="Arial"/>
                <a:cs typeface="Arial" pitchFamily="34" charset="0"/>
              </a:rPr>
              <a:t>Maklerbetreuer</a:t>
            </a:r>
          </a:p>
          <a:p>
            <a:pPr algn="ctr" eaLnBrk="0" fontAlgn="base" hangingPunct="0">
              <a:spcBef>
                <a:spcPct val="0"/>
              </a:spcBef>
              <a:spcAft>
                <a:spcPct val="0"/>
              </a:spcAft>
            </a:pPr>
            <a:r>
              <a:rPr lang="de-DE" sz="2000" dirty="0">
                <a:solidFill>
                  <a:srgbClr val="000000"/>
                </a:solidFill>
                <a:latin typeface="Arial"/>
                <a:cs typeface="Arial" pitchFamily="34" charset="0"/>
              </a:rPr>
              <a:t>Tel: 0171 22 07 046</a:t>
            </a:r>
          </a:p>
          <a:p>
            <a:pPr algn="ctr" eaLnBrk="0" fontAlgn="base" hangingPunct="0">
              <a:spcBef>
                <a:spcPct val="0"/>
              </a:spcBef>
              <a:spcAft>
                <a:spcPct val="0"/>
              </a:spcAft>
            </a:pPr>
            <a:r>
              <a:rPr lang="de-DE" sz="2000" dirty="0">
                <a:solidFill>
                  <a:srgbClr val="000000"/>
                </a:solidFill>
                <a:latin typeface="Arial"/>
                <a:cs typeface="Arial" pitchFamily="34" charset="0"/>
              </a:rPr>
              <a:t>michael.ganter@wwk.de</a:t>
            </a:r>
          </a:p>
        </p:txBody>
      </p:sp>
      <p:sp>
        <p:nvSpPr>
          <p:cNvPr id="8" name="Textfeld 7"/>
          <p:cNvSpPr txBox="1"/>
          <p:nvPr/>
        </p:nvSpPr>
        <p:spPr>
          <a:xfrm>
            <a:off x="5951984" y="5013177"/>
            <a:ext cx="3672408" cy="1323439"/>
          </a:xfrm>
          <a:custGeom>
            <a:avLst/>
            <a:gdLst>
              <a:gd name="connsiteX0" fmla="*/ 0 w 3744416"/>
              <a:gd name="connsiteY0" fmla="*/ 0 h 1692771"/>
              <a:gd name="connsiteX1" fmla="*/ 3744416 w 3744416"/>
              <a:gd name="connsiteY1" fmla="*/ 0 h 1692771"/>
              <a:gd name="connsiteX2" fmla="*/ 3744416 w 3744416"/>
              <a:gd name="connsiteY2" fmla="*/ 1692771 h 1692771"/>
              <a:gd name="connsiteX3" fmla="*/ 0 w 3744416"/>
              <a:gd name="connsiteY3" fmla="*/ 1692771 h 1692771"/>
              <a:gd name="connsiteX4" fmla="*/ 0 w 3744416"/>
              <a:gd name="connsiteY4" fmla="*/ 0 h 1692771"/>
              <a:gd name="connsiteX0" fmla="*/ 0 w 3753941"/>
              <a:gd name="connsiteY0" fmla="*/ 0 h 1692771"/>
              <a:gd name="connsiteX1" fmla="*/ 3744416 w 3753941"/>
              <a:gd name="connsiteY1" fmla="*/ 0 h 1692771"/>
              <a:gd name="connsiteX2" fmla="*/ 3753941 w 3753941"/>
              <a:gd name="connsiteY2" fmla="*/ 1292721 h 1692771"/>
              <a:gd name="connsiteX3" fmla="*/ 0 w 3753941"/>
              <a:gd name="connsiteY3" fmla="*/ 1692771 h 1692771"/>
              <a:gd name="connsiteX4" fmla="*/ 0 w 3753941"/>
              <a:gd name="connsiteY4" fmla="*/ 0 h 1692771"/>
              <a:gd name="connsiteX0" fmla="*/ 0 w 3753941"/>
              <a:gd name="connsiteY0" fmla="*/ 0 h 1321296"/>
              <a:gd name="connsiteX1" fmla="*/ 3744416 w 3753941"/>
              <a:gd name="connsiteY1" fmla="*/ 0 h 1321296"/>
              <a:gd name="connsiteX2" fmla="*/ 3753941 w 3753941"/>
              <a:gd name="connsiteY2" fmla="*/ 1292721 h 1321296"/>
              <a:gd name="connsiteX3" fmla="*/ 38100 w 3753941"/>
              <a:gd name="connsiteY3" fmla="*/ 1321296 h 1321296"/>
              <a:gd name="connsiteX4" fmla="*/ 0 w 3753941"/>
              <a:gd name="connsiteY4" fmla="*/ 0 h 13212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3941" h="1321296">
                <a:moveTo>
                  <a:pt x="0" y="0"/>
                </a:moveTo>
                <a:lnTo>
                  <a:pt x="3744416" y="0"/>
                </a:lnTo>
                <a:lnTo>
                  <a:pt x="3753941" y="1292721"/>
                </a:lnTo>
                <a:lnTo>
                  <a:pt x="38100" y="1321296"/>
                </a:lnTo>
                <a:lnTo>
                  <a:pt x="0" y="0"/>
                </a:lnTo>
                <a:close/>
              </a:path>
            </a:pathLst>
          </a:custGeom>
          <a:solidFill>
            <a:srgbClr val="FF8D2F"/>
          </a:solidFill>
          <a:ln w="28575">
            <a:solidFill>
              <a:schemeClr val="tx1"/>
            </a:solidFill>
          </a:ln>
          <a:effectLst>
            <a:outerShdw blurRad="50800" dist="38100" algn="l" rotWithShape="0">
              <a:prstClr val="black">
                <a:alpha val="40000"/>
              </a:prstClr>
            </a:outerShdw>
          </a:effectLst>
          <a:scene3d>
            <a:camera prst="orthographicFront">
              <a:rot lat="0" lon="0" rev="0"/>
            </a:camera>
            <a:lightRig rig="brightRoom" dir="t">
              <a:rot lat="0" lon="0" rev="600000"/>
            </a:lightRig>
          </a:scene3d>
          <a:sp3d prstMaterial="metal">
            <a:bevelT w="38100" h="57150" prst="angle"/>
          </a:sp3d>
        </p:spPr>
        <p:txBody>
          <a:bodyPr wrap="square" rtlCol="0">
            <a:spAutoFit/>
          </a:bodyPr>
          <a:lstStyle/>
          <a:p>
            <a:pPr algn="ctr" eaLnBrk="0" fontAlgn="base" hangingPunct="0">
              <a:spcBef>
                <a:spcPct val="0"/>
              </a:spcBef>
              <a:spcAft>
                <a:spcPct val="0"/>
              </a:spcAft>
            </a:pPr>
            <a:r>
              <a:rPr lang="de-DE" sz="2000" b="1" dirty="0">
                <a:solidFill>
                  <a:srgbClr val="000000"/>
                </a:solidFill>
                <a:latin typeface="Arial"/>
                <a:cs typeface="Arial" pitchFamily="34" charset="0"/>
              </a:rPr>
              <a:t>Gunnar Ittershagen</a:t>
            </a:r>
          </a:p>
          <a:p>
            <a:pPr algn="ctr" eaLnBrk="0" fontAlgn="base" hangingPunct="0">
              <a:spcBef>
                <a:spcPct val="0"/>
              </a:spcBef>
              <a:spcAft>
                <a:spcPct val="0"/>
              </a:spcAft>
            </a:pPr>
            <a:r>
              <a:rPr lang="de-DE" sz="2000" dirty="0">
                <a:solidFill>
                  <a:srgbClr val="000000"/>
                </a:solidFill>
                <a:latin typeface="Arial"/>
                <a:cs typeface="Arial" pitchFamily="34" charset="0"/>
              </a:rPr>
              <a:t>Consultant</a:t>
            </a:r>
          </a:p>
          <a:p>
            <a:pPr algn="ctr" eaLnBrk="0" fontAlgn="base" hangingPunct="0">
              <a:spcBef>
                <a:spcPct val="0"/>
              </a:spcBef>
              <a:spcAft>
                <a:spcPct val="0"/>
              </a:spcAft>
            </a:pPr>
            <a:r>
              <a:rPr lang="de-DE" sz="2000" dirty="0">
                <a:solidFill>
                  <a:srgbClr val="000000"/>
                </a:solidFill>
                <a:latin typeface="Arial"/>
                <a:cs typeface="Arial" pitchFamily="34" charset="0"/>
              </a:rPr>
              <a:t>Tel: 0172 89 17 056</a:t>
            </a:r>
          </a:p>
          <a:p>
            <a:pPr algn="ctr" eaLnBrk="0" fontAlgn="base" hangingPunct="0">
              <a:spcBef>
                <a:spcPct val="0"/>
              </a:spcBef>
              <a:spcAft>
                <a:spcPct val="0"/>
              </a:spcAft>
            </a:pPr>
            <a:r>
              <a:rPr lang="de-DE" sz="2000" dirty="0">
                <a:solidFill>
                  <a:srgbClr val="000000"/>
                </a:solidFill>
                <a:latin typeface="Arial"/>
                <a:cs typeface="Arial" pitchFamily="34" charset="0"/>
              </a:rPr>
              <a:t>gunnar.ittershagen@wwk.de</a:t>
            </a:r>
          </a:p>
        </p:txBody>
      </p:sp>
    </p:spTree>
    <p:extLst>
      <p:ext uri="{BB962C8B-B14F-4D97-AF65-F5344CB8AC3E}">
        <p14:creationId xmlns:p14="http://schemas.microsoft.com/office/powerpoint/2010/main" val="40925498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GRV: Was bekommt durchschnittlich ein Neu-Rentner?</a:t>
            </a:r>
            <a:endParaRPr lang="de-DE" dirty="0"/>
          </a:p>
        </p:txBody>
      </p:sp>
      <p:pic>
        <p:nvPicPr>
          <p:cNvPr id="5" name="Inhaltsplatzhalter 4"/>
          <p:cNvPicPr>
            <a:picLocks noGrp="1" noChangeAspect="1"/>
          </p:cNvPicPr>
          <p:nvPr>
            <p:ph idx="1"/>
          </p:nvPr>
        </p:nvPicPr>
        <p:blipFill>
          <a:blip r:embed="rId2"/>
          <a:stretch>
            <a:fillRect/>
          </a:stretch>
        </p:blipFill>
        <p:spPr>
          <a:xfrm>
            <a:off x="1919536" y="2982833"/>
            <a:ext cx="8539844" cy="1170619"/>
          </a:xfrm>
          <a:prstGeom prst="rect">
            <a:avLst/>
          </a:prstGeom>
        </p:spPr>
      </p:pic>
      <p:sp>
        <p:nvSpPr>
          <p:cNvPr id="4" name="Foliennummernplatzhalter 3"/>
          <p:cNvSpPr>
            <a:spLocks noGrp="1"/>
          </p:cNvSpPr>
          <p:nvPr>
            <p:ph type="sldNum" sz="quarter" idx="10"/>
          </p:nvPr>
        </p:nvSpPr>
        <p:spPr/>
        <p:txBody>
          <a:bodyPr/>
          <a:lstStyle/>
          <a:p>
            <a:pPr>
              <a:defRPr/>
            </a:pPr>
            <a:fld id="{D276271A-6485-403B-B220-9B3692C76188}" type="slidenum">
              <a:rPr lang="de-DE">
                <a:solidFill>
                  <a:srgbClr val="FFFFFF"/>
                </a:solidFill>
              </a:rPr>
              <a:pPr>
                <a:defRPr/>
              </a:pPr>
              <a:t>3</a:t>
            </a:fld>
            <a:endParaRPr lang="de-DE">
              <a:solidFill>
                <a:srgbClr val="000000"/>
              </a:solidFill>
            </a:endParaRPr>
          </a:p>
        </p:txBody>
      </p:sp>
      <p:pic>
        <p:nvPicPr>
          <p:cNvPr id="6" name="Grafik 5"/>
          <p:cNvPicPr>
            <a:picLocks noChangeAspect="1"/>
          </p:cNvPicPr>
          <p:nvPr/>
        </p:nvPicPr>
        <p:blipFill>
          <a:blip r:embed="rId3"/>
          <a:stretch>
            <a:fillRect/>
          </a:stretch>
        </p:blipFill>
        <p:spPr>
          <a:xfrm>
            <a:off x="1922448" y="2852937"/>
            <a:ext cx="8529529" cy="634299"/>
          </a:xfrm>
          <a:prstGeom prst="rect">
            <a:avLst/>
          </a:prstGeom>
        </p:spPr>
      </p:pic>
      <p:sp>
        <p:nvSpPr>
          <p:cNvPr id="8" name="Textfeld 7"/>
          <p:cNvSpPr txBox="1"/>
          <p:nvPr/>
        </p:nvSpPr>
        <p:spPr>
          <a:xfrm>
            <a:off x="8184232" y="6084004"/>
            <a:ext cx="2088232" cy="369332"/>
          </a:xfrm>
          <a:prstGeom prst="rect">
            <a:avLst/>
          </a:prstGeom>
          <a:noFill/>
        </p:spPr>
        <p:txBody>
          <a:bodyPr wrap="square" rtlCol="0">
            <a:spAutoFit/>
          </a:bodyPr>
          <a:lstStyle/>
          <a:p>
            <a:r>
              <a:rPr lang="de-DE" dirty="0">
                <a:solidFill>
                  <a:srgbClr val="000000"/>
                </a:solidFill>
                <a:latin typeface="Arial"/>
                <a:ea typeface="ヒラギノ角ゴ Pro W3"/>
              </a:rPr>
              <a:t>Quelle: DRV 2019 </a:t>
            </a:r>
            <a:endParaRPr lang="de-DE" dirty="0">
              <a:solidFill>
                <a:srgbClr val="000000"/>
              </a:solidFill>
              <a:latin typeface="Arial"/>
              <a:ea typeface="ヒラギノ角ゴ Pro W3"/>
            </a:endParaRPr>
          </a:p>
        </p:txBody>
      </p:sp>
      <p:pic>
        <p:nvPicPr>
          <p:cNvPr id="9" name="Grafik 8"/>
          <p:cNvPicPr>
            <a:picLocks noChangeAspect="1"/>
          </p:cNvPicPr>
          <p:nvPr/>
        </p:nvPicPr>
        <p:blipFill>
          <a:blip r:embed="rId4"/>
          <a:stretch>
            <a:fillRect/>
          </a:stretch>
        </p:blipFill>
        <p:spPr>
          <a:xfrm rot="5400000">
            <a:off x="2965311" y="4546784"/>
            <a:ext cx="1220816" cy="2592288"/>
          </a:xfrm>
          <a:prstGeom prst="rect">
            <a:avLst/>
          </a:prstGeom>
        </p:spPr>
      </p:pic>
    </p:spTree>
    <p:extLst>
      <p:ext uri="{BB962C8B-B14F-4D97-AF65-F5344CB8AC3E}">
        <p14:creationId xmlns:p14="http://schemas.microsoft.com/office/powerpoint/2010/main" val="42715705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endParaRPr lang="de-DE"/>
          </a:p>
        </p:txBody>
      </p:sp>
      <p:sp>
        <p:nvSpPr>
          <p:cNvPr id="3" name="Titel 2"/>
          <p:cNvSpPr>
            <a:spLocks noGrp="1"/>
          </p:cNvSpPr>
          <p:nvPr>
            <p:ph type="title"/>
          </p:nvPr>
        </p:nvSpPr>
        <p:spPr>
          <a:xfrm>
            <a:off x="2072879" y="908721"/>
            <a:ext cx="8101013" cy="294953"/>
          </a:xfrm>
        </p:spPr>
        <p:txBody>
          <a:bodyPr/>
          <a:lstStyle/>
          <a:p>
            <a:r>
              <a:rPr lang="de-DE" sz="2400" dirty="0"/>
              <a:t>Ausgangssituation – was von der Rente übrig bleibt…</a:t>
            </a:r>
          </a:p>
        </p:txBody>
      </p:sp>
      <p:sp>
        <p:nvSpPr>
          <p:cNvPr id="4" name="Foliennummernplatzhalter 3"/>
          <p:cNvSpPr>
            <a:spLocks noGrp="1"/>
          </p:cNvSpPr>
          <p:nvPr>
            <p:ph type="sldNum" sz="quarter" idx="12"/>
          </p:nvPr>
        </p:nvSpPr>
        <p:spPr/>
        <p:txBody>
          <a:bodyPr/>
          <a:lstStyle/>
          <a:p>
            <a:pPr defTabSz="914378">
              <a:defRPr/>
            </a:pPr>
            <a:fld id="{012F43C7-0723-48E7-B4E9-E0F128784CAA}" type="slidenum">
              <a:rPr lang="de-DE">
                <a:solidFill>
                  <a:prstClr val="white"/>
                </a:solidFill>
                <a:latin typeface="WWKPolo66 Leicht"/>
              </a:rPr>
              <a:pPr defTabSz="914378">
                <a:defRPr/>
              </a:pPr>
              <a:t>4</a:t>
            </a:fld>
            <a:endParaRPr lang="de-DE" dirty="0">
              <a:solidFill>
                <a:prstClr val="white"/>
              </a:solidFill>
              <a:latin typeface="WWKPolo66 Leicht"/>
            </a:endParaRPr>
          </a:p>
        </p:txBody>
      </p:sp>
      <p:pic>
        <p:nvPicPr>
          <p:cNvPr id="1229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2297" y="1369923"/>
            <a:ext cx="8075493" cy="44155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145319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66F7674F-4DD0-43CD-8C5F-9586B38F536B}"/>
              </a:ext>
            </a:extLst>
          </p:cNvPr>
          <p:cNvSpPr>
            <a:spLocks noGrp="1"/>
          </p:cNvSpPr>
          <p:nvPr>
            <p:ph type="title"/>
          </p:nvPr>
        </p:nvSpPr>
        <p:spPr>
          <a:xfrm>
            <a:off x="2072879" y="677712"/>
            <a:ext cx="8101013" cy="589905"/>
          </a:xfrm>
        </p:spPr>
        <p:txBody>
          <a:bodyPr/>
          <a:lstStyle/>
          <a:p>
            <a:r>
              <a:rPr lang="de-DE" sz="2400" dirty="0"/>
              <a:t>Fakten brauchen Lösungen</a:t>
            </a:r>
            <a:br>
              <a:rPr lang="de-DE" sz="2400" dirty="0"/>
            </a:br>
            <a:r>
              <a:rPr lang="de-DE" sz="2400" dirty="0"/>
              <a:t>…Rendite, aber wie? Bei „null % Zinsen“!</a:t>
            </a:r>
          </a:p>
        </p:txBody>
      </p:sp>
      <p:sp>
        <p:nvSpPr>
          <p:cNvPr id="2" name="Foliennummernplatzhalter 1">
            <a:extLst>
              <a:ext uri="{FF2B5EF4-FFF2-40B4-BE49-F238E27FC236}">
                <a16:creationId xmlns:a16="http://schemas.microsoft.com/office/drawing/2014/main" id="{AC1299F5-77C1-411B-927C-F58234B4F0EC}"/>
              </a:ext>
            </a:extLst>
          </p:cNvPr>
          <p:cNvSpPr>
            <a:spLocks noGrp="1"/>
          </p:cNvSpPr>
          <p:nvPr>
            <p:ph type="sldNum" sz="quarter" idx="12"/>
          </p:nvPr>
        </p:nvSpPr>
        <p:spPr/>
        <p:txBody>
          <a:bodyPr/>
          <a:lstStyle/>
          <a:p>
            <a:pPr defTabSz="342900">
              <a:defRPr/>
            </a:pPr>
            <a:fld id="{012F43C7-0723-48E7-B4E9-E0F128784CAA}" type="slidenum">
              <a:rPr lang="de-DE">
                <a:solidFill>
                  <a:prstClr val="white"/>
                </a:solidFill>
                <a:latin typeface="WWKPolo66 Leicht"/>
              </a:rPr>
              <a:pPr defTabSz="342900">
                <a:defRPr/>
              </a:pPr>
              <a:t>5</a:t>
            </a:fld>
            <a:endParaRPr lang="de-DE" dirty="0">
              <a:solidFill>
                <a:prstClr val="white"/>
              </a:solidFill>
              <a:latin typeface="WWKPolo66 Leicht"/>
            </a:endParaRPr>
          </a:p>
        </p:txBody>
      </p:sp>
      <p:pic>
        <p:nvPicPr>
          <p:cNvPr id="5" name="Picture 4">
            <a:extLst>
              <a:ext uri="{FF2B5EF4-FFF2-40B4-BE49-F238E27FC236}">
                <a16:creationId xmlns:a16="http://schemas.microsoft.com/office/drawing/2014/main" id="{E38A6DDA-DE25-491D-B869-5085153D02B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4001" y="3520338"/>
            <a:ext cx="3107435" cy="1864461"/>
          </a:xfrm>
          <a:prstGeom prst="rect">
            <a:avLst/>
          </a:prstGeom>
          <a:noFill/>
          <a:ln w="9525">
            <a:solidFill>
              <a:schemeClr val="bg1">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Inhaltsplatzhalter 3">
            <a:extLst>
              <a:ext uri="{FF2B5EF4-FFF2-40B4-BE49-F238E27FC236}">
                <a16:creationId xmlns:a16="http://schemas.microsoft.com/office/drawing/2014/main" id="{5CB26659-544D-4B40-A2C4-574AD7895D64}"/>
              </a:ext>
            </a:extLst>
          </p:cNvPr>
          <p:cNvSpPr txBox="1">
            <a:spLocks/>
          </p:cNvSpPr>
          <p:nvPr/>
        </p:nvSpPr>
        <p:spPr>
          <a:xfrm>
            <a:off x="1902702" y="1890094"/>
            <a:ext cx="6323766" cy="3383252"/>
          </a:xfrm>
          <a:prstGeom prst="rect">
            <a:avLst/>
          </a:prstGeom>
        </p:spPr>
        <p:txBody>
          <a:bodyPr/>
          <a:lstStyle>
            <a:lvl1pPr marL="228600" indent="-228600" algn="l" defTabSz="914400" rtl="0" eaLnBrk="1" latinLnBrk="0" hangingPunct="1">
              <a:lnSpc>
                <a:spcPct val="90000"/>
              </a:lnSpc>
              <a:spcBef>
                <a:spcPts val="1000"/>
              </a:spcBef>
              <a:buClr>
                <a:srgbClr val="008337"/>
              </a:buClr>
              <a:buFont typeface="Wingdings" panose="05000000000000000000" pitchFamily="2" charset="2"/>
              <a:buChar char="§"/>
              <a:defRPr sz="2800" kern="1200">
                <a:solidFill>
                  <a:schemeClr val="accent1"/>
                </a:solidFill>
                <a:latin typeface="WWKPolo66-Leicht" panose="020B0300000000020000" pitchFamily="34" charset="0"/>
                <a:ea typeface="+mn-ea"/>
                <a:cs typeface="+mn-cs"/>
              </a:defRPr>
            </a:lvl1pPr>
            <a:lvl2pPr marL="685800" indent="-228600" algn="l" defTabSz="914400" rtl="0" eaLnBrk="1" latinLnBrk="0" hangingPunct="1">
              <a:lnSpc>
                <a:spcPct val="90000"/>
              </a:lnSpc>
              <a:spcBef>
                <a:spcPts val="500"/>
              </a:spcBef>
              <a:buClr>
                <a:srgbClr val="008337"/>
              </a:buClr>
              <a:buFont typeface="Wingdings" panose="05000000000000000000" pitchFamily="2" charset="2"/>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Clr>
                <a:srgbClr val="008337"/>
              </a:buClr>
              <a:buFont typeface="Wingdings" panose="05000000000000000000" pitchFamily="2" charset="2"/>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Clr>
                <a:srgbClr val="008337"/>
              </a:buClr>
              <a:buFont typeface="Wingdings" panose="05000000000000000000" pitchFamily="2" charset="2"/>
              <a:buChar char="§"/>
              <a:defRPr sz="22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Clr>
                <a:srgbClr val="008337"/>
              </a:buClr>
              <a:buFont typeface="Wingdings" panose="05000000000000000000" pitchFamily="2" charset="2"/>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81000" defTabSz="685800">
              <a:spcBef>
                <a:spcPts val="750"/>
              </a:spcBef>
              <a:defRPr/>
            </a:pPr>
            <a:r>
              <a:rPr lang="de-DE" sz="1350" b="1" dirty="0">
                <a:solidFill>
                  <a:srgbClr val="F8F8F8">
                    <a:lumMod val="10000"/>
                  </a:srgbClr>
                </a:solidFill>
                <a:latin typeface="WWKPolo66-Halbfett" panose="020B0800000000020000" pitchFamily="34" charset="0"/>
              </a:rPr>
              <a:t>  </a:t>
            </a:r>
            <a:r>
              <a:rPr lang="de-DE" sz="1350" b="1" dirty="0">
                <a:solidFill>
                  <a:srgbClr val="F8F8F8">
                    <a:lumMod val="10000"/>
                  </a:srgbClr>
                </a:solidFill>
                <a:latin typeface="WWKPolo66 Leicht"/>
              </a:rPr>
              <a:t>Single, </a:t>
            </a:r>
            <a:r>
              <a:rPr lang="de-DE" sz="1350" dirty="0">
                <a:solidFill>
                  <a:srgbClr val="F8F8F8">
                    <a:lumMod val="10000"/>
                  </a:srgbClr>
                </a:solidFill>
                <a:latin typeface="WWKPolo66 Leicht"/>
              </a:rPr>
              <a:t>30 Jahre, Brutto </a:t>
            </a:r>
            <a:r>
              <a:rPr lang="de-DE" sz="1350" b="1" dirty="0">
                <a:solidFill>
                  <a:srgbClr val="F8F8F8">
                    <a:lumMod val="10000"/>
                  </a:srgbClr>
                </a:solidFill>
                <a:latin typeface="WWKPolo66 Leicht"/>
              </a:rPr>
              <a:t>			</a:t>
            </a:r>
            <a:r>
              <a:rPr lang="de-DE" sz="1350" dirty="0">
                <a:solidFill>
                  <a:srgbClr val="F8F8F8">
                    <a:lumMod val="10000"/>
                  </a:srgbClr>
                </a:solidFill>
                <a:latin typeface="WWKPolo66 Leicht"/>
              </a:rPr>
              <a:t>3.000 E</a:t>
            </a:r>
            <a:r>
              <a:rPr lang="de-DE" sz="1350" b="1" dirty="0">
                <a:solidFill>
                  <a:srgbClr val="F8F8F8">
                    <a:lumMod val="10000"/>
                  </a:srgbClr>
                </a:solidFill>
                <a:latin typeface="WWKPolo66 Leicht"/>
              </a:rPr>
              <a:t>UR</a:t>
            </a:r>
          </a:p>
          <a:p>
            <a:pPr marL="171450" indent="-81000" defTabSz="685800">
              <a:spcBef>
                <a:spcPts val="750"/>
              </a:spcBef>
              <a:defRPr/>
            </a:pPr>
            <a:r>
              <a:rPr lang="de-DE" sz="1350" dirty="0">
                <a:solidFill>
                  <a:srgbClr val="F8F8F8">
                    <a:lumMod val="10000"/>
                  </a:srgbClr>
                </a:solidFill>
                <a:latin typeface="WWKPolo66 Leicht"/>
              </a:rPr>
              <a:t>  Wunschrente nach heutiger Kaufkraft	1.955 EUR</a:t>
            </a:r>
          </a:p>
          <a:p>
            <a:pPr marL="171450" indent="-81000" defTabSz="685800">
              <a:spcBef>
                <a:spcPts val="750"/>
              </a:spcBef>
              <a:defRPr/>
            </a:pPr>
            <a:r>
              <a:rPr lang="de-DE" sz="1350" dirty="0">
                <a:solidFill>
                  <a:srgbClr val="F8F8F8">
                    <a:lumMod val="10000"/>
                  </a:srgbClr>
                </a:solidFill>
                <a:latin typeface="WWKPolo66 Leicht"/>
              </a:rPr>
              <a:t>  Gesetzliche Nettorente			</a:t>
            </a:r>
            <a:r>
              <a:rPr lang="de-DE" sz="1350" b="1" dirty="0">
                <a:solidFill>
                  <a:srgbClr val="F8F8F8">
                    <a:lumMod val="10000"/>
                  </a:srgbClr>
                </a:solidFill>
                <a:latin typeface="WWKPolo66 Leicht"/>
              </a:rPr>
              <a:t>1.122 EUR</a:t>
            </a:r>
          </a:p>
          <a:p>
            <a:pPr marL="171450" indent="-81000" defTabSz="685800">
              <a:spcBef>
                <a:spcPts val="750"/>
              </a:spcBef>
              <a:defRPr/>
            </a:pPr>
            <a:r>
              <a:rPr lang="de-DE" sz="1350" dirty="0">
                <a:solidFill>
                  <a:srgbClr val="F8F8F8">
                    <a:lumMod val="10000"/>
                  </a:srgbClr>
                </a:solidFill>
                <a:latin typeface="WWKPolo66 Leicht"/>
              </a:rPr>
              <a:t>  Rentenlücke mit 67	</a:t>
            </a:r>
            <a:r>
              <a:rPr lang="de-DE" sz="1350" b="1" dirty="0">
                <a:solidFill>
                  <a:srgbClr val="F8F8F8">
                    <a:lumMod val="10000"/>
                  </a:srgbClr>
                </a:solidFill>
                <a:effectLst>
                  <a:outerShdw blurRad="38100" dist="38100" dir="2700000" algn="tl">
                    <a:srgbClr val="000000">
                      <a:alpha val="43137"/>
                    </a:srgbClr>
                  </a:outerShdw>
                </a:effectLst>
                <a:latin typeface="WWKPolo66 Leicht"/>
              </a:rPr>
              <a:t> 		  </a:t>
            </a:r>
            <a:r>
              <a:rPr lang="de-DE" sz="1350" dirty="0">
                <a:solidFill>
                  <a:srgbClr val="F8F8F8">
                    <a:lumMod val="10000"/>
                  </a:srgbClr>
                </a:solidFill>
                <a:latin typeface="WWKPolo66 Leicht"/>
              </a:rPr>
              <a:t>833 EUR </a:t>
            </a:r>
            <a:br>
              <a:rPr lang="de-DE" sz="1350" dirty="0">
                <a:solidFill>
                  <a:srgbClr val="F8F8F8">
                    <a:lumMod val="10000"/>
                  </a:srgbClr>
                </a:solidFill>
                <a:latin typeface="WWKPolo66 Leicht"/>
              </a:rPr>
            </a:br>
            <a:r>
              <a:rPr lang="de-DE" sz="1350" dirty="0">
                <a:solidFill>
                  <a:srgbClr val="F8F8F8">
                    <a:lumMod val="10000"/>
                  </a:srgbClr>
                </a:solidFill>
                <a:latin typeface="WWKPolo66 Leicht"/>
              </a:rPr>
              <a:t>  (ohne Berücksichtigung von Inflation)</a:t>
            </a:r>
          </a:p>
          <a:p>
            <a:pPr marL="171450" indent="-81000" defTabSz="685800">
              <a:spcBef>
                <a:spcPts val="750"/>
              </a:spcBef>
              <a:defRPr/>
            </a:pPr>
            <a:r>
              <a:rPr lang="de-DE" sz="1350" dirty="0">
                <a:solidFill>
                  <a:srgbClr val="F8F8F8">
                    <a:lumMod val="10000"/>
                  </a:srgbClr>
                </a:solidFill>
                <a:latin typeface="WWKPolo66 Leicht"/>
              </a:rPr>
              <a:t>  Erforderliche Sparrate bei jährlicher Verzinsung (0,5-6 %) </a:t>
            </a:r>
          </a:p>
          <a:p>
            <a:pPr marL="0" indent="0" defTabSz="685800">
              <a:spcBef>
                <a:spcPts val="750"/>
              </a:spcBef>
              <a:buNone/>
              <a:defRPr/>
            </a:pPr>
            <a:endParaRPr lang="de-DE" sz="2100" dirty="0">
              <a:solidFill>
                <a:srgbClr val="F8F8F8">
                  <a:lumMod val="10000"/>
                </a:srgbClr>
              </a:solidFill>
            </a:endParaRPr>
          </a:p>
          <a:p>
            <a:pPr marL="171450" indent="-171450" defTabSz="685800">
              <a:spcBef>
                <a:spcPts val="750"/>
              </a:spcBef>
              <a:defRPr/>
            </a:pPr>
            <a:endParaRPr lang="de-DE" sz="2100" dirty="0">
              <a:solidFill>
                <a:srgbClr val="F8F8F8">
                  <a:lumMod val="10000"/>
                </a:srgbClr>
              </a:solidFill>
            </a:endParaRPr>
          </a:p>
          <a:p>
            <a:pPr marL="171450" indent="-171450" defTabSz="685800">
              <a:spcBef>
                <a:spcPts val="750"/>
              </a:spcBef>
              <a:defRPr/>
            </a:pPr>
            <a:endParaRPr lang="de-DE" sz="2100" dirty="0">
              <a:solidFill>
                <a:srgbClr val="F8F8F8">
                  <a:lumMod val="10000"/>
                </a:srgbClr>
              </a:solidFill>
            </a:endParaRPr>
          </a:p>
        </p:txBody>
      </p:sp>
      <p:sp>
        <p:nvSpPr>
          <p:cNvPr id="9" name="Textfeld 8">
            <a:extLst>
              <a:ext uri="{FF2B5EF4-FFF2-40B4-BE49-F238E27FC236}">
                <a16:creationId xmlns:a16="http://schemas.microsoft.com/office/drawing/2014/main" id="{54812CD4-CAD1-4541-A028-80D17EF78490}"/>
              </a:ext>
            </a:extLst>
          </p:cNvPr>
          <p:cNvSpPr txBox="1"/>
          <p:nvPr/>
        </p:nvSpPr>
        <p:spPr>
          <a:xfrm>
            <a:off x="7451274" y="5009980"/>
            <a:ext cx="2974963" cy="507831"/>
          </a:xfrm>
          <a:prstGeom prst="rect">
            <a:avLst/>
          </a:prstGeom>
          <a:noFill/>
        </p:spPr>
        <p:txBody>
          <a:bodyPr wrap="square" rtlCol="0">
            <a:spAutoFit/>
          </a:bodyPr>
          <a:lstStyle/>
          <a:p>
            <a:pPr defTabSz="685800">
              <a:defRPr/>
            </a:pPr>
            <a:r>
              <a:rPr lang="de-DE" sz="900" dirty="0">
                <a:solidFill>
                  <a:srgbClr val="F8F8F8">
                    <a:lumMod val="10000"/>
                  </a:srgbClr>
                </a:solidFill>
                <a:latin typeface="WWKPolo66 Leicht" panose="020B0300000000020000" pitchFamily="34" charset="0"/>
              </a:rPr>
              <a:t>Beispielhafte Darstellung! Quellen:</a:t>
            </a:r>
          </a:p>
          <a:p>
            <a:pPr defTabSz="685800">
              <a:defRPr/>
            </a:pPr>
            <a:r>
              <a:rPr lang="de-DE" sz="900" dirty="0" err="1">
                <a:solidFill>
                  <a:srgbClr val="F8F8F8">
                    <a:lumMod val="10000"/>
                  </a:srgbClr>
                </a:solidFill>
                <a:latin typeface="WWKPolo66 Leicht" panose="020B0300000000020000" pitchFamily="34" charset="0"/>
              </a:rPr>
              <a:t>AvantiBeratung</a:t>
            </a:r>
            <a:r>
              <a:rPr lang="de-DE" sz="900" dirty="0">
                <a:solidFill>
                  <a:srgbClr val="F8F8F8">
                    <a:lumMod val="10000"/>
                  </a:srgbClr>
                </a:solidFill>
                <a:latin typeface="WWKPolo66 Leicht" panose="020B0300000000020000" pitchFamily="34" charset="0"/>
              </a:rPr>
              <a:t> und </a:t>
            </a:r>
            <a:r>
              <a:rPr lang="de-DE" sz="900" dirty="0" err="1">
                <a:solidFill>
                  <a:srgbClr val="F8F8F8">
                    <a:lumMod val="10000"/>
                  </a:srgbClr>
                </a:solidFill>
                <a:latin typeface="WWKPolo66 Leicht" panose="020B0300000000020000" pitchFamily="34" charset="0"/>
              </a:rPr>
              <a:t>AvantiAngebot</a:t>
            </a:r>
            <a:r>
              <a:rPr lang="de-DE" sz="900" dirty="0">
                <a:solidFill>
                  <a:srgbClr val="F8F8F8">
                    <a:lumMod val="10000"/>
                  </a:srgbClr>
                </a:solidFill>
                <a:latin typeface="WWKPolo66 Leicht" panose="020B0300000000020000" pitchFamily="34" charset="0"/>
              </a:rPr>
              <a:t> (01/2018); </a:t>
            </a:r>
          </a:p>
          <a:p>
            <a:pPr defTabSz="685800">
              <a:defRPr/>
            </a:pPr>
            <a:r>
              <a:rPr lang="de-DE" sz="900" dirty="0">
                <a:solidFill>
                  <a:srgbClr val="F8F8F8">
                    <a:lumMod val="10000"/>
                  </a:srgbClr>
                </a:solidFill>
                <a:latin typeface="WWKPolo66 Leicht" panose="020B0300000000020000" pitchFamily="34" charset="0"/>
              </a:rPr>
              <a:t>gar. Rentenfaktor je 10.000 EUR: 26,21 EUR (mit nat. RGZ)</a:t>
            </a:r>
          </a:p>
        </p:txBody>
      </p:sp>
      <p:sp>
        <p:nvSpPr>
          <p:cNvPr id="10" name="Pfeil nach unten 7">
            <a:extLst>
              <a:ext uri="{FF2B5EF4-FFF2-40B4-BE49-F238E27FC236}">
                <a16:creationId xmlns:a16="http://schemas.microsoft.com/office/drawing/2014/main" id="{4E150961-CE90-4040-AEFA-5BDFAF79C748}"/>
              </a:ext>
            </a:extLst>
          </p:cNvPr>
          <p:cNvSpPr/>
          <p:nvPr/>
        </p:nvSpPr>
        <p:spPr bwMode="auto">
          <a:xfrm rot="5400000">
            <a:off x="5860703" y="3750543"/>
            <a:ext cx="486054" cy="1833208"/>
          </a:xfrm>
          <a:prstGeom prst="downArrow">
            <a:avLst/>
          </a:prstGeom>
          <a:solidFill>
            <a:srgbClr val="EF7F00"/>
          </a:solidFill>
          <a:ln>
            <a:noFill/>
            <a:headEnd type="none" w="med" len="med"/>
            <a:tailEnd type="none" w="med" len="med"/>
          </a:ln>
          <a:effectLst/>
          <a:extLst/>
        </p:spPr>
        <p:style>
          <a:lnRef idx="2">
            <a:schemeClr val="accent2">
              <a:shade val="50000"/>
            </a:schemeClr>
          </a:lnRef>
          <a:fillRef idx="1">
            <a:schemeClr val="accent2"/>
          </a:fillRef>
          <a:effectRef idx="0">
            <a:schemeClr val="accent2"/>
          </a:effectRef>
          <a:fontRef idx="minor">
            <a:schemeClr val="lt1"/>
          </a:fontRef>
        </p:style>
        <p:txBody>
          <a:bodyPr vert="horz" wrap="square" lIns="68580" tIns="34290" rIns="68580" bIns="34290" numCol="1" rtlCol="0" anchor="t" anchorCtr="0" compatLnSpc="1">
            <a:prstTxWarp prst="textNoShape">
              <a:avLst/>
            </a:prstTxWarp>
          </a:bodyPr>
          <a:lstStyle/>
          <a:p>
            <a:pPr defTabSz="685800" eaLnBrk="0" fontAlgn="base" hangingPunct="0">
              <a:spcBef>
                <a:spcPct val="0"/>
              </a:spcBef>
              <a:spcAft>
                <a:spcPct val="0"/>
              </a:spcAft>
              <a:defRPr/>
            </a:pPr>
            <a:endParaRPr lang="de-DE" dirty="0">
              <a:solidFill>
                <a:srgbClr val="F8F8F8">
                  <a:lumMod val="10000"/>
                </a:srgbClr>
              </a:solidFill>
              <a:latin typeface="WWKPolo66 Leicht"/>
            </a:endParaRPr>
          </a:p>
        </p:txBody>
      </p:sp>
      <p:sp>
        <p:nvSpPr>
          <p:cNvPr id="11" name="Textfeld 10">
            <a:extLst>
              <a:ext uri="{FF2B5EF4-FFF2-40B4-BE49-F238E27FC236}">
                <a16:creationId xmlns:a16="http://schemas.microsoft.com/office/drawing/2014/main" id="{F24E55C9-26CE-42F4-AD6E-A96B6B168275}"/>
              </a:ext>
            </a:extLst>
          </p:cNvPr>
          <p:cNvSpPr txBox="1"/>
          <p:nvPr/>
        </p:nvSpPr>
        <p:spPr>
          <a:xfrm>
            <a:off x="5416209" y="4532023"/>
            <a:ext cx="2276531" cy="300082"/>
          </a:xfrm>
          <a:prstGeom prst="rect">
            <a:avLst/>
          </a:prstGeom>
          <a:noFill/>
        </p:spPr>
        <p:txBody>
          <a:bodyPr wrap="square" rtlCol="0">
            <a:spAutoFit/>
          </a:bodyPr>
          <a:lstStyle/>
          <a:p>
            <a:pPr defTabSz="685800">
              <a:defRPr/>
            </a:pPr>
            <a:r>
              <a:rPr lang="de-DE" sz="1350" dirty="0">
                <a:solidFill>
                  <a:srgbClr val="FFFFFF"/>
                </a:solidFill>
                <a:latin typeface="WWKPolo66 Buch" panose="020B0500000000020000" pitchFamily="34" charset="0"/>
              </a:rPr>
              <a:t>realistische Sparrate</a:t>
            </a:r>
          </a:p>
        </p:txBody>
      </p:sp>
      <p:sp>
        <p:nvSpPr>
          <p:cNvPr id="14" name="Textfeld 13">
            <a:extLst>
              <a:ext uri="{FF2B5EF4-FFF2-40B4-BE49-F238E27FC236}">
                <a16:creationId xmlns:a16="http://schemas.microsoft.com/office/drawing/2014/main" id="{12D3988E-DA94-4842-A437-94FD42408C33}"/>
              </a:ext>
            </a:extLst>
          </p:cNvPr>
          <p:cNvSpPr txBox="1"/>
          <p:nvPr/>
        </p:nvSpPr>
        <p:spPr>
          <a:xfrm>
            <a:off x="7173633" y="1859712"/>
            <a:ext cx="2750994" cy="923330"/>
          </a:xfrm>
          <a:prstGeom prst="rect">
            <a:avLst/>
          </a:prstGeom>
          <a:solidFill>
            <a:srgbClr val="008337"/>
          </a:solidFill>
        </p:spPr>
        <p:txBody>
          <a:bodyPr wrap="square" rtlCol="0">
            <a:spAutoFit/>
          </a:bodyPr>
          <a:lstStyle/>
          <a:p>
            <a:pPr defTabSz="342900">
              <a:defRPr/>
            </a:pPr>
            <a:r>
              <a:rPr lang="de-DE" sz="1350" dirty="0">
                <a:solidFill>
                  <a:prstClr val="white"/>
                </a:solidFill>
                <a:latin typeface="WWKPolo66 Buch" panose="020B0500000000020000" pitchFamily="34" charset="0"/>
              </a:rPr>
              <a:t>Um die wachsende Rentenlücke </a:t>
            </a:r>
            <a:br>
              <a:rPr lang="de-DE" sz="1350" dirty="0">
                <a:solidFill>
                  <a:prstClr val="white"/>
                </a:solidFill>
                <a:latin typeface="WWKPolo66 Buch" panose="020B0500000000020000" pitchFamily="34" charset="0"/>
              </a:rPr>
            </a:br>
            <a:r>
              <a:rPr lang="de-DE" sz="1350" dirty="0">
                <a:solidFill>
                  <a:prstClr val="white"/>
                </a:solidFill>
                <a:latin typeface="WWKPolo66 Buch" panose="020B0500000000020000" pitchFamily="34" charset="0"/>
              </a:rPr>
              <a:t>auszugleichen bedarf es entweder: </a:t>
            </a:r>
          </a:p>
          <a:p>
            <a:pPr defTabSz="342900">
              <a:defRPr/>
            </a:pPr>
            <a:r>
              <a:rPr lang="de-DE" sz="1350" dirty="0">
                <a:solidFill>
                  <a:prstClr val="white"/>
                </a:solidFill>
                <a:latin typeface="WWKPolo66 Buch" panose="020B0500000000020000" pitchFamily="34" charset="0"/>
              </a:rPr>
              <a:t>- höherer Beiträge oder</a:t>
            </a:r>
          </a:p>
          <a:p>
            <a:pPr defTabSz="342900">
              <a:defRPr/>
            </a:pPr>
            <a:r>
              <a:rPr lang="de-DE" sz="1350" dirty="0">
                <a:solidFill>
                  <a:prstClr val="white"/>
                </a:solidFill>
                <a:latin typeface="WWKPolo66 Buch" panose="020B0500000000020000" pitchFamily="34" charset="0"/>
              </a:rPr>
              <a:t>- höherer Renditen</a:t>
            </a:r>
          </a:p>
        </p:txBody>
      </p:sp>
    </p:spTree>
    <p:extLst>
      <p:ext uri="{BB962C8B-B14F-4D97-AF65-F5344CB8AC3E}">
        <p14:creationId xmlns:p14="http://schemas.microsoft.com/office/powerpoint/2010/main" val="39083056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Gerade Verbindung 5"/>
          <p:cNvCxnSpPr/>
          <p:nvPr/>
        </p:nvCxnSpPr>
        <p:spPr>
          <a:xfrm>
            <a:off x="2207568" y="5481228"/>
            <a:ext cx="7920880" cy="0"/>
          </a:xfrm>
          <a:prstGeom prst="line">
            <a:avLst/>
          </a:prstGeom>
          <a:ln w="31750" cmpd="sng">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el 3"/>
          <p:cNvSpPr txBox="1">
            <a:spLocks/>
          </p:cNvSpPr>
          <p:nvPr/>
        </p:nvSpPr>
        <p:spPr>
          <a:xfrm>
            <a:off x="1981200" y="1063229"/>
            <a:ext cx="8229600" cy="857250"/>
          </a:xfrm>
          <a:prstGeom prst="rect">
            <a:avLst/>
          </a:prstGeom>
        </p:spPr>
        <p:txBody>
          <a:bodyPr vert="horz" lIns="91440" tIns="45720" rIns="91440" bIns="45720" rtlCol="0" anchor="ctr">
            <a:normAutofit/>
          </a:bodyPr>
          <a:lstStyle/>
          <a:p>
            <a:pPr>
              <a:spcBef>
                <a:spcPct val="0"/>
              </a:spcBef>
              <a:defRPr/>
            </a:pPr>
            <a:r>
              <a:rPr lang="de-DE" sz="2400" b="1" dirty="0">
                <a:solidFill>
                  <a:prstClr val="black"/>
                </a:solidFill>
                <a:latin typeface="Arial" pitchFamily="34" charset="0"/>
                <a:cs typeface="Arial" pitchFamily="34" charset="0"/>
              </a:rPr>
              <a:t>„Der Altmeister“: Geld- &amp; Sachwerte</a:t>
            </a:r>
          </a:p>
        </p:txBody>
      </p:sp>
      <p:sp>
        <p:nvSpPr>
          <p:cNvPr id="8" name="Rechteck 7"/>
          <p:cNvSpPr/>
          <p:nvPr/>
        </p:nvSpPr>
        <p:spPr>
          <a:xfrm>
            <a:off x="1487488" y="1862826"/>
            <a:ext cx="395536" cy="4137924"/>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ln w="0"/>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prstClr val="white"/>
              </a:solidFill>
              <a:latin typeface="Calibri"/>
            </a:endParaRPr>
          </a:p>
        </p:txBody>
      </p:sp>
      <p:sp>
        <p:nvSpPr>
          <p:cNvPr id="2" name="Rechteck 1"/>
          <p:cNvSpPr/>
          <p:nvPr/>
        </p:nvSpPr>
        <p:spPr>
          <a:xfrm>
            <a:off x="2423592" y="1881335"/>
            <a:ext cx="7920880" cy="538609"/>
          </a:xfrm>
          <a:prstGeom prst="rect">
            <a:avLst/>
          </a:prstGeom>
        </p:spPr>
        <p:txBody>
          <a:bodyPr wrap="square">
            <a:spAutoFit/>
          </a:bodyPr>
          <a:lstStyle/>
          <a:p>
            <a:pPr marL="285750" lvl="1">
              <a:spcAft>
                <a:spcPts val="600"/>
              </a:spcAft>
            </a:pPr>
            <a:endParaRPr lang="de-DE" sz="1000" b="1" dirty="0">
              <a:solidFill>
                <a:prstClr val="black"/>
              </a:solidFill>
              <a:latin typeface="Calibri"/>
            </a:endParaRPr>
          </a:p>
          <a:p>
            <a:pPr marL="285750" lvl="1"/>
            <a:endParaRPr lang="de-DE" sz="1400" b="1" dirty="0">
              <a:solidFill>
                <a:prstClr val="black"/>
              </a:solidFill>
              <a:latin typeface="Calibri"/>
            </a:endParaRPr>
          </a:p>
        </p:txBody>
      </p:sp>
      <p:pic>
        <p:nvPicPr>
          <p:cNvPr id="13" name="Picture 2" descr="http://www.insidetrading.de/wp-content/uploads/2015/09/andr%C3%A9_kostolany-bilder-0x0_600-519.jpeg">
            <a:extLst>
              <a:ext uri="{FF2B5EF4-FFF2-40B4-BE49-F238E27FC236}">
                <a16:creationId xmlns:a16="http://schemas.microsoft.com/office/drawing/2014/main" id="{2C4C585A-C6A9-47A3-85D4-A529A569A8DB}"/>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5000"/>
                    </a14:imgEffect>
                  </a14:imgLayer>
                </a14:imgProps>
              </a:ext>
              <a:ext uri="{28A0092B-C50C-407E-A947-70E740481C1C}">
                <a14:useLocalDpi xmlns:a14="http://schemas.microsoft.com/office/drawing/2010/main" val="0"/>
              </a:ext>
            </a:extLst>
          </a:blip>
          <a:srcRect/>
          <a:stretch>
            <a:fillRect/>
          </a:stretch>
        </p:blipFill>
        <p:spPr bwMode="auto">
          <a:xfrm>
            <a:off x="2711624" y="1844824"/>
            <a:ext cx="6840760" cy="3631280"/>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14" name="Rectangle 3">
            <a:extLst>
              <a:ext uri="{FF2B5EF4-FFF2-40B4-BE49-F238E27FC236}">
                <a16:creationId xmlns:a16="http://schemas.microsoft.com/office/drawing/2014/main" id="{535A9561-8A7C-4F5B-A1B5-C59B22A0B504}"/>
              </a:ext>
            </a:extLst>
          </p:cNvPr>
          <p:cNvSpPr>
            <a:spLocks noChangeArrowheads="1"/>
          </p:cNvSpPr>
          <p:nvPr/>
        </p:nvSpPr>
        <p:spPr bwMode="auto">
          <a:xfrm>
            <a:off x="2182375" y="2204952"/>
            <a:ext cx="6505915" cy="1202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0000" tIns="46800" rIns="90000" bIns="46800" anchor="ctr">
            <a:spAutoFit/>
          </a:bodyPr>
          <a:lstStyle/>
          <a:p>
            <a:pPr algn="ctr"/>
            <a:r>
              <a:rPr lang="en-GB" sz="3600" b="1" dirty="0" err="1">
                <a:solidFill>
                  <a:prstClr val="white"/>
                </a:solidFill>
                <a:latin typeface="Calibri"/>
              </a:rPr>
              <a:t>Besitzer</a:t>
            </a:r>
            <a:r>
              <a:rPr lang="en-GB" sz="3600" b="1" dirty="0">
                <a:solidFill>
                  <a:prstClr val="white"/>
                </a:solidFill>
                <a:latin typeface="Calibri"/>
              </a:rPr>
              <a:t> von </a:t>
            </a:r>
            <a:r>
              <a:rPr lang="en-GB" sz="3600" b="1" dirty="0" err="1">
                <a:solidFill>
                  <a:prstClr val="white"/>
                </a:solidFill>
                <a:latin typeface="Calibri"/>
              </a:rPr>
              <a:t>Zinspapieren</a:t>
            </a:r>
            <a:r>
              <a:rPr lang="en-GB" sz="3600" b="1" dirty="0">
                <a:solidFill>
                  <a:prstClr val="white"/>
                </a:solidFill>
                <a:latin typeface="Calibri"/>
              </a:rPr>
              <a:t> </a:t>
            </a:r>
            <a:r>
              <a:rPr lang="en-GB" sz="3600" b="1" dirty="0" err="1">
                <a:solidFill>
                  <a:prstClr val="white"/>
                </a:solidFill>
                <a:latin typeface="Calibri"/>
              </a:rPr>
              <a:t>schlafen</a:t>
            </a:r>
            <a:r>
              <a:rPr lang="en-GB" sz="3600" b="1" dirty="0">
                <a:solidFill>
                  <a:prstClr val="white"/>
                </a:solidFill>
                <a:latin typeface="Calibri"/>
              </a:rPr>
              <a:t> gut.</a:t>
            </a:r>
          </a:p>
        </p:txBody>
      </p:sp>
      <p:sp>
        <p:nvSpPr>
          <p:cNvPr id="15" name="Rectangle 3">
            <a:extLst>
              <a:ext uri="{FF2B5EF4-FFF2-40B4-BE49-F238E27FC236}">
                <a16:creationId xmlns:a16="http://schemas.microsoft.com/office/drawing/2014/main" id="{6C547313-66DD-4AC4-8A20-87D32C44011A}"/>
              </a:ext>
            </a:extLst>
          </p:cNvPr>
          <p:cNvSpPr>
            <a:spLocks noChangeArrowheads="1"/>
          </p:cNvSpPr>
          <p:nvPr/>
        </p:nvSpPr>
        <p:spPr bwMode="auto">
          <a:xfrm>
            <a:off x="2783632" y="3732026"/>
            <a:ext cx="5223530" cy="1202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0000" tIns="46800" rIns="90000" bIns="46800" anchor="ctr">
            <a:spAutoFit/>
          </a:bodyPr>
          <a:lstStyle/>
          <a:p>
            <a:pPr algn="ctr"/>
            <a:r>
              <a:rPr lang="en-GB" sz="3600" b="1" dirty="0" err="1">
                <a:solidFill>
                  <a:prstClr val="white"/>
                </a:solidFill>
                <a:latin typeface="Calibri"/>
              </a:rPr>
              <a:t>Besitzer</a:t>
            </a:r>
            <a:r>
              <a:rPr lang="en-GB" sz="3600" b="1" dirty="0">
                <a:solidFill>
                  <a:prstClr val="white"/>
                </a:solidFill>
                <a:latin typeface="Calibri"/>
              </a:rPr>
              <a:t> von </a:t>
            </a:r>
            <a:r>
              <a:rPr lang="en-GB" sz="3600" b="1" dirty="0" err="1">
                <a:solidFill>
                  <a:prstClr val="white"/>
                </a:solidFill>
                <a:latin typeface="Calibri"/>
              </a:rPr>
              <a:t>Aktien</a:t>
            </a:r>
            <a:r>
              <a:rPr lang="en-GB" sz="3600" b="1" dirty="0">
                <a:solidFill>
                  <a:prstClr val="white"/>
                </a:solidFill>
                <a:latin typeface="Calibri"/>
              </a:rPr>
              <a:t> </a:t>
            </a:r>
            <a:r>
              <a:rPr lang="en-GB" sz="3600" b="1" dirty="0" err="1">
                <a:solidFill>
                  <a:prstClr val="white"/>
                </a:solidFill>
                <a:latin typeface="Calibri"/>
              </a:rPr>
              <a:t>essen</a:t>
            </a:r>
            <a:r>
              <a:rPr lang="en-GB" sz="3600" b="1" dirty="0">
                <a:solidFill>
                  <a:prstClr val="white"/>
                </a:solidFill>
                <a:latin typeface="Calibri"/>
              </a:rPr>
              <a:t> gut!</a:t>
            </a:r>
          </a:p>
        </p:txBody>
      </p:sp>
      <p:sp>
        <p:nvSpPr>
          <p:cNvPr id="17" name="Textfeld 16">
            <a:extLst>
              <a:ext uri="{FF2B5EF4-FFF2-40B4-BE49-F238E27FC236}">
                <a16:creationId xmlns:a16="http://schemas.microsoft.com/office/drawing/2014/main" id="{26CB43D2-D399-4314-8EA9-2B024342FBFD}"/>
              </a:ext>
            </a:extLst>
          </p:cNvPr>
          <p:cNvSpPr txBox="1"/>
          <p:nvPr/>
        </p:nvSpPr>
        <p:spPr>
          <a:xfrm>
            <a:off x="8544274" y="2074280"/>
            <a:ext cx="755335" cy="1569660"/>
          </a:xfrm>
          <a:prstGeom prst="rect">
            <a:avLst/>
          </a:prstGeom>
          <a:noFill/>
        </p:spPr>
        <p:txBody>
          <a:bodyPr wrap="none" rtlCol="0">
            <a:spAutoFit/>
          </a:bodyPr>
          <a:lstStyle/>
          <a:p>
            <a:r>
              <a:rPr lang="de-DE" sz="9600" b="1" dirty="0">
                <a:solidFill>
                  <a:prstClr val="white"/>
                </a:solidFill>
                <a:latin typeface="Calibri"/>
              </a:rPr>
              <a:t>?</a:t>
            </a:r>
          </a:p>
        </p:txBody>
      </p:sp>
      <p:pic>
        <p:nvPicPr>
          <p:cNvPr id="19" name="Picture 2"/>
          <p:cNvPicPr>
            <a:picLocks noChangeAspect="1" noChangeArrowheads="1"/>
          </p:cNvPicPr>
          <p:nvPr/>
        </p:nvPicPr>
        <p:blipFill>
          <a:blip r:embed="rId4" cstate="print"/>
          <a:srcRect/>
          <a:stretch>
            <a:fillRect/>
          </a:stretch>
        </p:blipFill>
        <p:spPr bwMode="auto">
          <a:xfrm>
            <a:off x="8112224" y="998733"/>
            <a:ext cx="2016224" cy="481169"/>
          </a:xfrm>
          <a:prstGeom prst="rect">
            <a:avLst/>
          </a:prstGeom>
          <a:noFill/>
          <a:ln w="9525">
            <a:noFill/>
            <a:miter lim="800000"/>
            <a:headEnd/>
            <a:tailEnd/>
          </a:ln>
        </p:spPr>
      </p:pic>
      <p:sp>
        <p:nvSpPr>
          <p:cNvPr id="20" name="Rechteck 19"/>
          <p:cNvSpPr/>
          <p:nvPr/>
        </p:nvSpPr>
        <p:spPr>
          <a:xfrm>
            <a:off x="2135560" y="5517234"/>
            <a:ext cx="8226526" cy="246221"/>
          </a:xfrm>
          <a:prstGeom prst="rect">
            <a:avLst/>
          </a:prstGeom>
        </p:spPr>
        <p:txBody>
          <a:bodyPr wrap="square">
            <a:spAutoFit/>
          </a:bodyPr>
          <a:lstStyle/>
          <a:p>
            <a:r>
              <a:rPr lang="de-DE" sz="1000" dirty="0">
                <a:solidFill>
                  <a:prstClr val="black"/>
                </a:solidFill>
                <a:latin typeface="Calibri"/>
              </a:rPr>
              <a:t>Quelle: André </a:t>
            </a:r>
            <a:r>
              <a:rPr lang="de-DE" sz="1000" dirty="0" err="1">
                <a:solidFill>
                  <a:prstClr val="black"/>
                </a:solidFill>
                <a:latin typeface="Calibri"/>
              </a:rPr>
              <a:t>Kostolany</a:t>
            </a:r>
            <a:r>
              <a:rPr lang="de-DE" sz="1000" dirty="0">
                <a:solidFill>
                  <a:prstClr val="black"/>
                </a:solidFill>
                <a:latin typeface="Calibri"/>
              </a:rPr>
              <a:t>, </a:t>
            </a:r>
            <a:r>
              <a:rPr lang="de-DE" sz="1000" dirty="0" err="1">
                <a:solidFill>
                  <a:prstClr val="black"/>
                </a:solidFill>
                <a:latin typeface="Calibri"/>
              </a:rPr>
              <a:t>Kostolanys</a:t>
            </a:r>
            <a:r>
              <a:rPr lang="de-DE" sz="1000" dirty="0">
                <a:solidFill>
                  <a:prstClr val="black"/>
                </a:solidFill>
                <a:latin typeface="Calibri"/>
              </a:rPr>
              <a:t> Wunderland von Geld und Börse</a:t>
            </a:r>
          </a:p>
        </p:txBody>
      </p:sp>
      <p:sp>
        <p:nvSpPr>
          <p:cNvPr id="18" name="Textfeld 17">
            <a:extLst>
              <a:ext uri="{FF2B5EF4-FFF2-40B4-BE49-F238E27FC236}">
                <a16:creationId xmlns:a16="http://schemas.microsoft.com/office/drawing/2014/main" id="{7D679E8D-183A-4CCB-AAD7-F3AE906AC0CE}"/>
              </a:ext>
            </a:extLst>
          </p:cNvPr>
          <p:cNvSpPr txBox="1"/>
          <p:nvPr/>
        </p:nvSpPr>
        <p:spPr>
          <a:xfrm>
            <a:off x="2099780" y="5733258"/>
            <a:ext cx="8316700" cy="246221"/>
          </a:xfrm>
          <a:prstGeom prst="rect">
            <a:avLst/>
          </a:prstGeom>
          <a:noFill/>
        </p:spPr>
        <p:txBody>
          <a:bodyPr wrap="none" rtlCol="0">
            <a:spAutoFit/>
          </a:bodyPr>
          <a:lstStyle/>
          <a:p>
            <a:r>
              <a:rPr lang="de-DE" sz="1000" b="1" dirty="0">
                <a:solidFill>
                  <a:prstClr val="black"/>
                </a:solidFill>
                <a:latin typeface="Arial" panose="020B0604020202020204" pitchFamily="34" charset="0"/>
                <a:cs typeface="Arial" panose="020B0604020202020204" pitchFamily="34" charset="0"/>
              </a:rPr>
              <a:t>Hinweis: Frühere Wertentwicklungen, Simulationen oder Prognosen sind kein verlässlicher Indikator für künftige Wertentwicklungen. </a:t>
            </a:r>
            <a:endParaRPr lang="de-DE" sz="1000" dirty="0">
              <a:solidFill>
                <a:prstClr val="black"/>
              </a:solidFill>
              <a:latin typeface="Arial" panose="020B0604020202020204" pitchFamily="34" charset="0"/>
              <a:cs typeface="Arial" panose="020B0604020202020204" pitchFamily="34" charset="0"/>
            </a:endParaRPr>
          </a:p>
        </p:txBody>
      </p:sp>
      <p:sp>
        <p:nvSpPr>
          <p:cNvPr id="21" name="Halber Rahmen 20">
            <a:extLst>
              <a:ext uri="{FF2B5EF4-FFF2-40B4-BE49-F238E27FC236}">
                <a16:creationId xmlns:a16="http://schemas.microsoft.com/office/drawing/2014/main" id="{842088DA-F9FF-4B6E-9610-77278C75E06A}"/>
              </a:ext>
            </a:extLst>
          </p:cNvPr>
          <p:cNvSpPr/>
          <p:nvPr/>
        </p:nvSpPr>
        <p:spPr>
          <a:xfrm rot="13514222">
            <a:off x="8615092" y="3592640"/>
            <a:ext cx="481220" cy="1211307"/>
          </a:xfrm>
          <a:prstGeom prst="halfFram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prstClr val="black"/>
              </a:solidFill>
              <a:latin typeface="Calibri"/>
            </a:endParaRPr>
          </a:p>
        </p:txBody>
      </p:sp>
    </p:spTree>
    <p:extLst>
      <p:ext uri="{BB962C8B-B14F-4D97-AF65-F5344CB8AC3E}">
        <p14:creationId xmlns:p14="http://schemas.microsoft.com/office/powerpoint/2010/main" val="41356970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Gerade Verbindung 5"/>
          <p:cNvCxnSpPr/>
          <p:nvPr/>
        </p:nvCxnSpPr>
        <p:spPr>
          <a:xfrm>
            <a:off x="2207568" y="5481228"/>
            <a:ext cx="7920880" cy="0"/>
          </a:xfrm>
          <a:prstGeom prst="line">
            <a:avLst/>
          </a:prstGeom>
          <a:ln w="31750" cmpd="sng">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el 3"/>
          <p:cNvSpPr txBox="1">
            <a:spLocks/>
          </p:cNvSpPr>
          <p:nvPr/>
        </p:nvSpPr>
        <p:spPr>
          <a:xfrm>
            <a:off x="1981200" y="1063229"/>
            <a:ext cx="8229600" cy="857250"/>
          </a:xfrm>
          <a:prstGeom prst="rect">
            <a:avLst/>
          </a:prstGeom>
        </p:spPr>
        <p:txBody>
          <a:bodyPr vert="horz" lIns="91440" tIns="45720" rIns="91440" bIns="45720" rtlCol="0" anchor="ctr">
            <a:normAutofit/>
          </a:bodyPr>
          <a:lstStyle/>
          <a:p>
            <a:pPr>
              <a:spcBef>
                <a:spcPct val="0"/>
              </a:spcBef>
              <a:defRPr/>
            </a:pPr>
            <a:endParaRPr lang="de-DE" sz="2400" b="1" dirty="0">
              <a:solidFill>
                <a:prstClr val="black"/>
              </a:solidFill>
              <a:latin typeface="Arial" pitchFamily="34" charset="0"/>
              <a:cs typeface="Arial" pitchFamily="34" charset="0"/>
            </a:endParaRPr>
          </a:p>
        </p:txBody>
      </p:sp>
      <p:sp>
        <p:nvSpPr>
          <p:cNvPr id="8" name="Rechteck 7"/>
          <p:cNvSpPr/>
          <p:nvPr/>
        </p:nvSpPr>
        <p:spPr>
          <a:xfrm>
            <a:off x="1487488" y="1862826"/>
            <a:ext cx="395536" cy="4137924"/>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ln w="0"/>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prstClr val="white"/>
              </a:solidFill>
              <a:latin typeface="Calibri"/>
            </a:endParaRPr>
          </a:p>
        </p:txBody>
      </p:sp>
      <p:pic>
        <p:nvPicPr>
          <p:cNvPr id="10" name="Picture 2"/>
          <p:cNvPicPr>
            <a:picLocks noChangeAspect="1" noChangeArrowheads="1"/>
          </p:cNvPicPr>
          <p:nvPr/>
        </p:nvPicPr>
        <p:blipFill>
          <a:blip r:embed="rId2" cstate="print"/>
          <a:srcRect/>
          <a:stretch>
            <a:fillRect/>
          </a:stretch>
        </p:blipFill>
        <p:spPr bwMode="auto">
          <a:xfrm>
            <a:off x="8112224" y="998733"/>
            <a:ext cx="2016224" cy="481169"/>
          </a:xfrm>
          <a:prstGeom prst="rect">
            <a:avLst/>
          </a:prstGeom>
          <a:noFill/>
          <a:ln w="9525">
            <a:noFill/>
            <a:miter lim="800000"/>
            <a:headEnd/>
            <a:tailEnd/>
          </a:ln>
        </p:spPr>
      </p:pic>
      <p:sp>
        <p:nvSpPr>
          <p:cNvPr id="14" name="Textfeld 13">
            <a:extLst>
              <a:ext uri="{FF2B5EF4-FFF2-40B4-BE49-F238E27FC236}">
                <a16:creationId xmlns:a16="http://schemas.microsoft.com/office/drawing/2014/main" id="{FFAD4B43-7B52-4353-9958-162D6B06EA1F}"/>
              </a:ext>
            </a:extLst>
          </p:cNvPr>
          <p:cNvSpPr txBox="1"/>
          <p:nvPr/>
        </p:nvSpPr>
        <p:spPr>
          <a:xfrm>
            <a:off x="2099780" y="5733258"/>
            <a:ext cx="8316700" cy="246221"/>
          </a:xfrm>
          <a:prstGeom prst="rect">
            <a:avLst/>
          </a:prstGeom>
          <a:noFill/>
        </p:spPr>
        <p:txBody>
          <a:bodyPr wrap="none" rtlCol="0">
            <a:spAutoFit/>
          </a:bodyPr>
          <a:lstStyle/>
          <a:p>
            <a:r>
              <a:rPr lang="de-DE" sz="1000" b="1" dirty="0">
                <a:solidFill>
                  <a:prstClr val="black"/>
                </a:solidFill>
                <a:latin typeface="Arial" panose="020B0604020202020204" pitchFamily="34" charset="0"/>
                <a:cs typeface="Arial" panose="020B0604020202020204" pitchFamily="34" charset="0"/>
              </a:rPr>
              <a:t>Hinweis: Frühere Wertentwicklungen, Simulationen oder Prognosen sind kein verlässlicher Indikator für künftige Wertentwicklungen. </a:t>
            </a:r>
            <a:endParaRPr lang="de-DE" sz="1000" dirty="0">
              <a:solidFill>
                <a:prstClr val="black"/>
              </a:solidFill>
              <a:latin typeface="Arial" panose="020B0604020202020204" pitchFamily="34" charset="0"/>
              <a:cs typeface="Arial" panose="020B0604020202020204" pitchFamily="34" charset="0"/>
            </a:endParaRPr>
          </a:p>
        </p:txBody>
      </p:sp>
      <p:sp>
        <p:nvSpPr>
          <p:cNvPr id="11" name="Rechteck 10"/>
          <p:cNvSpPr/>
          <p:nvPr/>
        </p:nvSpPr>
        <p:spPr>
          <a:xfrm>
            <a:off x="2135560" y="5517234"/>
            <a:ext cx="8226526" cy="246221"/>
          </a:xfrm>
          <a:prstGeom prst="rect">
            <a:avLst/>
          </a:prstGeom>
        </p:spPr>
        <p:txBody>
          <a:bodyPr wrap="square">
            <a:spAutoFit/>
          </a:bodyPr>
          <a:lstStyle/>
          <a:p>
            <a:r>
              <a:rPr lang="de-DE" sz="1000" dirty="0">
                <a:solidFill>
                  <a:prstClr val="black"/>
                </a:solidFill>
                <a:latin typeface="Calibri"/>
              </a:rPr>
              <a:t>Quelle: </a:t>
            </a:r>
            <a:r>
              <a:rPr lang="de-DE" sz="1000" dirty="0">
                <a:solidFill>
                  <a:prstClr val="black"/>
                </a:solidFill>
                <a:latin typeface="Calibri"/>
                <a:hlinkClick r:id="rId3"/>
              </a:rPr>
              <a:t>www.ecb.eu</a:t>
            </a:r>
            <a:r>
              <a:rPr lang="de-DE" sz="1000" dirty="0">
                <a:solidFill>
                  <a:prstClr val="black"/>
                </a:solidFill>
                <a:latin typeface="Calibri"/>
              </a:rPr>
              <a:t> </a:t>
            </a:r>
          </a:p>
        </p:txBody>
      </p:sp>
      <p:pic>
        <p:nvPicPr>
          <p:cNvPr id="13" name="Picture 2" descr="C:\Users\Investmentspezialist\AppData\Local\Microsoft\Windows\Temporary Internet Files\Content.IE5\BWJ9C0X6\Fotolia_176054589_XS.jpg"/>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15000"/>
                    </a14:imgEffect>
                  </a14:imgLayer>
                </a14:imgProps>
              </a:ext>
              <a:ext uri="{28A0092B-C50C-407E-A947-70E740481C1C}">
                <a14:useLocalDpi xmlns:a14="http://schemas.microsoft.com/office/drawing/2010/main" val="0"/>
              </a:ext>
            </a:extLst>
          </a:blip>
          <a:srcRect/>
          <a:stretch>
            <a:fillRect/>
          </a:stretch>
        </p:blipFill>
        <p:spPr bwMode="auto">
          <a:xfrm>
            <a:off x="2207568" y="1862827"/>
            <a:ext cx="7920880" cy="3654406"/>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12" name="Inhaltsplatzhalter 2"/>
          <p:cNvSpPr txBox="1">
            <a:spLocks/>
          </p:cNvSpPr>
          <p:nvPr/>
        </p:nvSpPr>
        <p:spPr>
          <a:xfrm>
            <a:off x="2711626" y="2291680"/>
            <a:ext cx="8326437" cy="36576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spcBef>
                <a:spcPts val="0"/>
              </a:spcBef>
              <a:spcAft>
                <a:spcPts val="600"/>
              </a:spcAft>
            </a:pPr>
            <a:r>
              <a:rPr lang="de-DE" sz="3600" b="1" dirty="0">
                <a:solidFill>
                  <a:prstClr val="white"/>
                </a:solidFill>
                <a:latin typeface="Calibri"/>
              </a:rPr>
              <a:t>Leitzins	  		             0,0%</a:t>
            </a:r>
          </a:p>
          <a:p>
            <a:pPr algn="l">
              <a:spcBef>
                <a:spcPts val="0"/>
              </a:spcBef>
              <a:spcAft>
                <a:spcPts val="600"/>
              </a:spcAft>
            </a:pPr>
            <a:r>
              <a:rPr lang="de-DE" sz="3600" b="1" dirty="0">
                <a:solidFill>
                  <a:prstClr val="white"/>
                </a:solidFill>
                <a:latin typeface="Calibri"/>
              </a:rPr>
              <a:t>Strafzins			           - 0,5%</a:t>
            </a:r>
          </a:p>
        </p:txBody>
      </p:sp>
      <p:sp>
        <p:nvSpPr>
          <p:cNvPr id="2" name="Rechteck 1"/>
          <p:cNvSpPr/>
          <p:nvPr/>
        </p:nvSpPr>
        <p:spPr>
          <a:xfrm>
            <a:off x="2710892" y="3573016"/>
            <a:ext cx="6553460" cy="1754326"/>
          </a:xfrm>
          <a:prstGeom prst="rect">
            <a:avLst/>
          </a:prstGeom>
        </p:spPr>
        <p:txBody>
          <a:bodyPr wrap="square">
            <a:spAutoFit/>
          </a:bodyPr>
          <a:lstStyle/>
          <a:p>
            <a:r>
              <a:rPr lang="de-DE" sz="3600" dirty="0">
                <a:solidFill>
                  <a:prstClr val="white"/>
                </a:solidFill>
                <a:latin typeface="Calibri"/>
              </a:rPr>
              <a:t>Ab dem 1. November wird die EZB monatlich Papiere für 20 Milliarden Euro erwerben</a:t>
            </a:r>
          </a:p>
        </p:txBody>
      </p:sp>
      <p:sp>
        <p:nvSpPr>
          <p:cNvPr id="4" name="Rechteck 3"/>
          <p:cNvSpPr/>
          <p:nvPr/>
        </p:nvSpPr>
        <p:spPr>
          <a:xfrm>
            <a:off x="2279577" y="1124745"/>
            <a:ext cx="4421403" cy="461665"/>
          </a:xfrm>
          <a:prstGeom prst="rect">
            <a:avLst/>
          </a:prstGeom>
        </p:spPr>
        <p:txBody>
          <a:bodyPr wrap="none">
            <a:spAutoFit/>
          </a:bodyPr>
          <a:lstStyle/>
          <a:p>
            <a:pPr>
              <a:spcBef>
                <a:spcPct val="0"/>
              </a:spcBef>
              <a:defRPr/>
            </a:pPr>
            <a:r>
              <a:rPr lang="de-DE" sz="2400" b="1" dirty="0">
                <a:solidFill>
                  <a:prstClr val="black"/>
                </a:solidFill>
                <a:latin typeface="Arial" pitchFamily="34" charset="0"/>
                <a:cs typeface="Arial" pitchFamily="34" charset="0"/>
              </a:rPr>
              <a:t>Zinsen: „EZB – das tut weh!“</a:t>
            </a:r>
          </a:p>
        </p:txBody>
      </p:sp>
    </p:spTree>
    <p:extLst>
      <p:ext uri="{BB962C8B-B14F-4D97-AF65-F5344CB8AC3E}">
        <p14:creationId xmlns:p14="http://schemas.microsoft.com/office/powerpoint/2010/main" val="1719767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Bildergebnis für oktoberfest bier">
            <a:hlinkClick r:id="rId2"/>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10000"/>
                    </a14:imgEffect>
                  </a14:imgLayer>
                </a14:imgProps>
              </a:ext>
              <a:ext uri="{28A0092B-C50C-407E-A947-70E740481C1C}">
                <a14:useLocalDpi xmlns:a14="http://schemas.microsoft.com/office/drawing/2010/main" val="0"/>
              </a:ext>
            </a:extLst>
          </a:blip>
          <a:srcRect/>
          <a:stretch>
            <a:fillRect/>
          </a:stretch>
        </p:blipFill>
        <p:spPr bwMode="auto">
          <a:xfrm>
            <a:off x="2999656" y="2852936"/>
            <a:ext cx="5832648" cy="2077592"/>
          </a:xfrm>
          <a:prstGeom prst="rect">
            <a:avLst/>
          </a:prstGeom>
          <a:noFill/>
          <a:extLst>
            <a:ext uri="{909E8E84-426E-40DD-AFC4-6F175D3DCCD1}">
              <a14:hiddenFill xmlns:a14="http://schemas.microsoft.com/office/drawing/2010/main">
                <a:solidFill>
                  <a:srgbClr val="FFFFFF"/>
                </a:solidFill>
              </a14:hiddenFill>
            </a:ext>
          </a:extLst>
        </p:spPr>
      </p:pic>
      <p:cxnSp>
        <p:nvCxnSpPr>
          <p:cNvPr id="6" name="Gerade Verbindung 5"/>
          <p:cNvCxnSpPr/>
          <p:nvPr/>
        </p:nvCxnSpPr>
        <p:spPr>
          <a:xfrm>
            <a:off x="2207568" y="5535234"/>
            <a:ext cx="7920880" cy="0"/>
          </a:xfrm>
          <a:prstGeom prst="line">
            <a:avLst/>
          </a:prstGeom>
          <a:ln w="31750" cmpd="sng">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itel 3"/>
          <p:cNvSpPr txBox="1">
            <a:spLocks/>
          </p:cNvSpPr>
          <p:nvPr/>
        </p:nvSpPr>
        <p:spPr>
          <a:xfrm>
            <a:off x="1981200" y="998730"/>
            <a:ext cx="8229600" cy="857250"/>
          </a:xfrm>
          <a:prstGeom prst="rect">
            <a:avLst/>
          </a:prstGeom>
        </p:spPr>
        <p:txBody>
          <a:bodyPr vert="horz" lIns="91440" tIns="45720" rIns="91440" bIns="45720" rtlCol="0" anchor="ctr">
            <a:normAutofit/>
          </a:bodyPr>
          <a:lstStyle/>
          <a:p>
            <a:pPr>
              <a:spcBef>
                <a:spcPct val="0"/>
              </a:spcBef>
              <a:defRPr/>
            </a:pPr>
            <a:r>
              <a:rPr lang="de-DE" sz="2400" b="1" dirty="0">
                <a:solidFill>
                  <a:prstClr val="black"/>
                </a:solidFill>
                <a:latin typeface="Arial" pitchFamily="34" charset="0"/>
                <a:cs typeface="Arial" pitchFamily="34" charset="0"/>
              </a:rPr>
              <a:t>Bierpreis: Inflation auf der Wies‘n</a:t>
            </a:r>
          </a:p>
        </p:txBody>
      </p:sp>
      <p:sp>
        <p:nvSpPr>
          <p:cNvPr id="8" name="Rechteck 7"/>
          <p:cNvSpPr/>
          <p:nvPr/>
        </p:nvSpPr>
        <p:spPr>
          <a:xfrm>
            <a:off x="1487488" y="1862826"/>
            <a:ext cx="395536" cy="4137924"/>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ln w="0"/>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prstClr val="white"/>
              </a:solidFill>
              <a:latin typeface="Calibri"/>
            </a:endParaRPr>
          </a:p>
        </p:txBody>
      </p:sp>
      <p:sp>
        <p:nvSpPr>
          <p:cNvPr id="13" name="Textfeld 12"/>
          <p:cNvSpPr txBox="1"/>
          <p:nvPr/>
        </p:nvSpPr>
        <p:spPr>
          <a:xfrm>
            <a:off x="2136340" y="5589242"/>
            <a:ext cx="8074460" cy="246221"/>
          </a:xfrm>
          <a:prstGeom prst="rect">
            <a:avLst/>
          </a:prstGeom>
          <a:noFill/>
        </p:spPr>
        <p:txBody>
          <a:bodyPr wrap="square" rtlCol="0">
            <a:spAutoFit/>
          </a:bodyPr>
          <a:lstStyle/>
          <a:p>
            <a:r>
              <a:rPr lang="de-DE" sz="1000" dirty="0">
                <a:solidFill>
                  <a:prstClr val="black"/>
                </a:solidFill>
                <a:latin typeface="Calibri"/>
              </a:rPr>
              <a:t>Quelle: </a:t>
            </a:r>
            <a:r>
              <a:rPr lang="de-DE" sz="1000" dirty="0">
                <a:solidFill>
                  <a:prstClr val="black"/>
                </a:solidFill>
                <a:latin typeface="Calibri"/>
                <a:hlinkClick r:id="rId5"/>
              </a:rPr>
              <a:t>https://www.oktoberfest2018.de/bierpreise.htm</a:t>
            </a:r>
            <a:r>
              <a:rPr lang="de-DE" sz="1000" dirty="0">
                <a:solidFill>
                  <a:prstClr val="black"/>
                </a:solidFill>
                <a:latin typeface="Calibri"/>
              </a:rPr>
              <a:t>  DM-Preise umgerechnet mit 1,95583 in Euro, DAX 30.06.1988: 1.063, DAX 28.12.2018: 10.559</a:t>
            </a:r>
          </a:p>
        </p:txBody>
      </p:sp>
      <p:graphicFrame>
        <p:nvGraphicFramePr>
          <p:cNvPr id="14" name="Tabelle 13"/>
          <p:cNvGraphicFramePr>
            <a:graphicFrameLocks noGrp="1"/>
          </p:cNvGraphicFramePr>
          <p:nvPr>
            <p:extLst/>
          </p:nvPr>
        </p:nvGraphicFramePr>
        <p:xfrm>
          <a:off x="2423594" y="1844824"/>
          <a:ext cx="7225233" cy="1303020"/>
        </p:xfrm>
        <a:graphic>
          <a:graphicData uri="http://schemas.openxmlformats.org/drawingml/2006/table">
            <a:tbl>
              <a:tblPr firstRow="1" bandRow="1">
                <a:tableStyleId>{5C22544A-7EE6-4342-B048-85BDC9FD1C3A}</a:tableStyleId>
              </a:tblPr>
              <a:tblGrid>
                <a:gridCol w="2408411">
                  <a:extLst>
                    <a:ext uri="{9D8B030D-6E8A-4147-A177-3AD203B41FA5}">
                      <a16:colId xmlns:a16="http://schemas.microsoft.com/office/drawing/2014/main" val="20000"/>
                    </a:ext>
                  </a:extLst>
                </a:gridCol>
                <a:gridCol w="2408411">
                  <a:extLst>
                    <a:ext uri="{9D8B030D-6E8A-4147-A177-3AD203B41FA5}">
                      <a16:colId xmlns:a16="http://schemas.microsoft.com/office/drawing/2014/main" val="20001"/>
                    </a:ext>
                  </a:extLst>
                </a:gridCol>
                <a:gridCol w="2408411">
                  <a:extLst>
                    <a:ext uri="{9D8B030D-6E8A-4147-A177-3AD203B41FA5}">
                      <a16:colId xmlns:a16="http://schemas.microsoft.com/office/drawing/2014/main" val="20002"/>
                    </a:ext>
                  </a:extLst>
                </a:gridCol>
              </a:tblGrid>
              <a:tr h="509288">
                <a:tc>
                  <a:txBody>
                    <a:bodyPr/>
                    <a:lstStyle/>
                    <a:p>
                      <a:pPr algn="ctr"/>
                      <a:r>
                        <a:rPr lang="de-DE" sz="1800" dirty="0"/>
                        <a:t>Jahr</a:t>
                      </a:r>
                    </a:p>
                  </a:txBody>
                  <a:tcPr marT="34290" marB="34290"/>
                </a:tc>
                <a:tc>
                  <a:txBody>
                    <a:bodyPr/>
                    <a:lstStyle/>
                    <a:p>
                      <a:pPr algn="ctr"/>
                      <a:r>
                        <a:rPr lang="de-DE" sz="1800" dirty="0"/>
                        <a:t>Preis pro Maß </a:t>
                      </a:r>
                    </a:p>
                    <a:p>
                      <a:pPr algn="ctr"/>
                      <a:r>
                        <a:rPr lang="de-DE" sz="1800" dirty="0"/>
                        <a:t>(in DM)</a:t>
                      </a:r>
                    </a:p>
                  </a:txBody>
                  <a:tcPr marT="34290" marB="34290"/>
                </a:tc>
                <a:tc>
                  <a:txBody>
                    <a:bodyPr/>
                    <a:lstStyle/>
                    <a:p>
                      <a:pPr algn="ctr"/>
                      <a:r>
                        <a:rPr lang="de-DE" sz="1800" dirty="0"/>
                        <a:t>Preis pro Maß</a:t>
                      </a:r>
                    </a:p>
                    <a:p>
                      <a:pPr algn="ctr"/>
                      <a:r>
                        <a:rPr lang="de-DE" sz="1800" dirty="0"/>
                        <a:t>(in €)</a:t>
                      </a:r>
                    </a:p>
                  </a:txBody>
                  <a:tcPr marT="34290" marB="34290"/>
                </a:tc>
                <a:extLst>
                  <a:ext uri="{0D108BD9-81ED-4DB2-BD59-A6C34878D82A}">
                    <a16:rowId xmlns:a16="http://schemas.microsoft.com/office/drawing/2014/main" val="10000"/>
                  </a:ext>
                </a:extLst>
              </a:tr>
              <a:tr h="282938">
                <a:tc>
                  <a:txBody>
                    <a:bodyPr/>
                    <a:lstStyle/>
                    <a:p>
                      <a:pPr algn="ctr"/>
                      <a:r>
                        <a:rPr lang="de-DE" sz="1800" b="1" i="1" dirty="0"/>
                        <a:t>1988</a:t>
                      </a:r>
                    </a:p>
                  </a:txBody>
                  <a:tcPr marT="34290" marB="34290"/>
                </a:tc>
                <a:tc>
                  <a:txBody>
                    <a:bodyPr/>
                    <a:lstStyle/>
                    <a:p>
                      <a:pPr algn="ctr"/>
                      <a:r>
                        <a:rPr lang="de-DE" sz="1800" b="1" dirty="0"/>
                        <a:t>6,60</a:t>
                      </a:r>
                    </a:p>
                  </a:txBody>
                  <a:tcPr marT="34290" marB="34290"/>
                </a:tc>
                <a:tc>
                  <a:txBody>
                    <a:bodyPr/>
                    <a:lstStyle/>
                    <a:p>
                      <a:pPr algn="ctr"/>
                      <a:r>
                        <a:rPr lang="de-DE" sz="1800" b="1" dirty="0"/>
                        <a:t>  3,37</a:t>
                      </a:r>
                    </a:p>
                  </a:txBody>
                  <a:tcPr marT="34290" marB="34290"/>
                </a:tc>
                <a:extLst>
                  <a:ext uri="{0D108BD9-81ED-4DB2-BD59-A6C34878D82A}">
                    <a16:rowId xmlns:a16="http://schemas.microsoft.com/office/drawing/2014/main" val="10003"/>
                  </a:ext>
                </a:extLst>
              </a:tr>
              <a:tr h="282938">
                <a:tc>
                  <a:txBody>
                    <a:bodyPr/>
                    <a:lstStyle/>
                    <a:p>
                      <a:pPr algn="ctr"/>
                      <a:r>
                        <a:rPr lang="de-DE" sz="1800" b="1" i="1" dirty="0"/>
                        <a:t>2018</a:t>
                      </a:r>
                    </a:p>
                  </a:txBody>
                  <a:tcPr marT="34290" marB="34290"/>
                </a:tc>
                <a:tc>
                  <a:txBody>
                    <a:bodyPr/>
                    <a:lstStyle/>
                    <a:p>
                      <a:pPr algn="ctr"/>
                      <a:endParaRPr lang="de-DE" sz="1800" b="1" i="1" dirty="0"/>
                    </a:p>
                  </a:txBody>
                  <a:tcPr marT="34290" marB="34290"/>
                </a:tc>
                <a:tc>
                  <a:txBody>
                    <a:bodyPr/>
                    <a:lstStyle/>
                    <a:p>
                      <a:pPr algn="ctr"/>
                      <a:r>
                        <a:rPr lang="de-DE" sz="1800" b="1" i="1" dirty="0"/>
                        <a:t>11,10</a:t>
                      </a:r>
                    </a:p>
                  </a:txBody>
                  <a:tcPr marT="34290" marB="34290"/>
                </a:tc>
                <a:extLst>
                  <a:ext uri="{0D108BD9-81ED-4DB2-BD59-A6C34878D82A}">
                    <a16:rowId xmlns:a16="http://schemas.microsoft.com/office/drawing/2014/main" val="10007"/>
                  </a:ext>
                </a:extLst>
              </a:tr>
            </a:tbl>
          </a:graphicData>
        </a:graphic>
      </p:graphicFrame>
      <p:sp>
        <p:nvSpPr>
          <p:cNvPr id="2" name="Rechteck 1"/>
          <p:cNvSpPr/>
          <p:nvPr/>
        </p:nvSpPr>
        <p:spPr>
          <a:xfrm>
            <a:off x="8832304" y="2564904"/>
            <a:ext cx="1296144" cy="523220"/>
          </a:xfrm>
          <a:prstGeom prst="rect">
            <a:avLst/>
          </a:prstGeom>
          <a:solidFill>
            <a:schemeClr val="tx2">
              <a:lumMod val="75000"/>
            </a:schemeClr>
          </a:solidFill>
          <a:ln w="28575">
            <a:noFill/>
          </a:ln>
        </p:spPr>
        <p:txBody>
          <a:bodyPr wrap="square">
            <a:spAutoFit/>
          </a:bodyPr>
          <a:lstStyle/>
          <a:p>
            <a:pPr algn="r"/>
            <a:r>
              <a:rPr lang="de-DE" sz="2800" b="1" dirty="0">
                <a:solidFill>
                  <a:prstClr val="white"/>
                </a:solidFill>
                <a:latin typeface="Calibri"/>
              </a:rPr>
              <a:t>+229 %</a:t>
            </a:r>
            <a:endParaRPr lang="de-DE" sz="2800" dirty="0">
              <a:solidFill>
                <a:prstClr val="white"/>
              </a:solidFill>
              <a:latin typeface="Calibri"/>
            </a:endParaRPr>
          </a:p>
        </p:txBody>
      </p:sp>
      <p:sp>
        <p:nvSpPr>
          <p:cNvPr id="16" name="Rectangle 2"/>
          <p:cNvSpPr>
            <a:spLocks noChangeArrowheads="1"/>
          </p:cNvSpPr>
          <p:nvPr/>
        </p:nvSpPr>
        <p:spPr bwMode="gray">
          <a:xfrm>
            <a:off x="2142978" y="1722416"/>
            <a:ext cx="7697438" cy="2948725"/>
          </a:xfrm>
          <a:prstGeom prst="rect">
            <a:avLst/>
          </a:prstGeom>
          <a:noFill/>
          <a:ln w="9525">
            <a:noFill/>
            <a:miter lim="800000"/>
            <a:headEnd/>
            <a:tailEnd/>
          </a:ln>
        </p:spPr>
        <p:txBody>
          <a:bodyPr lIns="108000" tIns="108000" rIns="108000" bIns="108000"/>
          <a:lstStyle/>
          <a:p>
            <a:pPr marL="342900" indent="-342900">
              <a:spcBef>
                <a:spcPts val="400"/>
              </a:spcBef>
              <a:buFont typeface="Arial" panose="020B0604020202020204" pitchFamily="34" charset="0"/>
              <a:buChar char="•"/>
            </a:pPr>
            <a:endParaRPr lang="en-US" sz="2400" b="1" dirty="0">
              <a:solidFill>
                <a:prstClr val="black"/>
              </a:solidFill>
              <a:latin typeface="Calibri"/>
            </a:endParaRPr>
          </a:p>
        </p:txBody>
      </p:sp>
      <p:sp>
        <p:nvSpPr>
          <p:cNvPr id="17" name="Rectangle 3"/>
          <p:cNvSpPr>
            <a:spLocks noChangeArrowheads="1"/>
          </p:cNvSpPr>
          <p:nvPr/>
        </p:nvSpPr>
        <p:spPr bwMode="auto">
          <a:xfrm>
            <a:off x="2711626" y="3641050"/>
            <a:ext cx="6378961" cy="1202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0000" tIns="46800" rIns="90000" bIns="46800" anchor="ctr">
            <a:spAutoFit/>
          </a:bodyPr>
          <a:lstStyle/>
          <a:p>
            <a:pPr algn="ctr"/>
            <a:r>
              <a:rPr lang="en-GB" sz="3600" b="1" dirty="0">
                <a:solidFill>
                  <a:prstClr val="white"/>
                </a:solidFill>
                <a:latin typeface="Calibri"/>
              </a:rPr>
              <a:t>…und da </a:t>
            </a:r>
            <a:r>
              <a:rPr lang="en-GB" sz="3600" b="1" dirty="0" err="1">
                <a:solidFill>
                  <a:prstClr val="white"/>
                </a:solidFill>
                <a:latin typeface="Calibri"/>
              </a:rPr>
              <a:t>soll</a:t>
            </a:r>
            <a:r>
              <a:rPr lang="en-GB" sz="3600" b="1" dirty="0">
                <a:solidFill>
                  <a:prstClr val="white"/>
                </a:solidFill>
                <a:latin typeface="Calibri"/>
              </a:rPr>
              <a:t> </a:t>
            </a:r>
            <a:r>
              <a:rPr lang="en-GB" sz="3600" b="1" dirty="0" err="1">
                <a:solidFill>
                  <a:prstClr val="white"/>
                </a:solidFill>
                <a:latin typeface="Calibri"/>
              </a:rPr>
              <a:t>noch</a:t>
            </a:r>
            <a:r>
              <a:rPr lang="en-GB" sz="3600" b="1" dirty="0">
                <a:solidFill>
                  <a:prstClr val="white"/>
                </a:solidFill>
                <a:latin typeface="Calibri"/>
              </a:rPr>
              <a:t> </a:t>
            </a:r>
            <a:r>
              <a:rPr lang="en-GB" sz="3600" b="1" dirty="0" err="1">
                <a:solidFill>
                  <a:prstClr val="white"/>
                </a:solidFill>
                <a:latin typeface="Calibri"/>
              </a:rPr>
              <a:t>einer</a:t>
            </a:r>
            <a:r>
              <a:rPr lang="en-GB" sz="3600" b="1" dirty="0">
                <a:solidFill>
                  <a:prstClr val="white"/>
                </a:solidFill>
                <a:latin typeface="Calibri"/>
              </a:rPr>
              <a:t> </a:t>
            </a:r>
            <a:r>
              <a:rPr lang="en-GB" sz="3600" b="1" dirty="0" err="1">
                <a:solidFill>
                  <a:prstClr val="white"/>
                </a:solidFill>
                <a:latin typeface="Calibri"/>
              </a:rPr>
              <a:t>sagen</a:t>
            </a:r>
            <a:r>
              <a:rPr lang="en-GB" sz="3600" b="1" dirty="0">
                <a:solidFill>
                  <a:prstClr val="white"/>
                </a:solidFill>
                <a:latin typeface="Calibri"/>
              </a:rPr>
              <a:t> </a:t>
            </a:r>
            <a:r>
              <a:rPr lang="en-GB" sz="3600" b="1" dirty="0" err="1">
                <a:solidFill>
                  <a:prstClr val="white"/>
                </a:solidFill>
                <a:latin typeface="Calibri"/>
              </a:rPr>
              <a:t>er</a:t>
            </a:r>
            <a:r>
              <a:rPr lang="en-GB" sz="3600" b="1" dirty="0">
                <a:solidFill>
                  <a:prstClr val="white"/>
                </a:solidFill>
                <a:latin typeface="Calibri"/>
              </a:rPr>
              <a:t> </a:t>
            </a:r>
            <a:r>
              <a:rPr lang="en-GB" sz="3600" b="1" dirty="0" err="1">
                <a:solidFill>
                  <a:prstClr val="white"/>
                </a:solidFill>
                <a:latin typeface="Calibri"/>
              </a:rPr>
              <a:t>braucht</a:t>
            </a:r>
            <a:r>
              <a:rPr lang="en-GB" sz="3600" b="1" dirty="0">
                <a:solidFill>
                  <a:prstClr val="white"/>
                </a:solidFill>
                <a:latin typeface="Calibri"/>
              </a:rPr>
              <a:t> </a:t>
            </a:r>
            <a:r>
              <a:rPr lang="en-GB" sz="3600" b="1" dirty="0" err="1">
                <a:solidFill>
                  <a:prstClr val="white"/>
                </a:solidFill>
                <a:latin typeface="Calibri"/>
              </a:rPr>
              <a:t>keine</a:t>
            </a:r>
            <a:r>
              <a:rPr lang="en-GB" sz="3600" b="1" dirty="0">
                <a:solidFill>
                  <a:prstClr val="white"/>
                </a:solidFill>
                <a:latin typeface="Calibri"/>
              </a:rPr>
              <a:t> </a:t>
            </a:r>
            <a:r>
              <a:rPr lang="en-GB" sz="3600" b="1" dirty="0" err="1">
                <a:solidFill>
                  <a:prstClr val="white"/>
                </a:solidFill>
                <a:latin typeface="Calibri"/>
              </a:rPr>
              <a:t>Rendite</a:t>
            </a:r>
            <a:r>
              <a:rPr lang="en-GB" sz="3600" b="1" dirty="0">
                <a:solidFill>
                  <a:prstClr val="white"/>
                </a:solidFill>
                <a:latin typeface="Calibri"/>
              </a:rPr>
              <a:t>!</a:t>
            </a:r>
          </a:p>
        </p:txBody>
      </p:sp>
      <p:sp>
        <p:nvSpPr>
          <p:cNvPr id="19" name="Rectangle 2"/>
          <p:cNvSpPr>
            <a:spLocks noChangeArrowheads="1"/>
          </p:cNvSpPr>
          <p:nvPr/>
        </p:nvSpPr>
        <p:spPr bwMode="gray">
          <a:xfrm>
            <a:off x="2207568" y="4941168"/>
            <a:ext cx="7920880" cy="522058"/>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lIns="108000" tIns="108000" rIns="108000" bIns="108000"/>
          <a:lstStyle/>
          <a:p>
            <a:pPr>
              <a:spcBef>
                <a:spcPts val="400"/>
              </a:spcBef>
            </a:pPr>
            <a:r>
              <a:rPr lang="en-US" sz="2800" b="1" i="1" dirty="0">
                <a:solidFill>
                  <a:prstClr val="white"/>
                </a:solidFill>
                <a:latin typeface="Calibri"/>
              </a:rPr>
              <a:t>          </a:t>
            </a:r>
            <a:r>
              <a:rPr lang="en-US" sz="2800" b="1" i="1" dirty="0" err="1">
                <a:solidFill>
                  <a:prstClr val="white"/>
                </a:solidFill>
                <a:latin typeface="Calibri"/>
              </a:rPr>
              <a:t>Zuwachs</a:t>
            </a:r>
            <a:r>
              <a:rPr lang="en-US" sz="2800" b="1" i="1" dirty="0">
                <a:solidFill>
                  <a:prstClr val="white"/>
                </a:solidFill>
                <a:latin typeface="Calibri"/>
              </a:rPr>
              <a:t> </a:t>
            </a:r>
            <a:r>
              <a:rPr lang="en-US" sz="2800" b="1" i="1" dirty="0" err="1">
                <a:solidFill>
                  <a:prstClr val="white"/>
                </a:solidFill>
                <a:latin typeface="Calibri"/>
              </a:rPr>
              <a:t>im</a:t>
            </a:r>
            <a:r>
              <a:rPr lang="en-US" sz="2800" b="1" i="1" dirty="0">
                <a:solidFill>
                  <a:prstClr val="white"/>
                </a:solidFill>
                <a:latin typeface="Calibri"/>
              </a:rPr>
              <a:t> DAX 1988 </a:t>
            </a:r>
            <a:r>
              <a:rPr lang="en-US" sz="2800" b="1" i="1" dirty="0" err="1">
                <a:solidFill>
                  <a:prstClr val="white"/>
                </a:solidFill>
                <a:latin typeface="Calibri"/>
              </a:rPr>
              <a:t>bis</a:t>
            </a:r>
            <a:r>
              <a:rPr lang="en-US" sz="2800" b="1" i="1" dirty="0">
                <a:solidFill>
                  <a:prstClr val="white"/>
                </a:solidFill>
                <a:latin typeface="Calibri"/>
              </a:rPr>
              <a:t> 2018:</a:t>
            </a:r>
            <a:endParaRPr lang="en-US" sz="2800" b="1" i="1" dirty="0">
              <a:solidFill>
                <a:prstClr val="black"/>
              </a:solidFill>
              <a:latin typeface="Calibri"/>
            </a:endParaRPr>
          </a:p>
        </p:txBody>
      </p:sp>
      <p:pic>
        <p:nvPicPr>
          <p:cNvPr id="21" name="Picture 2"/>
          <p:cNvPicPr>
            <a:picLocks noChangeAspect="1" noChangeArrowheads="1"/>
          </p:cNvPicPr>
          <p:nvPr/>
        </p:nvPicPr>
        <p:blipFill>
          <a:blip r:embed="rId6" cstate="print"/>
          <a:srcRect/>
          <a:stretch>
            <a:fillRect/>
          </a:stretch>
        </p:blipFill>
        <p:spPr bwMode="auto">
          <a:xfrm>
            <a:off x="8112224" y="998733"/>
            <a:ext cx="2016224" cy="481169"/>
          </a:xfrm>
          <a:prstGeom prst="rect">
            <a:avLst/>
          </a:prstGeom>
          <a:noFill/>
          <a:ln w="9525">
            <a:noFill/>
            <a:miter lim="800000"/>
            <a:headEnd/>
            <a:tailEnd/>
          </a:ln>
        </p:spPr>
      </p:pic>
      <p:sp>
        <p:nvSpPr>
          <p:cNvPr id="18" name="Rechteck 17"/>
          <p:cNvSpPr/>
          <p:nvPr/>
        </p:nvSpPr>
        <p:spPr>
          <a:xfrm>
            <a:off x="8832304" y="4941168"/>
            <a:ext cx="1296144" cy="523220"/>
          </a:xfrm>
          <a:prstGeom prst="rect">
            <a:avLst/>
          </a:prstGeom>
          <a:solidFill>
            <a:schemeClr val="tx2">
              <a:lumMod val="75000"/>
            </a:schemeClr>
          </a:solidFill>
          <a:ln w="28575">
            <a:noFill/>
          </a:ln>
        </p:spPr>
        <p:txBody>
          <a:bodyPr wrap="square">
            <a:spAutoFit/>
          </a:bodyPr>
          <a:lstStyle/>
          <a:p>
            <a:pPr algn="r"/>
            <a:r>
              <a:rPr lang="de-DE" sz="2800" b="1" dirty="0">
                <a:solidFill>
                  <a:prstClr val="white"/>
                </a:solidFill>
                <a:latin typeface="Calibri"/>
              </a:rPr>
              <a:t>+893 %</a:t>
            </a:r>
            <a:endParaRPr lang="de-DE" sz="2800" dirty="0">
              <a:solidFill>
                <a:prstClr val="white"/>
              </a:solidFill>
              <a:latin typeface="Calibri"/>
            </a:endParaRPr>
          </a:p>
        </p:txBody>
      </p:sp>
      <p:sp>
        <p:nvSpPr>
          <p:cNvPr id="15" name="Textfeld 14">
            <a:extLst>
              <a:ext uri="{FF2B5EF4-FFF2-40B4-BE49-F238E27FC236}">
                <a16:creationId xmlns:a16="http://schemas.microsoft.com/office/drawing/2014/main" id="{D9EA3570-9360-499C-8C5D-1BAF09302449}"/>
              </a:ext>
            </a:extLst>
          </p:cNvPr>
          <p:cNvSpPr txBox="1"/>
          <p:nvPr/>
        </p:nvSpPr>
        <p:spPr>
          <a:xfrm>
            <a:off x="2099780" y="5733258"/>
            <a:ext cx="8316700" cy="246221"/>
          </a:xfrm>
          <a:prstGeom prst="rect">
            <a:avLst/>
          </a:prstGeom>
          <a:noFill/>
        </p:spPr>
        <p:txBody>
          <a:bodyPr wrap="none" rtlCol="0">
            <a:spAutoFit/>
          </a:bodyPr>
          <a:lstStyle/>
          <a:p>
            <a:r>
              <a:rPr lang="de-DE" sz="1000" b="1" dirty="0">
                <a:solidFill>
                  <a:prstClr val="black"/>
                </a:solidFill>
                <a:latin typeface="Arial" panose="020B0604020202020204" pitchFamily="34" charset="0"/>
                <a:cs typeface="Arial" panose="020B0604020202020204" pitchFamily="34" charset="0"/>
              </a:rPr>
              <a:t>Hinweis: Frühere Wertentwicklungen, Simulationen oder Prognosen sind kein verlässlicher Indikator für künftige Wertentwicklungen. </a:t>
            </a:r>
            <a:endParaRPr lang="de-DE" sz="10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73847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bg/>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7" grpId="0"/>
      <p:bldP spid="19" grpId="0" build="p" animBg="1"/>
      <p:bldP spid="1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16064" t="11749" r="21336" b="18548"/>
          <a:stretch/>
        </p:blipFill>
        <p:spPr bwMode="auto">
          <a:xfrm>
            <a:off x="1958566" y="1313066"/>
            <a:ext cx="7632072" cy="47802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el 1"/>
          <p:cNvSpPr>
            <a:spLocks noGrp="1"/>
          </p:cNvSpPr>
          <p:nvPr>
            <p:ph type="title"/>
          </p:nvPr>
        </p:nvSpPr>
        <p:spPr>
          <a:xfrm>
            <a:off x="2056800" y="288000"/>
            <a:ext cx="6415464" cy="856800"/>
          </a:xfrm>
        </p:spPr>
        <p:txBody>
          <a:bodyPr/>
          <a:lstStyle/>
          <a:p>
            <a:r>
              <a:rPr lang="de-DE" dirty="0" smtClean="0"/>
              <a:t>Wie wird Riester-Rente „von außen“ bewertet?</a:t>
            </a:r>
            <a:endParaRPr lang="de-DE" dirty="0"/>
          </a:p>
        </p:txBody>
      </p:sp>
      <p:pic>
        <p:nvPicPr>
          <p:cNvPr id="10242" name="Picture 2"/>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18855" t="20555" r="17847" b="48408"/>
          <a:stretch/>
        </p:blipFill>
        <p:spPr bwMode="auto">
          <a:xfrm>
            <a:off x="1991544" y="4415392"/>
            <a:ext cx="8353032" cy="23259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feld 3"/>
          <p:cNvSpPr txBox="1"/>
          <p:nvPr/>
        </p:nvSpPr>
        <p:spPr>
          <a:xfrm>
            <a:off x="8688288" y="6165304"/>
            <a:ext cx="1440160" cy="369332"/>
          </a:xfrm>
          <a:prstGeom prst="rect">
            <a:avLst/>
          </a:prstGeom>
          <a:noFill/>
        </p:spPr>
        <p:txBody>
          <a:bodyPr wrap="square" rtlCol="0">
            <a:spAutoFit/>
          </a:bodyPr>
          <a:lstStyle/>
          <a:p>
            <a:pPr>
              <a:defRPr/>
            </a:pPr>
            <a:endParaRPr lang="de-DE" dirty="0">
              <a:solidFill>
                <a:prstClr val="black"/>
              </a:solidFill>
              <a:latin typeface="Arial"/>
            </a:endParaRPr>
          </a:p>
        </p:txBody>
      </p:sp>
      <p:sp>
        <p:nvSpPr>
          <p:cNvPr id="5" name="Rechteck 4"/>
          <p:cNvSpPr/>
          <p:nvPr/>
        </p:nvSpPr>
        <p:spPr>
          <a:xfrm>
            <a:off x="9003786" y="6490212"/>
            <a:ext cx="1412694" cy="323165"/>
          </a:xfrm>
          <a:prstGeom prst="rect">
            <a:avLst/>
          </a:prstGeom>
        </p:spPr>
        <p:txBody>
          <a:bodyPr wrap="none">
            <a:spAutoFit/>
          </a:bodyPr>
          <a:lstStyle/>
          <a:p>
            <a:pPr>
              <a:defRPr/>
            </a:pPr>
            <a:r>
              <a:rPr lang="de-DE" sz="1500" dirty="0">
                <a:solidFill>
                  <a:prstClr val="black"/>
                </a:solidFill>
                <a:latin typeface="Arial"/>
              </a:rPr>
              <a:t>Quelle: gdv.de</a:t>
            </a:r>
          </a:p>
        </p:txBody>
      </p:sp>
      <p:sp>
        <p:nvSpPr>
          <p:cNvPr id="8" name="Rechteck 7"/>
          <p:cNvSpPr/>
          <p:nvPr/>
        </p:nvSpPr>
        <p:spPr>
          <a:xfrm>
            <a:off x="2063552" y="5733256"/>
            <a:ext cx="7920880" cy="801380"/>
          </a:xfrm>
          <a:prstGeom prst="rect">
            <a:avLst/>
          </a:prstGeom>
          <a:noFill/>
          <a:ln w="571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solidFill>
                <a:prstClr val="white"/>
              </a:solidFill>
              <a:latin typeface="Arial"/>
            </a:endParaRPr>
          </a:p>
        </p:txBody>
      </p:sp>
    </p:spTree>
    <p:extLst>
      <p:ext uri="{BB962C8B-B14F-4D97-AF65-F5344CB8AC3E}">
        <p14:creationId xmlns:p14="http://schemas.microsoft.com/office/powerpoint/2010/main" val="3627607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pic>
        <p:nvPicPr>
          <p:cNvPr id="1024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19536" y="116632"/>
            <a:ext cx="8568952" cy="67043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852823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p:txBody>
          <a:bodyPr/>
          <a:lstStyle/>
          <a:p>
            <a:pPr eaLnBrk="1" hangingPunct="1"/>
            <a:r>
              <a:rPr lang="de-DE" dirty="0" smtClean="0"/>
              <a:t>Riester-Förderung – Beispielrechnung I</a:t>
            </a:r>
          </a:p>
        </p:txBody>
      </p:sp>
      <p:sp>
        <p:nvSpPr>
          <p:cNvPr id="437251" name="Rectangle 3"/>
          <p:cNvSpPr>
            <a:spLocks noGrp="1" noChangeArrowheads="1"/>
          </p:cNvSpPr>
          <p:nvPr>
            <p:ph type="body" idx="1"/>
          </p:nvPr>
        </p:nvSpPr>
        <p:spPr>
          <a:xfrm>
            <a:off x="2056800" y="1353109"/>
            <a:ext cx="6995234" cy="4836051"/>
          </a:xfrm>
        </p:spPr>
        <p:txBody>
          <a:bodyPr/>
          <a:lstStyle/>
          <a:p>
            <a:pPr eaLnBrk="1" hangingPunct="1">
              <a:buFontTx/>
              <a:buNone/>
            </a:pPr>
            <a:r>
              <a:rPr lang="de-DE" dirty="0" smtClean="0"/>
              <a:t>	</a:t>
            </a:r>
          </a:p>
          <a:p>
            <a:pPr eaLnBrk="1" hangingPunct="1">
              <a:buFontTx/>
              <a:buNone/>
            </a:pPr>
            <a:r>
              <a:rPr lang="de-DE" dirty="0" smtClean="0"/>
              <a:t>    Beispiel: 	- Frau (30) mit Kind (geb.: 01.02.2008)</a:t>
            </a:r>
          </a:p>
          <a:p>
            <a:pPr eaLnBrk="1" hangingPunct="1">
              <a:buFontTx/>
              <a:buNone/>
            </a:pPr>
            <a:r>
              <a:rPr lang="de-DE" dirty="0" smtClean="0"/>
              <a:t>			- Einkommen: 1.800 € p. M.</a:t>
            </a:r>
          </a:p>
          <a:p>
            <a:pPr eaLnBrk="1" hangingPunct="1">
              <a:buFontTx/>
              <a:buNone/>
            </a:pPr>
            <a:r>
              <a:rPr lang="de-DE" dirty="0" smtClean="0"/>
              <a:t>			</a:t>
            </a:r>
          </a:p>
          <a:p>
            <a:pPr eaLnBrk="1" hangingPunct="1">
              <a:buFontTx/>
              <a:buNone/>
            </a:pPr>
            <a:endParaRPr lang="de-DE" sz="1000" dirty="0"/>
          </a:p>
          <a:p>
            <a:pPr eaLnBrk="1" hangingPunct="1">
              <a:buFontTx/>
              <a:buNone/>
            </a:pPr>
            <a:r>
              <a:rPr lang="de-DE" dirty="0" smtClean="0"/>
              <a:t>			       1.800 € Einkommen </a:t>
            </a:r>
            <a:r>
              <a:rPr lang="de-DE" dirty="0" err="1" smtClean="0"/>
              <a:t>monatl</a:t>
            </a:r>
            <a:r>
              <a:rPr lang="de-DE" dirty="0" smtClean="0"/>
              <a:t>.</a:t>
            </a:r>
          </a:p>
          <a:p>
            <a:pPr eaLnBrk="1" hangingPunct="1">
              <a:buFontTx/>
              <a:buNone/>
            </a:pPr>
            <a:r>
              <a:rPr lang="de-DE" dirty="0"/>
              <a:t>	</a:t>
            </a:r>
            <a:r>
              <a:rPr lang="de-DE" dirty="0" smtClean="0"/>
              <a:t>		     21.600 € Jahreseinkommen</a:t>
            </a:r>
          </a:p>
          <a:p>
            <a:pPr eaLnBrk="1" hangingPunct="1">
              <a:buFontTx/>
              <a:buNone/>
            </a:pPr>
            <a:r>
              <a:rPr lang="de-DE" dirty="0" smtClean="0"/>
              <a:t>		      4 %           864 € Sparleistung (Brutto)</a:t>
            </a:r>
          </a:p>
          <a:p>
            <a:pPr eaLnBrk="1" hangingPunct="1">
              <a:buFontTx/>
              <a:buNone/>
            </a:pPr>
            <a:r>
              <a:rPr lang="de-DE" dirty="0" smtClean="0"/>
              <a:t>			        - 175 € Grundzulage</a:t>
            </a:r>
          </a:p>
          <a:p>
            <a:pPr eaLnBrk="1" hangingPunct="1">
              <a:buFontTx/>
              <a:buNone/>
            </a:pPr>
            <a:r>
              <a:rPr lang="de-DE" dirty="0"/>
              <a:t>	</a:t>
            </a:r>
            <a:r>
              <a:rPr lang="de-DE" dirty="0" smtClean="0"/>
              <a:t>		        - 300 € Kinderzulage</a:t>
            </a:r>
          </a:p>
          <a:p>
            <a:pPr eaLnBrk="1" hangingPunct="1">
              <a:spcAft>
                <a:spcPct val="10000"/>
              </a:spcAft>
              <a:buFontTx/>
              <a:buNone/>
            </a:pPr>
            <a:r>
              <a:rPr lang="de-DE" dirty="0"/>
              <a:t>	</a:t>
            </a:r>
            <a:r>
              <a:rPr lang="de-DE" dirty="0" smtClean="0"/>
              <a:t>		</a:t>
            </a:r>
            <a:r>
              <a:rPr lang="de-DE" b="1" dirty="0" smtClean="0"/>
              <a:t>          389 € Eigenaufwand p.a.</a:t>
            </a:r>
          </a:p>
          <a:p>
            <a:pPr eaLnBrk="1" hangingPunct="1">
              <a:buFontTx/>
              <a:buNone/>
            </a:pPr>
            <a:r>
              <a:rPr lang="de-DE" dirty="0" smtClean="0"/>
              <a:t>		        </a:t>
            </a:r>
          </a:p>
          <a:p>
            <a:pPr eaLnBrk="1" hangingPunct="1">
              <a:buFontTx/>
              <a:buNone/>
            </a:pPr>
            <a:r>
              <a:rPr lang="de-DE" dirty="0" smtClean="0"/>
              <a:t>	</a:t>
            </a:r>
          </a:p>
          <a:p>
            <a:pPr eaLnBrk="1" hangingPunct="1">
              <a:buFontTx/>
              <a:buNone/>
            </a:pPr>
            <a:endParaRPr lang="de-DE" sz="600" dirty="0"/>
          </a:p>
          <a:p>
            <a:pPr eaLnBrk="1" hangingPunct="1">
              <a:buFontTx/>
              <a:buNone/>
            </a:pPr>
            <a:endParaRPr lang="de-DE" sz="600" dirty="0"/>
          </a:p>
          <a:p>
            <a:pPr eaLnBrk="1" hangingPunct="1">
              <a:buFontTx/>
              <a:buNone/>
            </a:pPr>
            <a:r>
              <a:rPr lang="de-DE" dirty="0" smtClean="0"/>
              <a:t> 		</a:t>
            </a:r>
            <a:r>
              <a:rPr lang="de-DE" b="1" dirty="0" smtClean="0">
                <a:solidFill>
                  <a:srgbClr val="00B050"/>
                </a:solidFill>
              </a:rPr>
              <a:t>Förderquote 1. Jahr:  55 Prozent</a:t>
            </a:r>
          </a:p>
          <a:p>
            <a:pPr eaLnBrk="1" hangingPunct="1">
              <a:buFontTx/>
              <a:buNone/>
            </a:pPr>
            <a:r>
              <a:rPr lang="de-DE" dirty="0" smtClean="0"/>
              <a:t>		</a:t>
            </a:r>
          </a:p>
        </p:txBody>
      </p:sp>
      <p:sp>
        <p:nvSpPr>
          <p:cNvPr id="437253" name="Line 5"/>
          <p:cNvSpPr>
            <a:spLocks noChangeShapeType="1"/>
          </p:cNvSpPr>
          <p:nvPr/>
        </p:nvSpPr>
        <p:spPr bwMode="auto">
          <a:xfrm>
            <a:off x="2900643" y="4801328"/>
            <a:ext cx="4824413" cy="0"/>
          </a:xfrm>
          <a:prstGeom prst="line">
            <a:avLst/>
          </a:prstGeom>
          <a:noFill/>
          <a:ln w="38100" cmpd="dbl">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defRPr/>
            </a:pPr>
            <a:endParaRPr lang="de-DE" dirty="0">
              <a:solidFill>
                <a:prstClr val="black"/>
              </a:solidFill>
              <a:latin typeface="Arial"/>
            </a:endParaRPr>
          </a:p>
        </p:txBody>
      </p:sp>
      <p:graphicFrame>
        <p:nvGraphicFramePr>
          <p:cNvPr id="437258" name="Object 10"/>
          <p:cNvGraphicFramePr>
            <a:graphicFrameLocks noChangeAspect="1"/>
          </p:cNvGraphicFramePr>
          <p:nvPr>
            <p:extLst/>
          </p:nvPr>
        </p:nvGraphicFramePr>
        <p:xfrm>
          <a:off x="8183564" y="2492376"/>
          <a:ext cx="2105025" cy="3000375"/>
        </p:xfrm>
        <a:graphic>
          <a:graphicData uri="http://schemas.openxmlformats.org/presentationml/2006/ole">
            <mc:AlternateContent xmlns:mc="http://schemas.openxmlformats.org/markup-compatibility/2006">
              <mc:Choice xmlns:v="urn:schemas-microsoft-com:vml" Requires="v">
                <p:oleObj spid="_x0000_s1032" name="Bitmap" r:id="rId3" imgW="2104920" imgH="3000240" progId="Paint.Picture">
                  <p:embed/>
                </p:oleObj>
              </mc:Choice>
              <mc:Fallback>
                <p:oleObj name="Bitmap" r:id="rId3" imgW="2104920" imgH="3000240" progId="Paint.Picture">
                  <p:embed/>
                  <p:pic>
                    <p:nvPicPr>
                      <p:cNvPr id="437258" name="Object 10"/>
                      <p:cNvPicPr>
                        <a:picLocks noChangeAspect="1" noChangeArrowheads="1"/>
                      </p:cNvPicPr>
                      <p:nvPr/>
                    </p:nvPicPr>
                    <p:blipFill>
                      <a:blip r:embed="rId4"/>
                      <a:srcRect/>
                      <a:stretch>
                        <a:fillRect/>
                      </a:stretch>
                    </p:blipFill>
                    <p:spPr bwMode="auto">
                      <a:xfrm>
                        <a:off x="8183564" y="2492376"/>
                        <a:ext cx="2105025" cy="3000375"/>
                      </a:xfrm>
                      <a:prstGeom prst="rect">
                        <a:avLst/>
                      </a:prstGeom>
                      <a:noFill/>
                      <a:ln>
                        <a:noFill/>
                      </a:ln>
                      <a:effectLst/>
                      <a:extLst>
                        <a:ext uri="{909E8E84-426E-40DD-AFC4-6F175D3DCCD1}">
                          <a14:hiddenFill xmlns:a14="http://schemas.microsoft.com/office/drawing/2010/main">
                            <a:solidFill>
                              <a:srgbClr val="DEEAC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 name="Foliennummernplatzhalter 3"/>
          <p:cNvSpPr>
            <a:spLocks noGrp="1"/>
          </p:cNvSpPr>
          <p:nvPr>
            <p:ph type="sldNum" sz="quarter" idx="12"/>
          </p:nvPr>
        </p:nvSpPr>
        <p:spPr bwMode="auto">
          <a:xfrm>
            <a:off x="1447800" y="5176838"/>
            <a:ext cx="533400" cy="38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fld id="{993B085B-BCCD-4BB1-9962-A2381045589C}" type="slidenum">
              <a:rPr lang="de-DE">
                <a:solidFill>
                  <a:prstClr val="white"/>
                </a:solidFill>
              </a:rPr>
              <a:pPr eaLnBrk="1" fontAlgn="base" hangingPunct="1">
                <a:spcBef>
                  <a:spcPct val="0"/>
                </a:spcBef>
                <a:spcAft>
                  <a:spcPct val="0"/>
                </a:spcAft>
                <a:defRPr/>
              </a:pPr>
              <a:t>11</a:t>
            </a:fld>
            <a:endParaRPr lang="de-DE" dirty="0">
              <a:solidFill>
                <a:prstClr val="white"/>
              </a:solidFill>
            </a:endParaRPr>
          </a:p>
        </p:txBody>
      </p:sp>
      <p:sp>
        <p:nvSpPr>
          <p:cNvPr id="8" name="Rechteck 7"/>
          <p:cNvSpPr/>
          <p:nvPr/>
        </p:nvSpPr>
        <p:spPr>
          <a:xfrm>
            <a:off x="9037426" y="6610193"/>
            <a:ext cx="1630575" cy="246221"/>
          </a:xfrm>
          <a:prstGeom prst="rect">
            <a:avLst/>
          </a:prstGeom>
        </p:spPr>
        <p:txBody>
          <a:bodyPr wrap="none">
            <a:spAutoFit/>
          </a:bodyPr>
          <a:lstStyle/>
          <a:p>
            <a:pPr algn="r">
              <a:defRPr/>
            </a:pPr>
            <a:r>
              <a:rPr lang="de-DE" sz="1000" dirty="0">
                <a:solidFill>
                  <a:prstClr val="white">
                    <a:lumMod val="50000"/>
                  </a:prstClr>
                </a:solidFill>
                <a:latin typeface="Arial"/>
              </a:rPr>
              <a:t>Beispielhafte Darstellung </a:t>
            </a:r>
            <a:endParaRPr lang="de-DE" sz="1000" dirty="0">
              <a:solidFill>
                <a:prstClr val="black"/>
              </a:solidFill>
              <a:latin typeface="Arial"/>
            </a:endParaRPr>
          </a:p>
        </p:txBody>
      </p:sp>
    </p:spTree>
    <p:extLst>
      <p:ext uri="{BB962C8B-B14F-4D97-AF65-F5344CB8AC3E}">
        <p14:creationId xmlns:p14="http://schemas.microsoft.com/office/powerpoint/2010/main" val="21896493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hteck 12"/>
          <p:cNvSpPr/>
          <p:nvPr/>
        </p:nvSpPr>
        <p:spPr>
          <a:xfrm>
            <a:off x="7064377" y="6082457"/>
            <a:ext cx="1609729" cy="498960"/>
          </a:xfrm>
          <a:prstGeom prst="rect">
            <a:avLst/>
          </a:prstGeom>
          <a:solidFill>
            <a:srgbClr val="009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dirty="0">
              <a:solidFill>
                <a:prstClr val="white"/>
              </a:solidFill>
              <a:latin typeface="Arial"/>
            </a:endParaRPr>
          </a:p>
        </p:txBody>
      </p:sp>
      <p:sp>
        <p:nvSpPr>
          <p:cNvPr id="2" name="Titel 1"/>
          <p:cNvSpPr>
            <a:spLocks noGrp="1"/>
          </p:cNvSpPr>
          <p:nvPr>
            <p:ph type="title"/>
          </p:nvPr>
        </p:nvSpPr>
        <p:spPr/>
        <p:txBody>
          <a:bodyPr>
            <a:normAutofit/>
          </a:bodyPr>
          <a:lstStyle/>
          <a:p>
            <a:r>
              <a:rPr lang="de-DE" dirty="0"/>
              <a:t>Riester-Förderung – Beispielrechnung </a:t>
            </a:r>
            <a:r>
              <a:rPr lang="de-DE" dirty="0" smtClean="0"/>
              <a:t>II Förderquote – 42% p.a. </a:t>
            </a:r>
            <a:endParaRPr lang="de-DE" dirty="0"/>
          </a:p>
        </p:txBody>
      </p:sp>
      <p:sp>
        <p:nvSpPr>
          <p:cNvPr id="4" name="Foliennummernplatzhalter 3"/>
          <p:cNvSpPr>
            <a:spLocks noGrp="1"/>
          </p:cNvSpPr>
          <p:nvPr>
            <p:ph type="sldNum" sz="quarter" idx="12"/>
          </p:nvPr>
        </p:nvSpPr>
        <p:spPr/>
        <p:txBody>
          <a:bodyPr/>
          <a:lstStyle/>
          <a:p>
            <a:pPr>
              <a:defRPr/>
            </a:pPr>
            <a:fld id="{200FF9BA-C874-4DA5-82B5-205E6CBA4BF9}" type="slidenum">
              <a:rPr lang="de-DE">
                <a:solidFill>
                  <a:prstClr val="white"/>
                </a:solidFill>
              </a:rPr>
              <a:pPr>
                <a:defRPr/>
              </a:pPr>
              <a:t>12</a:t>
            </a:fld>
            <a:endParaRPr lang="de-DE" dirty="0">
              <a:solidFill>
                <a:prstClr val="white"/>
              </a:solidFill>
            </a:endParaRPr>
          </a:p>
        </p:txBody>
      </p:sp>
      <p:sp>
        <p:nvSpPr>
          <p:cNvPr id="5" name="Rechteck 4"/>
          <p:cNvSpPr/>
          <p:nvPr/>
        </p:nvSpPr>
        <p:spPr>
          <a:xfrm>
            <a:off x="7064373" y="3720497"/>
            <a:ext cx="1609729" cy="2361960"/>
          </a:xfrm>
          <a:prstGeom prst="rect">
            <a:avLst/>
          </a:prstGeom>
          <a:solidFill>
            <a:srgbClr val="F29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dirty="0">
              <a:solidFill>
                <a:prstClr val="white"/>
              </a:solidFill>
              <a:latin typeface="Arial"/>
            </a:endParaRPr>
          </a:p>
        </p:txBody>
      </p:sp>
      <p:sp>
        <p:nvSpPr>
          <p:cNvPr id="7" name="Rechteck 6"/>
          <p:cNvSpPr/>
          <p:nvPr/>
        </p:nvSpPr>
        <p:spPr>
          <a:xfrm>
            <a:off x="3971922" y="2648783"/>
            <a:ext cx="1609729" cy="394308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dirty="0">
              <a:solidFill>
                <a:prstClr val="white"/>
              </a:solidFill>
              <a:latin typeface="Arial"/>
            </a:endParaRPr>
          </a:p>
        </p:txBody>
      </p:sp>
      <p:sp>
        <p:nvSpPr>
          <p:cNvPr id="8" name="Textfeld 7"/>
          <p:cNvSpPr txBox="1"/>
          <p:nvPr/>
        </p:nvSpPr>
        <p:spPr>
          <a:xfrm>
            <a:off x="7064376" y="5999708"/>
            <a:ext cx="1609729" cy="646331"/>
          </a:xfrm>
          <a:prstGeom prst="rect">
            <a:avLst/>
          </a:prstGeom>
          <a:noFill/>
        </p:spPr>
        <p:txBody>
          <a:bodyPr wrap="square" rtlCol="0">
            <a:spAutoFit/>
          </a:bodyPr>
          <a:lstStyle/>
          <a:p>
            <a:pPr algn="ctr">
              <a:defRPr/>
            </a:pPr>
            <a:r>
              <a:rPr lang="de-DE" dirty="0">
                <a:solidFill>
                  <a:prstClr val="white"/>
                </a:solidFill>
                <a:latin typeface="Arial"/>
              </a:rPr>
              <a:t>Zulage </a:t>
            </a:r>
          </a:p>
          <a:p>
            <a:pPr algn="ctr">
              <a:defRPr/>
            </a:pPr>
            <a:r>
              <a:rPr lang="de-DE" b="1" dirty="0">
                <a:solidFill>
                  <a:prstClr val="white"/>
                </a:solidFill>
                <a:latin typeface="Arial"/>
              </a:rPr>
              <a:t>175 </a:t>
            </a:r>
            <a:r>
              <a:rPr lang="de-DE" b="1" dirty="0">
                <a:solidFill>
                  <a:prstClr val="white"/>
                </a:solidFill>
                <a:latin typeface="Arial"/>
              </a:rPr>
              <a:t>EUR</a:t>
            </a:r>
          </a:p>
        </p:txBody>
      </p:sp>
      <p:sp>
        <p:nvSpPr>
          <p:cNvPr id="9" name="Textfeld 8"/>
          <p:cNvSpPr txBox="1"/>
          <p:nvPr/>
        </p:nvSpPr>
        <p:spPr>
          <a:xfrm>
            <a:off x="7064377" y="4578312"/>
            <a:ext cx="1609731" cy="646331"/>
          </a:xfrm>
          <a:prstGeom prst="rect">
            <a:avLst/>
          </a:prstGeom>
          <a:noFill/>
        </p:spPr>
        <p:txBody>
          <a:bodyPr wrap="square" rtlCol="0">
            <a:spAutoFit/>
          </a:bodyPr>
          <a:lstStyle/>
          <a:p>
            <a:pPr algn="ctr">
              <a:defRPr/>
            </a:pPr>
            <a:r>
              <a:rPr lang="de-DE" dirty="0">
                <a:solidFill>
                  <a:prstClr val="white"/>
                </a:solidFill>
                <a:latin typeface="Arial"/>
              </a:rPr>
              <a:t>Steuervorteil</a:t>
            </a:r>
          </a:p>
          <a:p>
            <a:pPr algn="ctr">
              <a:defRPr/>
            </a:pPr>
            <a:r>
              <a:rPr lang="de-DE" b="1" dirty="0">
                <a:solidFill>
                  <a:prstClr val="white"/>
                </a:solidFill>
                <a:latin typeface="Arial"/>
              </a:rPr>
              <a:t>713 </a:t>
            </a:r>
            <a:r>
              <a:rPr lang="de-DE" b="1" dirty="0">
                <a:solidFill>
                  <a:prstClr val="white"/>
                </a:solidFill>
                <a:latin typeface="Arial"/>
              </a:rPr>
              <a:t>EUR</a:t>
            </a:r>
          </a:p>
        </p:txBody>
      </p:sp>
      <p:sp>
        <p:nvSpPr>
          <p:cNvPr id="10" name="Textfeld 9"/>
          <p:cNvSpPr txBox="1"/>
          <p:nvPr/>
        </p:nvSpPr>
        <p:spPr>
          <a:xfrm>
            <a:off x="3971921" y="4158658"/>
            <a:ext cx="1609729" cy="1415772"/>
          </a:xfrm>
          <a:prstGeom prst="rect">
            <a:avLst/>
          </a:prstGeom>
          <a:noFill/>
        </p:spPr>
        <p:txBody>
          <a:bodyPr wrap="square" rtlCol="0">
            <a:spAutoFit/>
          </a:bodyPr>
          <a:lstStyle/>
          <a:p>
            <a:pPr algn="ctr">
              <a:defRPr/>
            </a:pPr>
            <a:r>
              <a:rPr lang="de-DE" dirty="0">
                <a:solidFill>
                  <a:prstClr val="white"/>
                </a:solidFill>
                <a:latin typeface="Arial"/>
              </a:rPr>
              <a:t>realer Eigenbeitrag</a:t>
            </a:r>
          </a:p>
          <a:p>
            <a:pPr algn="ctr">
              <a:defRPr/>
            </a:pPr>
            <a:r>
              <a:rPr lang="de-DE" b="1" dirty="0">
                <a:solidFill>
                  <a:prstClr val="white"/>
                </a:solidFill>
                <a:latin typeface="Arial"/>
              </a:rPr>
              <a:t>1.212 EUR</a:t>
            </a:r>
          </a:p>
          <a:p>
            <a:pPr algn="ctr">
              <a:defRPr/>
            </a:pPr>
            <a:r>
              <a:rPr lang="de-DE" sz="1400" dirty="0">
                <a:solidFill>
                  <a:prstClr val="white"/>
                </a:solidFill>
                <a:latin typeface="Arial"/>
              </a:rPr>
              <a:t>(101 EUR mtl.)</a:t>
            </a:r>
          </a:p>
          <a:p>
            <a:pPr algn="ctr">
              <a:defRPr/>
            </a:pPr>
            <a:endParaRPr lang="de-DE" b="1" dirty="0">
              <a:solidFill>
                <a:prstClr val="white"/>
              </a:solidFill>
              <a:latin typeface="Arial"/>
            </a:endParaRPr>
          </a:p>
        </p:txBody>
      </p:sp>
      <p:sp>
        <p:nvSpPr>
          <p:cNvPr id="12" name="Rechteck 11"/>
          <p:cNvSpPr/>
          <p:nvPr/>
        </p:nvSpPr>
        <p:spPr>
          <a:xfrm>
            <a:off x="1952625" y="1419136"/>
            <a:ext cx="8305800" cy="923330"/>
          </a:xfrm>
          <a:prstGeom prst="rect">
            <a:avLst/>
          </a:prstGeom>
        </p:spPr>
        <p:txBody>
          <a:bodyPr wrap="square">
            <a:spAutoFit/>
          </a:bodyPr>
          <a:lstStyle/>
          <a:p>
            <a:pPr>
              <a:defRPr/>
            </a:pPr>
            <a:r>
              <a:rPr lang="de-DE" dirty="0">
                <a:solidFill>
                  <a:prstClr val="black"/>
                </a:solidFill>
                <a:latin typeface="Arial"/>
              </a:rPr>
              <a:t>Beispiel:   - Mann (30) ohne Kind </a:t>
            </a:r>
          </a:p>
          <a:p>
            <a:pPr>
              <a:defRPr/>
            </a:pPr>
            <a:r>
              <a:rPr lang="de-DE" dirty="0">
                <a:solidFill>
                  <a:prstClr val="black"/>
                </a:solidFill>
                <a:latin typeface="Arial"/>
              </a:rPr>
              <a:t>	  - Einkommen: 50.000 € p.a.</a:t>
            </a:r>
          </a:p>
          <a:p>
            <a:pPr>
              <a:defRPr/>
            </a:pPr>
            <a:r>
              <a:rPr lang="de-DE" dirty="0">
                <a:solidFill>
                  <a:prstClr val="black"/>
                </a:solidFill>
                <a:latin typeface="Arial"/>
              </a:rPr>
              <a:t>	  - Gesamtjahresbeitrag: 2.100 EUR / Eigenbeitrag: </a:t>
            </a:r>
            <a:r>
              <a:rPr lang="de-DE" dirty="0">
                <a:solidFill>
                  <a:prstClr val="black"/>
                </a:solidFill>
                <a:latin typeface="Arial"/>
              </a:rPr>
              <a:t>160,42 </a:t>
            </a:r>
            <a:r>
              <a:rPr lang="de-DE" dirty="0">
                <a:solidFill>
                  <a:prstClr val="black"/>
                </a:solidFill>
                <a:latin typeface="Arial"/>
              </a:rPr>
              <a:t>EUR mtl.</a:t>
            </a:r>
          </a:p>
        </p:txBody>
      </p:sp>
      <p:sp>
        <p:nvSpPr>
          <p:cNvPr id="15" name="Textfeld 14"/>
          <p:cNvSpPr txBox="1"/>
          <p:nvPr/>
        </p:nvSpPr>
        <p:spPr>
          <a:xfrm rot="20935626">
            <a:off x="3230596" y="2634938"/>
            <a:ext cx="5953062" cy="1200329"/>
          </a:xfrm>
          <a:prstGeom prst="rect">
            <a:avLst/>
          </a:prstGeom>
          <a:solidFill>
            <a:schemeClr val="accent3">
              <a:lumMod val="75000"/>
            </a:schemeClr>
          </a:solidFill>
        </p:spPr>
        <p:style>
          <a:lnRef idx="3">
            <a:schemeClr val="lt1"/>
          </a:lnRef>
          <a:fillRef idx="1">
            <a:schemeClr val="accent2"/>
          </a:fillRef>
          <a:effectRef idx="1">
            <a:schemeClr val="accent2"/>
          </a:effectRef>
          <a:fontRef idx="minor">
            <a:schemeClr val="lt1"/>
          </a:fontRef>
        </p:style>
        <p:txBody>
          <a:bodyPr wrap="square" rtlCol="0">
            <a:spAutoFit/>
          </a:bodyPr>
          <a:lstStyle/>
          <a:p>
            <a:pPr algn="ctr">
              <a:defRPr/>
            </a:pPr>
            <a:r>
              <a:rPr lang="de-DE" sz="3600" b="1" dirty="0">
                <a:solidFill>
                  <a:prstClr val="white"/>
                </a:solidFill>
                <a:latin typeface="Arial"/>
              </a:rPr>
              <a:t>Als „Vollzahler“ maximale Steuervorteile nutzen</a:t>
            </a:r>
          </a:p>
        </p:txBody>
      </p:sp>
      <p:sp>
        <p:nvSpPr>
          <p:cNvPr id="14" name="Rechteck 13"/>
          <p:cNvSpPr/>
          <p:nvPr/>
        </p:nvSpPr>
        <p:spPr>
          <a:xfrm>
            <a:off x="8141346" y="6610193"/>
            <a:ext cx="2526654" cy="246221"/>
          </a:xfrm>
          <a:prstGeom prst="rect">
            <a:avLst/>
          </a:prstGeom>
        </p:spPr>
        <p:txBody>
          <a:bodyPr wrap="none">
            <a:spAutoFit/>
          </a:bodyPr>
          <a:lstStyle/>
          <a:p>
            <a:pPr algn="r">
              <a:defRPr/>
            </a:pPr>
            <a:r>
              <a:rPr lang="de-DE" sz="1000" dirty="0">
                <a:solidFill>
                  <a:prstClr val="white">
                    <a:lumMod val="50000"/>
                  </a:prstClr>
                </a:solidFill>
                <a:latin typeface="Arial"/>
              </a:rPr>
              <a:t>Beispielhafte </a:t>
            </a:r>
            <a:r>
              <a:rPr lang="de-DE" sz="1000" dirty="0">
                <a:solidFill>
                  <a:prstClr val="white">
                    <a:lumMod val="50000"/>
                  </a:prstClr>
                </a:solidFill>
                <a:latin typeface="Arial"/>
              </a:rPr>
              <a:t>Darstellung, Stand 12.2017 </a:t>
            </a:r>
            <a:endParaRPr lang="de-DE" sz="1000" dirty="0">
              <a:solidFill>
                <a:prstClr val="black"/>
              </a:solidFill>
              <a:latin typeface="Arial"/>
            </a:endParaRPr>
          </a:p>
        </p:txBody>
      </p:sp>
    </p:spTree>
    <p:extLst>
      <p:ext uri="{BB962C8B-B14F-4D97-AF65-F5344CB8AC3E}">
        <p14:creationId xmlns:p14="http://schemas.microsoft.com/office/powerpoint/2010/main" val="3371974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1"/>
          <p:cNvSpPr>
            <a:spLocks noGrp="1"/>
          </p:cNvSpPr>
          <p:nvPr>
            <p:ph type="sldNum" sz="quarter" idx="12"/>
          </p:nvPr>
        </p:nvSpPr>
        <p:spPr>
          <a:xfrm>
            <a:off x="1447800" y="5176838"/>
            <a:ext cx="533400" cy="381000"/>
          </a:xfrm>
        </p:spPr>
        <p:txBody>
          <a:bodyPr/>
          <a:lstStyle/>
          <a:p>
            <a:pPr>
              <a:defRPr/>
            </a:pPr>
            <a:fld id="{D919579D-52FC-47C6-B3D0-0EF78EC86F63}" type="slidenum">
              <a:rPr lang="de-DE">
                <a:solidFill>
                  <a:prstClr val="black">
                    <a:tint val="75000"/>
                  </a:prstClr>
                </a:solidFill>
              </a:rPr>
              <a:pPr>
                <a:defRPr/>
              </a:pPr>
              <a:t>13</a:t>
            </a:fld>
            <a:endParaRPr lang="de-DE" dirty="0">
              <a:solidFill>
                <a:prstClr val="black">
                  <a:tint val="75000"/>
                </a:prstClr>
              </a:solidFill>
            </a:endParaRPr>
          </a:p>
        </p:txBody>
      </p:sp>
      <p:sp>
        <p:nvSpPr>
          <p:cNvPr id="8" name="Rechteck 7"/>
          <p:cNvSpPr/>
          <p:nvPr/>
        </p:nvSpPr>
        <p:spPr>
          <a:xfrm>
            <a:off x="8688288" y="188640"/>
            <a:ext cx="1728192" cy="1080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solidFill>
                <a:prstClr val="white"/>
              </a:solidFill>
              <a:latin typeface="Arial"/>
            </a:endParaRPr>
          </a:p>
        </p:txBody>
      </p:sp>
      <p:sp>
        <p:nvSpPr>
          <p:cNvPr id="9" name="Rechteck 8"/>
          <p:cNvSpPr/>
          <p:nvPr/>
        </p:nvSpPr>
        <p:spPr>
          <a:xfrm>
            <a:off x="1520132" y="1268760"/>
            <a:ext cx="543420" cy="55892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solidFill>
                <a:prstClr val="white"/>
              </a:solidFill>
              <a:latin typeface="Arial"/>
            </a:endParaRPr>
          </a:p>
        </p:txBody>
      </p:sp>
      <p:sp>
        <p:nvSpPr>
          <p:cNvPr id="7" name="Titel 1"/>
          <p:cNvSpPr>
            <a:spLocks noGrp="1"/>
          </p:cNvSpPr>
          <p:nvPr>
            <p:ph type="title"/>
          </p:nvPr>
        </p:nvSpPr>
        <p:spPr>
          <a:xfrm>
            <a:off x="2555358" y="188640"/>
            <a:ext cx="6134966" cy="856800"/>
          </a:xfrm>
        </p:spPr>
        <p:txBody>
          <a:bodyPr>
            <a:normAutofit/>
          </a:bodyPr>
          <a:lstStyle/>
          <a:p>
            <a:pPr>
              <a:lnSpc>
                <a:spcPct val="115000"/>
              </a:lnSpc>
              <a:spcAft>
                <a:spcPts val="1000"/>
              </a:spcAft>
            </a:pPr>
            <a:r>
              <a:rPr lang="de-DE" dirty="0" smtClean="0">
                <a:gradFill>
                  <a:gsLst>
                    <a:gs pos="0">
                      <a:srgbClr val="A54200"/>
                    </a:gs>
                    <a:gs pos="78000">
                      <a:srgbClr val="FF8C19"/>
                    </a:gs>
                    <a:gs pos="100000">
                      <a:srgbClr val="FFF1E9"/>
                    </a:gs>
                  </a:gsLst>
                  <a:lin ang="5400000" scaled="0"/>
                </a:gradFill>
                <a:latin typeface="Calibri"/>
                <a:ea typeface="Calibri"/>
                <a:cs typeface="Times New Roman"/>
              </a:rPr>
              <a:t>Statt Null-Zins – Förderung ist die neue Rendite</a:t>
            </a:r>
            <a:endParaRPr lang="de-DE" dirty="0">
              <a:gradFill>
                <a:gsLst>
                  <a:gs pos="0">
                    <a:srgbClr val="A54200"/>
                  </a:gs>
                  <a:gs pos="78000">
                    <a:srgbClr val="FF8C19"/>
                  </a:gs>
                  <a:gs pos="100000">
                    <a:srgbClr val="FFF1E9"/>
                  </a:gs>
                </a:gsLst>
                <a:lin ang="5400000" scaled="0"/>
              </a:gradFill>
              <a:latin typeface="Calibri"/>
              <a:ea typeface="Calibri"/>
              <a:cs typeface="Times New Roman"/>
            </a:endParaRP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1799" t="33204" r="9658" b="17345"/>
          <a:stretch/>
        </p:blipFill>
        <p:spPr bwMode="auto">
          <a:xfrm>
            <a:off x="2009505" y="1361898"/>
            <a:ext cx="8116631" cy="40882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082555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pPr>
              <a:defRPr/>
            </a:pPr>
            <a:fld id="{1DABAE26-BF19-4492-87FC-ABD1D4F62AF2}" type="slidenum">
              <a:rPr lang="de-DE">
                <a:solidFill>
                  <a:prstClr val="white"/>
                </a:solidFill>
              </a:rPr>
              <a:pPr>
                <a:defRPr/>
              </a:pPr>
              <a:t>14</a:t>
            </a:fld>
            <a:endParaRPr lang="de-DE">
              <a:solidFill>
                <a:prstClr val="white"/>
              </a:solidFill>
            </a:endParaRPr>
          </a:p>
        </p:txBody>
      </p:sp>
      <p:graphicFrame>
        <p:nvGraphicFramePr>
          <p:cNvPr id="3" name="Inhaltsplatzhalter 2"/>
          <p:cNvGraphicFramePr>
            <a:graphicFrameLocks noGrp="1"/>
          </p:cNvGraphicFramePr>
          <p:nvPr>
            <p:ph idx="1"/>
            <p:extLst/>
          </p:nvPr>
        </p:nvGraphicFramePr>
        <p:xfrm>
          <a:off x="2057400" y="1538020"/>
          <a:ext cx="8267700" cy="4466175"/>
        </p:xfrm>
        <a:graphic>
          <a:graphicData uri="http://schemas.openxmlformats.org/drawingml/2006/table">
            <a:tbl>
              <a:tblPr>
                <a:tableStyleId>{5C22544A-7EE6-4342-B048-85BDC9FD1C3A}</a:tableStyleId>
              </a:tblPr>
              <a:tblGrid>
                <a:gridCol w="2276475">
                  <a:extLst>
                    <a:ext uri="{9D8B030D-6E8A-4147-A177-3AD203B41FA5}">
                      <a16:colId xmlns:a16="http://schemas.microsoft.com/office/drawing/2014/main" val="20000"/>
                    </a:ext>
                  </a:extLst>
                </a:gridCol>
                <a:gridCol w="1256407">
                  <a:extLst>
                    <a:ext uri="{9D8B030D-6E8A-4147-A177-3AD203B41FA5}">
                      <a16:colId xmlns:a16="http://schemas.microsoft.com/office/drawing/2014/main" val="20001"/>
                    </a:ext>
                  </a:extLst>
                </a:gridCol>
                <a:gridCol w="734667">
                  <a:extLst>
                    <a:ext uri="{9D8B030D-6E8A-4147-A177-3AD203B41FA5}">
                      <a16:colId xmlns:a16="http://schemas.microsoft.com/office/drawing/2014/main" val="20002"/>
                    </a:ext>
                  </a:extLst>
                </a:gridCol>
                <a:gridCol w="745471">
                  <a:extLst>
                    <a:ext uri="{9D8B030D-6E8A-4147-A177-3AD203B41FA5}">
                      <a16:colId xmlns:a16="http://schemas.microsoft.com/office/drawing/2014/main" val="20003"/>
                    </a:ext>
                  </a:extLst>
                </a:gridCol>
                <a:gridCol w="939941">
                  <a:extLst>
                    <a:ext uri="{9D8B030D-6E8A-4147-A177-3AD203B41FA5}">
                      <a16:colId xmlns:a16="http://schemas.microsoft.com/office/drawing/2014/main" val="20004"/>
                    </a:ext>
                  </a:extLst>
                </a:gridCol>
                <a:gridCol w="713058">
                  <a:extLst>
                    <a:ext uri="{9D8B030D-6E8A-4147-A177-3AD203B41FA5}">
                      <a16:colId xmlns:a16="http://schemas.microsoft.com/office/drawing/2014/main" val="20005"/>
                    </a:ext>
                  </a:extLst>
                </a:gridCol>
                <a:gridCol w="899427">
                  <a:extLst>
                    <a:ext uri="{9D8B030D-6E8A-4147-A177-3AD203B41FA5}">
                      <a16:colId xmlns:a16="http://schemas.microsoft.com/office/drawing/2014/main" val="20006"/>
                    </a:ext>
                  </a:extLst>
                </a:gridCol>
                <a:gridCol w="702254">
                  <a:extLst>
                    <a:ext uri="{9D8B030D-6E8A-4147-A177-3AD203B41FA5}">
                      <a16:colId xmlns:a16="http://schemas.microsoft.com/office/drawing/2014/main" val="20007"/>
                    </a:ext>
                  </a:extLst>
                </a:gridCol>
              </a:tblGrid>
              <a:tr h="616025">
                <a:tc>
                  <a:txBody>
                    <a:bodyPr/>
                    <a:lstStyle/>
                    <a:p>
                      <a:pPr algn="l" fontAlgn="b"/>
                      <a:r>
                        <a:rPr lang="de-DE" sz="900" u="none" strike="noStrike" dirty="0">
                          <a:effectLst/>
                        </a:rPr>
                        <a:t> </a:t>
                      </a:r>
                      <a:endParaRPr lang="de-DE" sz="900" b="0" i="0" u="none" strike="noStrike" dirty="0">
                        <a:solidFill>
                          <a:srgbClr val="000000"/>
                        </a:solidFill>
                        <a:effectLst/>
                        <a:latin typeface="Arial"/>
                      </a:endParaRPr>
                    </a:p>
                  </a:txBody>
                  <a:tcPr marL="8106" marR="8106" marT="8106" marB="0" anchor="b"/>
                </a:tc>
                <a:tc>
                  <a:txBody>
                    <a:bodyPr/>
                    <a:lstStyle/>
                    <a:p>
                      <a:pPr algn="ctr" fontAlgn="ctr"/>
                      <a:r>
                        <a:rPr lang="de-DE" sz="900" u="none" strike="noStrike" dirty="0" smtClean="0">
                          <a:effectLst/>
                        </a:rPr>
                        <a:t>Rentenversicherungs-</a:t>
                      </a:r>
                    </a:p>
                    <a:p>
                      <a:pPr algn="ctr" fontAlgn="ctr"/>
                      <a:r>
                        <a:rPr lang="de-DE" sz="900" u="none" strike="noStrike" dirty="0" smtClean="0">
                          <a:effectLst/>
                        </a:rPr>
                        <a:t>pflichtiges </a:t>
                      </a:r>
                      <a:r>
                        <a:rPr lang="de-DE" sz="900" u="none" strike="noStrike" dirty="0">
                          <a:effectLst/>
                        </a:rPr>
                        <a:t>Vorjahreseinkommen</a:t>
                      </a:r>
                      <a:endParaRPr lang="de-DE" sz="900" b="0" i="0" u="none" strike="noStrike" dirty="0">
                        <a:solidFill>
                          <a:srgbClr val="000000"/>
                        </a:solidFill>
                        <a:effectLst/>
                        <a:latin typeface="Arial"/>
                      </a:endParaRPr>
                    </a:p>
                  </a:txBody>
                  <a:tcPr marL="8106" marR="8106" marT="8106" marB="0" anchor="ctr"/>
                </a:tc>
                <a:tc>
                  <a:txBody>
                    <a:bodyPr/>
                    <a:lstStyle/>
                    <a:p>
                      <a:pPr algn="ctr" fontAlgn="ctr"/>
                      <a:r>
                        <a:rPr lang="de-DE" sz="900" u="none" strike="noStrike">
                          <a:effectLst/>
                        </a:rPr>
                        <a:t>Grundzulage</a:t>
                      </a:r>
                      <a:endParaRPr lang="de-DE" sz="900" b="0" i="0" u="none" strike="noStrike">
                        <a:solidFill>
                          <a:srgbClr val="000000"/>
                        </a:solidFill>
                        <a:effectLst/>
                        <a:latin typeface="Arial"/>
                      </a:endParaRPr>
                    </a:p>
                  </a:txBody>
                  <a:tcPr marL="8106" marR="8106" marT="8106" marB="0" anchor="ctr"/>
                </a:tc>
                <a:tc>
                  <a:txBody>
                    <a:bodyPr/>
                    <a:lstStyle/>
                    <a:p>
                      <a:pPr algn="ctr" fontAlgn="ctr"/>
                      <a:r>
                        <a:rPr lang="de-DE" sz="900" u="none" strike="noStrike">
                          <a:effectLst/>
                        </a:rPr>
                        <a:t>Kinderzulage</a:t>
                      </a:r>
                      <a:endParaRPr lang="de-DE" sz="900" b="0" i="0" u="none" strike="noStrike">
                        <a:solidFill>
                          <a:srgbClr val="000000"/>
                        </a:solidFill>
                        <a:effectLst/>
                        <a:latin typeface="Arial"/>
                      </a:endParaRPr>
                    </a:p>
                  </a:txBody>
                  <a:tcPr marL="8106" marR="8106" marT="8106" marB="0" anchor="ctr"/>
                </a:tc>
                <a:tc>
                  <a:txBody>
                    <a:bodyPr/>
                    <a:lstStyle/>
                    <a:p>
                      <a:pPr algn="ctr" fontAlgn="ctr"/>
                      <a:r>
                        <a:rPr lang="de-DE" sz="900" u="none" strike="noStrike">
                          <a:effectLst/>
                        </a:rPr>
                        <a:t>Zusätzliche Steuerersparnis</a:t>
                      </a:r>
                      <a:endParaRPr lang="de-DE" sz="900" b="0" i="0" u="none" strike="noStrike">
                        <a:solidFill>
                          <a:srgbClr val="000000"/>
                        </a:solidFill>
                        <a:effectLst/>
                        <a:latin typeface="Arial"/>
                      </a:endParaRPr>
                    </a:p>
                  </a:txBody>
                  <a:tcPr marL="8106" marR="8106" marT="8106" marB="0" anchor="ctr"/>
                </a:tc>
                <a:tc>
                  <a:txBody>
                    <a:bodyPr/>
                    <a:lstStyle/>
                    <a:p>
                      <a:pPr algn="ctr" fontAlgn="ctr"/>
                      <a:r>
                        <a:rPr lang="de-DE" sz="900" u="none" strike="noStrike">
                          <a:effectLst/>
                        </a:rPr>
                        <a:t>Eigenbeitrag</a:t>
                      </a:r>
                      <a:endParaRPr lang="de-DE" sz="900" b="0" i="0" u="none" strike="noStrike">
                        <a:solidFill>
                          <a:srgbClr val="000000"/>
                        </a:solidFill>
                        <a:effectLst/>
                        <a:latin typeface="Arial"/>
                      </a:endParaRPr>
                    </a:p>
                  </a:txBody>
                  <a:tcPr marL="8106" marR="8106" marT="8106" marB="0" anchor="ctr"/>
                </a:tc>
                <a:tc>
                  <a:txBody>
                    <a:bodyPr/>
                    <a:lstStyle/>
                    <a:p>
                      <a:pPr algn="ctr" fontAlgn="ctr"/>
                      <a:r>
                        <a:rPr lang="de-DE" sz="900" u="none" strike="noStrike">
                          <a:effectLst/>
                        </a:rPr>
                        <a:t>Gesamtbeitrag Eigenbeitrag + Zulagen</a:t>
                      </a:r>
                      <a:endParaRPr lang="de-DE" sz="900" b="0" i="0" u="none" strike="noStrike">
                        <a:solidFill>
                          <a:srgbClr val="000000"/>
                        </a:solidFill>
                        <a:effectLst/>
                        <a:latin typeface="Arial"/>
                      </a:endParaRPr>
                    </a:p>
                  </a:txBody>
                  <a:tcPr marL="8106" marR="8106" marT="8106" marB="0" anchor="ctr"/>
                </a:tc>
                <a:tc>
                  <a:txBody>
                    <a:bodyPr/>
                    <a:lstStyle/>
                    <a:p>
                      <a:pPr algn="ctr" fontAlgn="ctr"/>
                      <a:r>
                        <a:rPr lang="de-DE" sz="900" b="1" u="none" strike="noStrike" dirty="0">
                          <a:effectLst/>
                        </a:rPr>
                        <a:t>Förderquote</a:t>
                      </a:r>
                      <a:endParaRPr lang="de-DE" sz="900" b="1" i="0" u="none" strike="noStrike" dirty="0">
                        <a:solidFill>
                          <a:srgbClr val="000000"/>
                        </a:solidFill>
                        <a:effectLst/>
                        <a:latin typeface="Arial"/>
                      </a:endParaRPr>
                    </a:p>
                  </a:txBody>
                  <a:tcPr marL="8106" marR="8106" marT="8106" marB="0" anchor="ctr"/>
                </a:tc>
                <a:extLst>
                  <a:ext uri="{0D108BD9-81ED-4DB2-BD59-A6C34878D82A}">
                    <a16:rowId xmlns:a16="http://schemas.microsoft.com/office/drawing/2014/main" val="10000"/>
                  </a:ext>
                </a:extLst>
              </a:tr>
              <a:tr h="154006">
                <a:tc rowSpan="5">
                  <a:txBody>
                    <a:bodyPr/>
                    <a:lstStyle/>
                    <a:p>
                      <a:pPr algn="l" fontAlgn="t"/>
                      <a:r>
                        <a:rPr lang="de-DE" sz="900" u="none" strike="noStrike" dirty="0">
                          <a:effectLst/>
                        </a:rPr>
                        <a:t>Alleinstehend ohne Kind</a:t>
                      </a:r>
                      <a:endParaRPr lang="de-DE" sz="900" b="0" i="0" u="none" strike="noStrike" dirty="0">
                        <a:solidFill>
                          <a:srgbClr val="000000"/>
                        </a:solidFill>
                        <a:effectLst/>
                        <a:latin typeface="Arial"/>
                      </a:endParaRPr>
                    </a:p>
                  </a:txBody>
                  <a:tcPr marL="8106" marR="8106" marT="8106" marB="0">
                    <a:solidFill>
                      <a:schemeClr val="accent2">
                        <a:lumMod val="40000"/>
                        <a:lumOff val="60000"/>
                      </a:schemeClr>
                    </a:solidFill>
                  </a:tcPr>
                </a:tc>
                <a:tc>
                  <a:txBody>
                    <a:bodyPr/>
                    <a:lstStyle/>
                    <a:p>
                      <a:pPr algn="ctr" fontAlgn="b"/>
                      <a:r>
                        <a:rPr lang="de-DE" sz="900" u="none" strike="noStrike" dirty="0">
                          <a:effectLst/>
                        </a:rPr>
                        <a:t>15.000 €</a:t>
                      </a:r>
                      <a:endParaRPr lang="de-DE" sz="900" b="0" i="0" u="none" strike="noStrike" dirty="0">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dirty="0">
                          <a:effectLst/>
                        </a:rPr>
                        <a:t>175 €</a:t>
                      </a:r>
                      <a:endParaRPr lang="de-DE" sz="900" b="0" i="0" u="none" strike="noStrike" dirty="0">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dirty="0">
                          <a:effectLst/>
                        </a:rPr>
                        <a:t> </a:t>
                      </a:r>
                      <a:endParaRPr lang="de-DE" sz="900" b="0" i="0" u="none" strike="noStrike" dirty="0">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dirty="0">
                          <a:effectLst/>
                        </a:rPr>
                        <a:t> </a:t>
                      </a:r>
                      <a:endParaRPr lang="de-DE" sz="900" b="0" i="0" u="none" strike="noStrike" dirty="0">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dirty="0">
                          <a:effectLst/>
                        </a:rPr>
                        <a:t>425 €</a:t>
                      </a:r>
                      <a:endParaRPr lang="de-DE" sz="900" b="0" i="0" u="none" strike="noStrike" dirty="0">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dirty="0">
                          <a:effectLst/>
                        </a:rPr>
                        <a:t>600 €</a:t>
                      </a:r>
                      <a:endParaRPr lang="de-DE" sz="900" b="0" i="0" u="none" strike="noStrike" dirty="0">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b="1" u="none" strike="noStrike" dirty="0">
                          <a:effectLst/>
                        </a:rPr>
                        <a:t>29,17%</a:t>
                      </a:r>
                      <a:endParaRPr lang="de-DE" sz="900" b="1" i="0" u="none" strike="noStrike" dirty="0">
                        <a:solidFill>
                          <a:srgbClr val="000000"/>
                        </a:solidFill>
                        <a:effectLst/>
                        <a:latin typeface="Arial"/>
                      </a:endParaRPr>
                    </a:p>
                  </a:txBody>
                  <a:tcPr marL="8106" marR="8106" marT="8106" marB="0" anchor="b">
                    <a:solidFill>
                      <a:schemeClr val="accent2">
                        <a:lumMod val="40000"/>
                        <a:lumOff val="60000"/>
                      </a:schemeClr>
                    </a:solidFill>
                  </a:tcPr>
                </a:tc>
                <a:extLst>
                  <a:ext uri="{0D108BD9-81ED-4DB2-BD59-A6C34878D82A}">
                    <a16:rowId xmlns:a16="http://schemas.microsoft.com/office/drawing/2014/main" val="10001"/>
                  </a:ext>
                </a:extLst>
              </a:tr>
              <a:tr h="154006">
                <a:tc vMerge="1">
                  <a:txBody>
                    <a:bodyPr/>
                    <a:lstStyle/>
                    <a:p>
                      <a:endParaRPr lang="de-DE"/>
                    </a:p>
                  </a:txBody>
                  <a:tcPr/>
                </a:tc>
                <a:tc>
                  <a:txBody>
                    <a:bodyPr/>
                    <a:lstStyle/>
                    <a:p>
                      <a:pPr algn="ctr" fontAlgn="b"/>
                      <a:r>
                        <a:rPr lang="de-DE" sz="900" u="none" strike="noStrike" dirty="0">
                          <a:effectLst/>
                        </a:rPr>
                        <a:t>25.000 €</a:t>
                      </a:r>
                      <a:endParaRPr lang="de-DE" sz="900" b="0" i="0" u="none" strike="noStrike" dirty="0">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dirty="0">
                          <a:effectLst/>
                        </a:rPr>
                        <a:t>175 €</a:t>
                      </a:r>
                      <a:endParaRPr lang="de-DE" sz="900" b="0" i="0" u="none" strike="noStrike" dirty="0">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dirty="0">
                          <a:effectLst/>
                        </a:rPr>
                        <a:t> </a:t>
                      </a:r>
                      <a:endParaRPr lang="de-DE" sz="900" b="0" i="0" u="none" strike="noStrike" dirty="0">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dirty="0">
                          <a:effectLst/>
                        </a:rPr>
                        <a:t>125,99 €</a:t>
                      </a:r>
                      <a:endParaRPr lang="de-DE" sz="900" b="0" i="0" u="none" strike="noStrike" dirty="0">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dirty="0">
                          <a:effectLst/>
                        </a:rPr>
                        <a:t>825 €</a:t>
                      </a:r>
                      <a:endParaRPr lang="de-DE" sz="900" b="0" i="0" u="none" strike="noStrike" dirty="0">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dirty="0">
                          <a:effectLst/>
                        </a:rPr>
                        <a:t>1.000 €</a:t>
                      </a:r>
                      <a:endParaRPr lang="de-DE" sz="900" b="0" i="0" u="none" strike="noStrike" dirty="0">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b="1" u="none" strike="noStrike" dirty="0">
                          <a:effectLst/>
                        </a:rPr>
                        <a:t>30,10%</a:t>
                      </a:r>
                      <a:endParaRPr lang="de-DE" sz="900" b="1" i="0" u="none" strike="noStrike" dirty="0">
                        <a:solidFill>
                          <a:srgbClr val="000000"/>
                        </a:solidFill>
                        <a:effectLst/>
                        <a:latin typeface="Arial"/>
                      </a:endParaRPr>
                    </a:p>
                  </a:txBody>
                  <a:tcPr marL="8106" marR="8106" marT="8106" marB="0" anchor="b">
                    <a:solidFill>
                      <a:schemeClr val="accent2">
                        <a:lumMod val="40000"/>
                        <a:lumOff val="60000"/>
                      </a:schemeClr>
                    </a:solidFill>
                  </a:tcPr>
                </a:tc>
                <a:extLst>
                  <a:ext uri="{0D108BD9-81ED-4DB2-BD59-A6C34878D82A}">
                    <a16:rowId xmlns:a16="http://schemas.microsoft.com/office/drawing/2014/main" val="10002"/>
                  </a:ext>
                </a:extLst>
              </a:tr>
              <a:tr h="154006">
                <a:tc vMerge="1">
                  <a:txBody>
                    <a:bodyPr/>
                    <a:lstStyle/>
                    <a:p>
                      <a:endParaRPr lang="de-DE"/>
                    </a:p>
                  </a:txBody>
                  <a:tcPr/>
                </a:tc>
                <a:tc>
                  <a:txBody>
                    <a:bodyPr/>
                    <a:lstStyle/>
                    <a:p>
                      <a:pPr algn="ctr" fontAlgn="b"/>
                      <a:r>
                        <a:rPr lang="de-DE" sz="900" u="none" strike="noStrike" dirty="0">
                          <a:effectLst/>
                        </a:rPr>
                        <a:t>40.000 €</a:t>
                      </a:r>
                      <a:endParaRPr lang="de-DE" sz="900" b="0" i="0" u="none" strike="noStrike" dirty="0">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dirty="0">
                          <a:effectLst/>
                        </a:rPr>
                        <a:t>175 €</a:t>
                      </a:r>
                      <a:endParaRPr lang="de-DE" sz="900" b="0" i="0" u="none" strike="noStrike" dirty="0">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438,11 €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1.425 €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1.600 €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b="1" u="none" strike="noStrike" dirty="0">
                          <a:effectLst/>
                        </a:rPr>
                        <a:t>38,32%</a:t>
                      </a:r>
                      <a:endParaRPr lang="de-DE" sz="900" b="1" i="0" u="none" strike="noStrike" dirty="0">
                        <a:solidFill>
                          <a:srgbClr val="000000"/>
                        </a:solidFill>
                        <a:effectLst/>
                        <a:latin typeface="Arial"/>
                      </a:endParaRPr>
                    </a:p>
                  </a:txBody>
                  <a:tcPr marL="8106" marR="8106" marT="8106" marB="0" anchor="b">
                    <a:solidFill>
                      <a:schemeClr val="accent2">
                        <a:lumMod val="40000"/>
                        <a:lumOff val="60000"/>
                      </a:schemeClr>
                    </a:solidFill>
                  </a:tcPr>
                </a:tc>
                <a:extLst>
                  <a:ext uri="{0D108BD9-81ED-4DB2-BD59-A6C34878D82A}">
                    <a16:rowId xmlns:a16="http://schemas.microsoft.com/office/drawing/2014/main" val="10003"/>
                  </a:ext>
                </a:extLst>
              </a:tr>
              <a:tr h="154006">
                <a:tc vMerge="1">
                  <a:txBody>
                    <a:bodyPr/>
                    <a:lstStyle/>
                    <a:p>
                      <a:endParaRPr lang="de-DE"/>
                    </a:p>
                  </a:txBody>
                  <a:tcPr/>
                </a:tc>
                <a:tc>
                  <a:txBody>
                    <a:bodyPr/>
                    <a:lstStyle/>
                    <a:p>
                      <a:pPr algn="ctr" fontAlgn="b"/>
                      <a:r>
                        <a:rPr lang="de-DE" sz="900" u="none" strike="noStrike">
                          <a:effectLst/>
                        </a:rPr>
                        <a:t>50.000 €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175 €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695,76 €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1.825 €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2.000 €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b="1" u="none" strike="noStrike" dirty="0">
                          <a:effectLst/>
                        </a:rPr>
                        <a:t>43,54%</a:t>
                      </a:r>
                      <a:endParaRPr lang="de-DE" sz="900" b="1" i="0" u="none" strike="noStrike" dirty="0">
                        <a:solidFill>
                          <a:srgbClr val="000000"/>
                        </a:solidFill>
                        <a:effectLst/>
                        <a:latin typeface="Arial"/>
                      </a:endParaRPr>
                    </a:p>
                  </a:txBody>
                  <a:tcPr marL="8106" marR="8106" marT="8106" marB="0" anchor="b">
                    <a:solidFill>
                      <a:schemeClr val="accent2">
                        <a:lumMod val="40000"/>
                        <a:lumOff val="60000"/>
                      </a:schemeClr>
                    </a:solidFill>
                  </a:tcPr>
                </a:tc>
                <a:extLst>
                  <a:ext uri="{0D108BD9-81ED-4DB2-BD59-A6C34878D82A}">
                    <a16:rowId xmlns:a16="http://schemas.microsoft.com/office/drawing/2014/main" val="10004"/>
                  </a:ext>
                </a:extLst>
              </a:tr>
              <a:tr h="154006">
                <a:tc vMerge="1">
                  <a:txBody>
                    <a:bodyPr/>
                    <a:lstStyle/>
                    <a:p>
                      <a:endParaRPr lang="de-DE"/>
                    </a:p>
                  </a:txBody>
                  <a:tcPr/>
                </a:tc>
                <a:tc>
                  <a:txBody>
                    <a:bodyPr/>
                    <a:lstStyle/>
                    <a:p>
                      <a:pPr algn="ctr" fontAlgn="b"/>
                      <a:r>
                        <a:rPr lang="de-DE" sz="900" u="none" strike="noStrike">
                          <a:effectLst/>
                        </a:rPr>
                        <a:t>75.000 €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175 €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802,45 €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1.925 €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2.100 €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b="1" u="none" strike="noStrike" dirty="0">
                          <a:effectLst/>
                        </a:rPr>
                        <a:t>46,55%</a:t>
                      </a:r>
                      <a:endParaRPr lang="de-DE" sz="900" b="1" i="0" u="none" strike="noStrike" dirty="0">
                        <a:solidFill>
                          <a:srgbClr val="000000"/>
                        </a:solidFill>
                        <a:effectLst/>
                        <a:latin typeface="Arial"/>
                      </a:endParaRPr>
                    </a:p>
                  </a:txBody>
                  <a:tcPr marL="8106" marR="8106" marT="8106" marB="0" anchor="b">
                    <a:solidFill>
                      <a:schemeClr val="accent2">
                        <a:lumMod val="40000"/>
                        <a:lumOff val="60000"/>
                      </a:schemeClr>
                    </a:solidFill>
                  </a:tcPr>
                </a:tc>
                <a:extLst>
                  <a:ext uri="{0D108BD9-81ED-4DB2-BD59-A6C34878D82A}">
                    <a16:rowId xmlns:a16="http://schemas.microsoft.com/office/drawing/2014/main" val="10005"/>
                  </a:ext>
                </a:extLst>
              </a:tr>
              <a:tr h="154006">
                <a:tc rowSpan="5">
                  <a:txBody>
                    <a:bodyPr/>
                    <a:lstStyle/>
                    <a:p>
                      <a:pPr algn="l" fontAlgn="t"/>
                      <a:r>
                        <a:rPr lang="de-DE" sz="900" u="none" strike="noStrike">
                          <a:effectLst/>
                        </a:rPr>
                        <a:t>Alleinstehend, ein Kind (geboren vor 2008)</a:t>
                      </a:r>
                      <a:endParaRPr lang="de-DE" sz="900" b="0" i="0" u="none" strike="noStrike">
                        <a:solidFill>
                          <a:srgbClr val="000000"/>
                        </a:solidFill>
                        <a:effectLst/>
                        <a:latin typeface="Arial"/>
                      </a:endParaRPr>
                    </a:p>
                  </a:txBody>
                  <a:tcPr marL="8106" marR="8106" marT="8106" marB="0">
                    <a:solidFill>
                      <a:schemeClr val="accent3">
                        <a:lumMod val="40000"/>
                        <a:lumOff val="60000"/>
                      </a:schemeClr>
                    </a:solidFill>
                  </a:tcPr>
                </a:tc>
                <a:tc>
                  <a:txBody>
                    <a:bodyPr/>
                    <a:lstStyle/>
                    <a:p>
                      <a:pPr algn="ctr" fontAlgn="b"/>
                      <a:r>
                        <a:rPr lang="de-DE" sz="900" u="none" strike="noStrike">
                          <a:effectLst/>
                        </a:rPr>
                        <a:t>15.000 €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u="none" strike="noStrike">
                          <a:effectLst/>
                        </a:rPr>
                        <a:t>175 €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u="none" strike="noStrike">
                          <a:effectLst/>
                        </a:rPr>
                        <a:t>185 €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u="none" strike="noStrike">
                          <a:effectLst/>
                        </a:rPr>
                        <a:t>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u="none" strike="noStrike">
                          <a:effectLst/>
                        </a:rPr>
                        <a:t>240 €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u="none" strike="noStrike">
                          <a:effectLst/>
                        </a:rPr>
                        <a:t>600 €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b="1" u="none" strike="noStrike" dirty="0">
                          <a:effectLst/>
                        </a:rPr>
                        <a:t>60,00%</a:t>
                      </a:r>
                      <a:endParaRPr lang="de-DE" sz="900" b="1" i="0" u="none" strike="noStrike" dirty="0">
                        <a:solidFill>
                          <a:srgbClr val="000000"/>
                        </a:solidFill>
                        <a:effectLst/>
                        <a:latin typeface="Arial"/>
                      </a:endParaRPr>
                    </a:p>
                  </a:txBody>
                  <a:tcPr marL="8106" marR="8106" marT="8106" marB="0" anchor="b">
                    <a:solidFill>
                      <a:schemeClr val="accent3">
                        <a:lumMod val="40000"/>
                        <a:lumOff val="60000"/>
                      </a:schemeClr>
                    </a:solidFill>
                  </a:tcPr>
                </a:tc>
                <a:extLst>
                  <a:ext uri="{0D108BD9-81ED-4DB2-BD59-A6C34878D82A}">
                    <a16:rowId xmlns:a16="http://schemas.microsoft.com/office/drawing/2014/main" val="10006"/>
                  </a:ext>
                </a:extLst>
              </a:tr>
              <a:tr h="154006">
                <a:tc vMerge="1">
                  <a:txBody>
                    <a:bodyPr/>
                    <a:lstStyle/>
                    <a:p>
                      <a:endParaRPr lang="de-DE"/>
                    </a:p>
                  </a:txBody>
                  <a:tcPr/>
                </a:tc>
                <a:tc>
                  <a:txBody>
                    <a:bodyPr/>
                    <a:lstStyle/>
                    <a:p>
                      <a:pPr algn="ctr" fontAlgn="b"/>
                      <a:r>
                        <a:rPr lang="de-DE" sz="900" u="none" strike="noStrike">
                          <a:effectLst/>
                        </a:rPr>
                        <a:t>25.000 €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u="none" strike="noStrike">
                          <a:effectLst/>
                        </a:rPr>
                        <a:t>175 €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u="none" strike="noStrike">
                          <a:effectLst/>
                        </a:rPr>
                        <a:t>185 €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u="none" strike="noStrike">
                          <a:effectLst/>
                        </a:rPr>
                        <a:t>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u="none" strike="noStrike">
                          <a:effectLst/>
                        </a:rPr>
                        <a:t>640 €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u="none" strike="noStrike">
                          <a:effectLst/>
                        </a:rPr>
                        <a:t>1.000 €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b="1" u="none" strike="noStrike" dirty="0">
                          <a:effectLst/>
                        </a:rPr>
                        <a:t>36,00%</a:t>
                      </a:r>
                      <a:endParaRPr lang="de-DE" sz="900" b="1" i="0" u="none" strike="noStrike" dirty="0">
                        <a:solidFill>
                          <a:srgbClr val="000000"/>
                        </a:solidFill>
                        <a:effectLst/>
                        <a:latin typeface="Arial"/>
                      </a:endParaRPr>
                    </a:p>
                  </a:txBody>
                  <a:tcPr marL="8106" marR="8106" marT="8106" marB="0" anchor="b">
                    <a:solidFill>
                      <a:schemeClr val="accent3">
                        <a:lumMod val="40000"/>
                        <a:lumOff val="60000"/>
                      </a:schemeClr>
                    </a:solidFill>
                  </a:tcPr>
                </a:tc>
                <a:extLst>
                  <a:ext uri="{0D108BD9-81ED-4DB2-BD59-A6C34878D82A}">
                    <a16:rowId xmlns:a16="http://schemas.microsoft.com/office/drawing/2014/main" val="10007"/>
                  </a:ext>
                </a:extLst>
              </a:tr>
              <a:tr h="154006">
                <a:tc vMerge="1">
                  <a:txBody>
                    <a:bodyPr/>
                    <a:lstStyle/>
                    <a:p>
                      <a:endParaRPr lang="de-DE"/>
                    </a:p>
                  </a:txBody>
                  <a:tcPr/>
                </a:tc>
                <a:tc>
                  <a:txBody>
                    <a:bodyPr/>
                    <a:lstStyle/>
                    <a:p>
                      <a:pPr algn="ctr" fontAlgn="b"/>
                      <a:r>
                        <a:rPr lang="de-DE" sz="900" u="none" strike="noStrike">
                          <a:effectLst/>
                        </a:rPr>
                        <a:t>40.000 €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u="none" strike="noStrike">
                          <a:effectLst/>
                        </a:rPr>
                        <a:t>175 €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u="none" strike="noStrike">
                          <a:effectLst/>
                        </a:rPr>
                        <a:t>185 €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u="none" strike="noStrike">
                          <a:effectLst/>
                        </a:rPr>
                        <a:t>167,98 €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u="none" strike="noStrike">
                          <a:effectLst/>
                        </a:rPr>
                        <a:t>1.240 €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u="none" strike="noStrike">
                          <a:effectLst/>
                        </a:rPr>
                        <a:t>1.600 €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b="1" u="none" strike="noStrike" dirty="0">
                          <a:effectLst/>
                        </a:rPr>
                        <a:t>33,00%</a:t>
                      </a:r>
                      <a:endParaRPr lang="de-DE" sz="900" b="1" i="0" u="none" strike="noStrike" dirty="0">
                        <a:solidFill>
                          <a:srgbClr val="000000"/>
                        </a:solidFill>
                        <a:effectLst/>
                        <a:latin typeface="Arial"/>
                      </a:endParaRPr>
                    </a:p>
                  </a:txBody>
                  <a:tcPr marL="8106" marR="8106" marT="8106" marB="0" anchor="b">
                    <a:solidFill>
                      <a:schemeClr val="accent3">
                        <a:lumMod val="40000"/>
                        <a:lumOff val="60000"/>
                      </a:schemeClr>
                    </a:solidFill>
                  </a:tcPr>
                </a:tc>
                <a:extLst>
                  <a:ext uri="{0D108BD9-81ED-4DB2-BD59-A6C34878D82A}">
                    <a16:rowId xmlns:a16="http://schemas.microsoft.com/office/drawing/2014/main" val="10008"/>
                  </a:ext>
                </a:extLst>
              </a:tr>
              <a:tr h="154006">
                <a:tc vMerge="1">
                  <a:txBody>
                    <a:bodyPr/>
                    <a:lstStyle/>
                    <a:p>
                      <a:endParaRPr lang="de-DE"/>
                    </a:p>
                  </a:txBody>
                  <a:tcPr/>
                </a:tc>
                <a:tc>
                  <a:txBody>
                    <a:bodyPr/>
                    <a:lstStyle/>
                    <a:p>
                      <a:pPr algn="ctr" fontAlgn="b"/>
                      <a:r>
                        <a:rPr lang="de-DE" sz="900" u="none" strike="noStrike">
                          <a:effectLst/>
                        </a:rPr>
                        <a:t>50.000 €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u="none" strike="noStrike">
                          <a:effectLst/>
                        </a:rPr>
                        <a:t>175 €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u="none" strike="noStrike">
                          <a:effectLst/>
                        </a:rPr>
                        <a:t>185 €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u="none" strike="noStrike">
                          <a:effectLst/>
                        </a:rPr>
                        <a:t>410,87 €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u="none" strike="noStrike">
                          <a:effectLst/>
                        </a:rPr>
                        <a:t>1.640 €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u="none" strike="noStrike">
                          <a:effectLst/>
                        </a:rPr>
                        <a:t>2.000 €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b="1" u="none" strike="noStrike" dirty="0">
                          <a:effectLst/>
                        </a:rPr>
                        <a:t>38,54%</a:t>
                      </a:r>
                      <a:endParaRPr lang="de-DE" sz="900" b="1" i="0" u="none" strike="noStrike" dirty="0">
                        <a:solidFill>
                          <a:srgbClr val="000000"/>
                        </a:solidFill>
                        <a:effectLst/>
                        <a:latin typeface="Arial"/>
                      </a:endParaRPr>
                    </a:p>
                  </a:txBody>
                  <a:tcPr marL="8106" marR="8106" marT="8106" marB="0" anchor="b">
                    <a:solidFill>
                      <a:schemeClr val="accent3">
                        <a:lumMod val="40000"/>
                        <a:lumOff val="60000"/>
                      </a:schemeClr>
                    </a:solidFill>
                  </a:tcPr>
                </a:tc>
                <a:extLst>
                  <a:ext uri="{0D108BD9-81ED-4DB2-BD59-A6C34878D82A}">
                    <a16:rowId xmlns:a16="http://schemas.microsoft.com/office/drawing/2014/main" val="10009"/>
                  </a:ext>
                </a:extLst>
              </a:tr>
              <a:tr h="154006">
                <a:tc vMerge="1">
                  <a:txBody>
                    <a:bodyPr/>
                    <a:lstStyle/>
                    <a:p>
                      <a:endParaRPr lang="de-DE"/>
                    </a:p>
                  </a:txBody>
                  <a:tcPr/>
                </a:tc>
                <a:tc>
                  <a:txBody>
                    <a:bodyPr/>
                    <a:lstStyle/>
                    <a:p>
                      <a:pPr algn="ctr" fontAlgn="b"/>
                      <a:r>
                        <a:rPr lang="de-DE" sz="900" u="none" strike="noStrike">
                          <a:effectLst/>
                        </a:rPr>
                        <a:t>75.000 €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u="none" strike="noStrike">
                          <a:effectLst/>
                        </a:rPr>
                        <a:t>175 €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u="none" strike="noStrike">
                          <a:effectLst/>
                        </a:rPr>
                        <a:t>185 €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u="none" strike="noStrike">
                          <a:effectLst/>
                        </a:rPr>
                        <a:t>592,47 €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u="none" strike="noStrike">
                          <a:effectLst/>
                        </a:rPr>
                        <a:t>1.740 €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u="none" strike="noStrike">
                          <a:effectLst/>
                        </a:rPr>
                        <a:t>2.100 €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b="1" u="none" strike="noStrike" dirty="0">
                          <a:effectLst/>
                        </a:rPr>
                        <a:t>45,36%</a:t>
                      </a:r>
                      <a:endParaRPr lang="de-DE" sz="900" b="1" i="0" u="none" strike="noStrike" dirty="0">
                        <a:solidFill>
                          <a:srgbClr val="000000"/>
                        </a:solidFill>
                        <a:effectLst/>
                        <a:latin typeface="Arial"/>
                      </a:endParaRPr>
                    </a:p>
                  </a:txBody>
                  <a:tcPr marL="8106" marR="8106" marT="8106" marB="0" anchor="b">
                    <a:solidFill>
                      <a:schemeClr val="accent3">
                        <a:lumMod val="40000"/>
                        <a:lumOff val="60000"/>
                      </a:schemeClr>
                    </a:solidFill>
                  </a:tcPr>
                </a:tc>
                <a:extLst>
                  <a:ext uri="{0D108BD9-81ED-4DB2-BD59-A6C34878D82A}">
                    <a16:rowId xmlns:a16="http://schemas.microsoft.com/office/drawing/2014/main" val="10010"/>
                  </a:ext>
                </a:extLst>
              </a:tr>
              <a:tr h="154006">
                <a:tc rowSpan="5">
                  <a:txBody>
                    <a:bodyPr/>
                    <a:lstStyle/>
                    <a:p>
                      <a:pPr algn="l" fontAlgn="t"/>
                      <a:r>
                        <a:rPr lang="de-DE" sz="900" u="none" strike="noStrike">
                          <a:effectLst/>
                        </a:rPr>
                        <a:t>Ehepaar, ohne Kinder,                                   ein Rentenversicherungspflichtiger</a:t>
                      </a:r>
                      <a:endParaRPr lang="de-DE" sz="900" b="0" i="0" u="none" strike="noStrike">
                        <a:solidFill>
                          <a:srgbClr val="000000"/>
                        </a:solidFill>
                        <a:effectLst/>
                        <a:latin typeface="Arial"/>
                      </a:endParaRPr>
                    </a:p>
                  </a:txBody>
                  <a:tcPr marL="8106" marR="8106" marT="8106" marB="0">
                    <a:solidFill>
                      <a:schemeClr val="accent2">
                        <a:lumMod val="40000"/>
                        <a:lumOff val="60000"/>
                      </a:schemeClr>
                    </a:solidFill>
                  </a:tcPr>
                </a:tc>
                <a:tc>
                  <a:txBody>
                    <a:bodyPr/>
                    <a:lstStyle/>
                    <a:p>
                      <a:pPr algn="ctr" fontAlgn="b"/>
                      <a:r>
                        <a:rPr lang="de-DE" sz="900" u="none" strike="noStrike">
                          <a:effectLst/>
                        </a:rPr>
                        <a:t>15.000 €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350 €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310 €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660 €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b="1" u="none" strike="noStrike" dirty="0">
                          <a:effectLst/>
                        </a:rPr>
                        <a:t>53,03%</a:t>
                      </a:r>
                      <a:endParaRPr lang="de-DE" sz="900" b="1" i="0" u="none" strike="noStrike" dirty="0">
                        <a:solidFill>
                          <a:srgbClr val="000000"/>
                        </a:solidFill>
                        <a:effectLst/>
                        <a:latin typeface="Arial"/>
                      </a:endParaRPr>
                    </a:p>
                  </a:txBody>
                  <a:tcPr marL="8106" marR="8106" marT="8106" marB="0" anchor="b">
                    <a:solidFill>
                      <a:schemeClr val="accent2">
                        <a:lumMod val="40000"/>
                        <a:lumOff val="60000"/>
                      </a:schemeClr>
                    </a:solidFill>
                  </a:tcPr>
                </a:tc>
                <a:extLst>
                  <a:ext uri="{0D108BD9-81ED-4DB2-BD59-A6C34878D82A}">
                    <a16:rowId xmlns:a16="http://schemas.microsoft.com/office/drawing/2014/main" val="10011"/>
                  </a:ext>
                </a:extLst>
              </a:tr>
              <a:tr h="154006">
                <a:tc vMerge="1">
                  <a:txBody>
                    <a:bodyPr/>
                    <a:lstStyle/>
                    <a:p>
                      <a:endParaRPr lang="de-DE"/>
                    </a:p>
                  </a:txBody>
                  <a:tcPr/>
                </a:tc>
                <a:tc>
                  <a:txBody>
                    <a:bodyPr/>
                    <a:lstStyle/>
                    <a:p>
                      <a:pPr algn="ctr" fontAlgn="b"/>
                      <a:r>
                        <a:rPr lang="de-DE" sz="900" u="none" strike="noStrike">
                          <a:effectLst/>
                        </a:rPr>
                        <a:t>25.000 €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350 €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710 €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1.060 €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b="1" u="none" strike="noStrike" dirty="0">
                          <a:effectLst/>
                        </a:rPr>
                        <a:t>33,02%</a:t>
                      </a:r>
                      <a:endParaRPr lang="de-DE" sz="900" b="1" i="0" u="none" strike="noStrike" dirty="0">
                        <a:solidFill>
                          <a:srgbClr val="000000"/>
                        </a:solidFill>
                        <a:effectLst/>
                        <a:latin typeface="Arial"/>
                      </a:endParaRPr>
                    </a:p>
                  </a:txBody>
                  <a:tcPr marL="8106" marR="8106" marT="8106" marB="0" anchor="b">
                    <a:solidFill>
                      <a:schemeClr val="accent2">
                        <a:lumMod val="40000"/>
                        <a:lumOff val="60000"/>
                      </a:schemeClr>
                    </a:solidFill>
                  </a:tcPr>
                </a:tc>
                <a:extLst>
                  <a:ext uri="{0D108BD9-81ED-4DB2-BD59-A6C34878D82A}">
                    <a16:rowId xmlns:a16="http://schemas.microsoft.com/office/drawing/2014/main" val="10012"/>
                  </a:ext>
                </a:extLst>
              </a:tr>
              <a:tr h="154006">
                <a:tc vMerge="1">
                  <a:txBody>
                    <a:bodyPr/>
                    <a:lstStyle/>
                    <a:p>
                      <a:endParaRPr lang="de-DE"/>
                    </a:p>
                  </a:txBody>
                  <a:tcPr/>
                </a:tc>
                <a:tc>
                  <a:txBody>
                    <a:bodyPr/>
                    <a:lstStyle/>
                    <a:p>
                      <a:pPr algn="ctr" fontAlgn="b"/>
                      <a:r>
                        <a:rPr lang="de-DE" sz="900" u="none" strike="noStrike">
                          <a:effectLst/>
                        </a:rPr>
                        <a:t>40.000 €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350 €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102,15 €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1.310 €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1.660 €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b="1" u="none" strike="noStrike" dirty="0">
                          <a:effectLst/>
                        </a:rPr>
                        <a:t>27,24%</a:t>
                      </a:r>
                      <a:endParaRPr lang="de-DE" sz="900" b="1" i="0" u="none" strike="noStrike" dirty="0">
                        <a:solidFill>
                          <a:srgbClr val="000000"/>
                        </a:solidFill>
                        <a:effectLst/>
                        <a:latin typeface="Arial"/>
                      </a:endParaRPr>
                    </a:p>
                  </a:txBody>
                  <a:tcPr marL="8106" marR="8106" marT="8106" marB="0" anchor="b">
                    <a:solidFill>
                      <a:schemeClr val="accent2">
                        <a:lumMod val="40000"/>
                        <a:lumOff val="60000"/>
                      </a:schemeClr>
                    </a:solidFill>
                  </a:tcPr>
                </a:tc>
                <a:extLst>
                  <a:ext uri="{0D108BD9-81ED-4DB2-BD59-A6C34878D82A}">
                    <a16:rowId xmlns:a16="http://schemas.microsoft.com/office/drawing/2014/main" val="10013"/>
                  </a:ext>
                </a:extLst>
              </a:tr>
              <a:tr h="154006">
                <a:tc vMerge="1">
                  <a:txBody>
                    <a:bodyPr/>
                    <a:lstStyle/>
                    <a:p>
                      <a:endParaRPr lang="de-DE"/>
                    </a:p>
                  </a:txBody>
                  <a:tcPr/>
                </a:tc>
                <a:tc>
                  <a:txBody>
                    <a:bodyPr/>
                    <a:lstStyle/>
                    <a:p>
                      <a:pPr algn="ctr" fontAlgn="b"/>
                      <a:r>
                        <a:rPr lang="de-DE" sz="900" u="none" strike="noStrike">
                          <a:effectLst/>
                        </a:rPr>
                        <a:t>50.000 €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350 €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270,13 €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1.710 €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2.060 €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b="1" u="none" strike="noStrike" dirty="0">
                          <a:effectLst/>
                        </a:rPr>
                        <a:t>30,10%</a:t>
                      </a:r>
                      <a:endParaRPr lang="de-DE" sz="900" b="1" i="0" u="none" strike="noStrike" dirty="0">
                        <a:solidFill>
                          <a:srgbClr val="000000"/>
                        </a:solidFill>
                        <a:effectLst/>
                        <a:latin typeface="Arial"/>
                      </a:endParaRPr>
                    </a:p>
                  </a:txBody>
                  <a:tcPr marL="8106" marR="8106" marT="8106" marB="0" anchor="b">
                    <a:solidFill>
                      <a:schemeClr val="accent2">
                        <a:lumMod val="40000"/>
                        <a:lumOff val="60000"/>
                      </a:schemeClr>
                    </a:solidFill>
                  </a:tcPr>
                </a:tc>
                <a:extLst>
                  <a:ext uri="{0D108BD9-81ED-4DB2-BD59-A6C34878D82A}">
                    <a16:rowId xmlns:a16="http://schemas.microsoft.com/office/drawing/2014/main" val="10014"/>
                  </a:ext>
                </a:extLst>
              </a:tr>
              <a:tr h="154006">
                <a:tc vMerge="1">
                  <a:txBody>
                    <a:bodyPr/>
                    <a:lstStyle/>
                    <a:p>
                      <a:endParaRPr lang="de-DE"/>
                    </a:p>
                  </a:txBody>
                  <a:tcPr/>
                </a:tc>
                <a:tc>
                  <a:txBody>
                    <a:bodyPr/>
                    <a:lstStyle/>
                    <a:p>
                      <a:pPr algn="ctr" fontAlgn="b"/>
                      <a:r>
                        <a:rPr lang="de-DE" sz="900" u="none" strike="noStrike">
                          <a:effectLst/>
                        </a:rPr>
                        <a:t>75.000 €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350 €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438,11 €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1.810 €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2.160 €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b="1" u="none" strike="noStrike" dirty="0">
                          <a:effectLst/>
                        </a:rPr>
                        <a:t>36,49%</a:t>
                      </a:r>
                      <a:endParaRPr lang="de-DE" sz="900" b="1" i="0" u="none" strike="noStrike" dirty="0">
                        <a:solidFill>
                          <a:srgbClr val="000000"/>
                        </a:solidFill>
                        <a:effectLst/>
                        <a:latin typeface="Arial"/>
                      </a:endParaRPr>
                    </a:p>
                  </a:txBody>
                  <a:tcPr marL="8106" marR="8106" marT="8106" marB="0" anchor="b">
                    <a:solidFill>
                      <a:schemeClr val="accent2">
                        <a:lumMod val="40000"/>
                        <a:lumOff val="60000"/>
                      </a:schemeClr>
                    </a:solidFill>
                  </a:tcPr>
                </a:tc>
                <a:extLst>
                  <a:ext uri="{0D108BD9-81ED-4DB2-BD59-A6C34878D82A}">
                    <a16:rowId xmlns:a16="http://schemas.microsoft.com/office/drawing/2014/main" val="10015"/>
                  </a:ext>
                </a:extLst>
              </a:tr>
              <a:tr h="154006">
                <a:tc rowSpan="5">
                  <a:txBody>
                    <a:bodyPr/>
                    <a:lstStyle/>
                    <a:p>
                      <a:pPr algn="l" fontAlgn="t"/>
                      <a:r>
                        <a:rPr lang="de-DE" sz="900" u="none" strike="noStrike" dirty="0">
                          <a:effectLst/>
                        </a:rPr>
                        <a:t>Ehepaar, ein Kind (geboren nach 2008),     ein Rentenversicherungspflichtiger</a:t>
                      </a:r>
                      <a:endParaRPr lang="de-DE" sz="900" b="0" i="0" u="none" strike="noStrike" dirty="0">
                        <a:solidFill>
                          <a:srgbClr val="000000"/>
                        </a:solidFill>
                        <a:effectLst/>
                        <a:latin typeface="Arial"/>
                      </a:endParaRPr>
                    </a:p>
                  </a:txBody>
                  <a:tcPr marL="8106" marR="8106" marT="8106" marB="0">
                    <a:solidFill>
                      <a:schemeClr val="accent3">
                        <a:lumMod val="40000"/>
                        <a:lumOff val="60000"/>
                      </a:schemeClr>
                    </a:solidFill>
                  </a:tcPr>
                </a:tc>
                <a:tc>
                  <a:txBody>
                    <a:bodyPr/>
                    <a:lstStyle/>
                    <a:p>
                      <a:pPr algn="ctr" fontAlgn="b"/>
                      <a:r>
                        <a:rPr lang="de-DE" sz="900" u="none" strike="noStrike">
                          <a:effectLst/>
                        </a:rPr>
                        <a:t>15.000 €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u="none" strike="noStrike">
                          <a:effectLst/>
                        </a:rPr>
                        <a:t>350 €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u="none" strike="noStrike">
                          <a:effectLst/>
                        </a:rPr>
                        <a:t>300 €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u="none" strike="noStrike">
                          <a:effectLst/>
                        </a:rPr>
                        <a:t>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u="none" strike="noStrike">
                          <a:effectLst/>
                        </a:rPr>
                        <a:t>120 €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u="none" strike="noStrike">
                          <a:effectLst/>
                        </a:rPr>
                        <a:t>770 €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b="1" u="none" strike="noStrike" dirty="0">
                          <a:effectLst/>
                        </a:rPr>
                        <a:t>84,42%</a:t>
                      </a:r>
                      <a:endParaRPr lang="de-DE" sz="900" b="1" i="0" u="none" strike="noStrike" dirty="0">
                        <a:solidFill>
                          <a:srgbClr val="000000"/>
                        </a:solidFill>
                        <a:effectLst/>
                        <a:latin typeface="Arial"/>
                      </a:endParaRPr>
                    </a:p>
                  </a:txBody>
                  <a:tcPr marL="8106" marR="8106" marT="8106" marB="0" anchor="b">
                    <a:solidFill>
                      <a:schemeClr val="accent3">
                        <a:lumMod val="40000"/>
                        <a:lumOff val="60000"/>
                      </a:schemeClr>
                    </a:solidFill>
                  </a:tcPr>
                </a:tc>
                <a:extLst>
                  <a:ext uri="{0D108BD9-81ED-4DB2-BD59-A6C34878D82A}">
                    <a16:rowId xmlns:a16="http://schemas.microsoft.com/office/drawing/2014/main" val="10016"/>
                  </a:ext>
                </a:extLst>
              </a:tr>
              <a:tr h="154006">
                <a:tc vMerge="1">
                  <a:txBody>
                    <a:bodyPr/>
                    <a:lstStyle/>
                    <a:p>
                      <a:endParaRPr lang="de-DE"/>
                    </a:p>
                  </a:txBody>
                  <a:tcPr/>
                </a:tc>
                <a:tc>
                  <a:txBody>
                    <a:bodyPr/>
                    <a:lstStyle/>
                    <a:p>
                      <a:pPr algn="ctr" fontAlgn="b"/>
                      <a:r>
                        <a:rPr lang="de-DE" sz="900" u="none" strike="noStrike">
                          <a:effectLst/>
                        </a:rPr>
                        <a:t>25.000 €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u="none" strike="noStrike">
                          <a:effectLst/>
                        </a:rPr>
                        <a:t>350 €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u="none" strike="noStrike">
                          <a:effectLst/>
                        </a:rPr>
                        <a:t>300 €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u="none" strike="noStrike">
                          <a:effectLst/>
                        </a:rPr>
                        <a:t>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u="none" strike="noStrike">
                          <a:effectLst/>
                        </a:rPr>
                        <a:t>410 €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u="none" strike="noStrike">
                          <a:effectLst/>
                        </a:rPr>
                        <a:t>1.060 €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b="1" u="none" strike="noStrike" dirty="0">
                          <a:effectLst/>
                        </a:rPr>
                        <a:t>61,32%</a:t>
                      </a:r>
                      <a:endParaRPr lang="de-DE" sz="900" b="1" i="0" u="none" strike="noStrike" dirty="0">
                        <a:solidFill>
                          <a:srgbClr val="000000"/>
                        </a:solidFill>
                        <a:effectLst/>
                        <a:latin typeface="Arial"/>
                      </a:endParaRPr>
                    </a:p>
                  </a:txBody>
                  <a:tcPr marL="8106" marR="8106" marT="8106" marB="0" anchor="b">
                    <a:solidFill>
                      <a:schemeClr val="accent3">
                        <a:lumMod val="40000"/>
                        <a:lumOff val="60000"/>
                      </a:schemeClr>
                    </a:solidFill>
                  </a:tcPr>
                </a:tc>
                <a:extLst>
                  <a:ext uri="{0D108BD9-81ED-4DB2-BD59-A6C34878D82A}">
                    <a16:rowId xmlns:a16="http://schemas.microsoft.com/office/drawing/2014/main" val="10017"/>
                  </a:ext>
                </a:extLst>
              </a:tr>
              <a:tr h="154006">
                <a:tc vMerge="1">
                  <a:txBody>
                    <a:bodyPr/>
                    <a:lstStyle/>
                    <a:p>
                      <a:endParaRPr lang="de-DE"/>
                    </a:p>
                  </a:txBody>
                  <a:tcPr/>
                </a:tc>
                <a:tc>
                  <a:txBody>
                    <a:bodyPr/>
                    <a:lstStyle/>
                    <a:p>
                      <a:pPr algn="ctr" fontAlgn="b"/>
                      <a:r>
                        <a:rPr lang="de-DE" sz="900" u="none" strike="noStrike">
                          <a:effectLst/>
                        </a:rPr>
                        <a:t>40.000 €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u="none" strike="noStrike">
                          <a:effectLst/>
                        </a:rPr>
                        <a:t>350 €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u="none" strike="noStrike">
                          <a:effectLst/>
                        </a:rPr>
                        <a:t>300 €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u="none" strike="noStrike">
                          <a:effectLst/>
                        </a:rPr>
                        <a:t>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u="none" strike="noStrike">
                          <a:effectLst/>
                        </a:rPr>
                        <a:t>1.010 €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u="none" strike="noStrike">
                          <a:effectLst/>
                        </a:rPr>
                        <a:t>1.660 €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b="1" u="none" strike="noStrike" dirty="0">
                          <a:effectLst/>
                        </a:rPr>
                        <a:t>39,16%</a:t>
                      </a:r>
                      <a:endParaRPr lang="de-DE" sz="900" b="1" i="0" u="none" strike="noStrike" dirty="0">
                        <a:solidFill>
                          <a:srgbClr val="000000"/>
                        </a:solidFill>
                        <a:effectLst/>
                        <a:latin typeface="Arial"/>
                      </a:endParaRPr>
                    </a:p>
                  </a:txBody>
                  <a:tcPr marL="8106" marR="8106" marT="8106" marB="0" anchor="b">
                    <a:solidFill>
                      <a:schemeClr val="accent3">
                        <a:lumMod val="40000"/>
                        <a:lumOff val="60000"/>
                      </a:schemeClr>
                    </a:solidFill>
                  </a:tcPr>
                </a:tc>
                <a:extLst>
                  <a:ext uri="{0D108BD9-81ED-4DB2-BD59-A6C34878D82A}">
                    <a16:rowId xmlns:a16="http://schemas.microsoft.com/office/drawing/2014/main" val="10018"/>
                  </a:ext>
                </a:extLst>
              </a:tr>
              <a:tr h="154006">
                <a:tc vMerge="1">
                  <a:txBody>
                    <a:bodyPr/>
                    <a:lstStyle/>
                    <a:p>
                      <a:endParaRPr lang="de-DE"/>
                    </a:p>
                  </a:txBody>
                  <a:tcPr/>
                </a:tc>
                <a:tc>
                  <a:txBody>
                    <a:bodyPr/>
                    <a:lstStyle/>
                    <a:p>
                      <a:pPr algn="ctr" fontAlgn="b"/>
                      <a:r>
                        <a:rPr lang="de-DE" sz="900" u="none" strike="noStrike">
                          <a:effectLst/>
                        </a:rPr>
                        <a:t>50.000 €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u="none" strike="noStrike">
                          <a:effectLst/>
                        </a:rPr>
                        <a:t>350 €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u="none" strike="noStrike">
                          <a:effectLst/>
                        </a:rPr>
                        <a:t>300 €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u="none" strike="noStrike">
                          <a:effectLst/>
                        </a:rPr>
                        <a:t>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u="none" strike="noStrike">
                          <a:effectLst/>
                        </a:rPr>
                        <a:t>1.410 €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u="none" strike="noStrike">
                          <a:effectLst/>
                        </a:rPr>
                        <a:t>2.060 €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b="1" u="none" strike="noStrike" dirty="0">
                          <a:effectLst/>
                        </a:rPr>
                        <a:t>31,55%</a:t>
                      </a:r>
                      <a:endParaRPr lang="de-DE" sz="900" b="1" i="0" u="none" strike="noStrike" dirty="0">
                        <a:solidFill>
                          <a:srgbClr val="000000"/>
                        </a:solidFill>
                        <a:effectLst/>
                        <a:latin typeface="Arial"/>
                      </a:endParaRPr>
                    </a:p>
                  </a:txBody>
                  <a:tcPr marL="8106" marR="8106" marT="8106" marB="0" anchor="b">
                    <a:solidFill>
                      <a:schemeClr val="accent3">
                        <a:lumMod val="40000"/>
                        <a:lumOff val="60000"/>
                      </a:schemeClr>
                    </a:solidFill>
                  </a:tcPr>
                </a:tc>
                <a:extLst>
                  <a:ext uri="{0D108BD9-81ED-4DB2-BD59-A6C34878D82A}">
                    <a16:rowId xmlns:a16="http://schemas.microsoft.com/office/drawing/2014/main" val="10019"/>
                  </a:ext>
                </a:extLst>
              </a:tr>
              <a:tr h="154006">
                <a:tc vMerge="1">
                  <a:txBody>
                    <a:bodyPr/>
                    <a:lstStyle/>
                    <a:p>
                      <a:endParaRPr lang="de-DE"/>
                    </a:p>
                  </a:txBody>
                  <a:tcPr/>
                </a:tc>
                <a:tc>
                  <a:txBody>
                    <a:bodyPr/>
                    <a:lstStyle/>
                    <a:p>
                      <a:pPr algn="ctr" fontAlgn="b"/>
                      <a:r>
                        <a:rPr lang="de-DE" sz="900" u="none" strike="noStrike">
                          <a:effectLst/>
                        </a:rPr>
                        <a:t>75.000 €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u="none" strike="noStrike">
                          <a:effectLst/>
                        </a:rPr>
                        <a:t>350 €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u="none" strike="noStrike">
                          <a:effectLst/>
                        </a:rPr>
                        <a:t>300 €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u="none" strike="noStrike">
                          <a:effectLst/>
                        </a:rPr>
                        <a:t>59,02 €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u="none" strike="noStrike">
                          <a:effectLst/>
                        </a:rPr>
                        <a:t>1.510 €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u="none" strike="noStrike">
                          <a:effectLst/>
                        </a:rPr>
                        <a:t>2.160 €</a:t>
                      </a:r>
                      <a:endParaRPr lang="de-DE" sz="900" b="0" i="0" u="none" strike="noStrike">
                        <a:solidFill>
                          <a:srgbClr val="000000"/>
                        </a:solidFill>
                        <a:effectLst/>
                        <a:latin typeface="Arial"/>
                      </a:endParaRPr>
                    </a:p>
                  </a:txBody>
                  <a:tcPr marL="8106" marR="8106" marT="8106" marB="0" anchor="b">
                    <a:solidFill>
                      <a:schemeClr val="accent3">
                        <a:lumMod val="40000"/>
                        <a:lumOff val="60000"/>
                      </a:schemeClr>
                    </a:solidFill>
                  </a:tcPr>
                </a:tc>
                <a:tc>
                  <a:txBody>
                    <a:bodyPr/>
                    <a:lstStyle/>
                    <a:p>
                      <a:pPr algn="ctr" fontAlgn="b"/>
                      <a:r>
                        <a:rPr lang="de-DE" sz="900" b="1" u="none" strike="noStrike" dirty="0">
                          <a:effectLst/>
                        </a:rPr>
                        <a:t>32,83%</a:t>
                      </a:r>
                      <a:endParaRPr lang="de-DE" sz="900" b="1" i="0" u="none" strike="noStrike" dirty="0">
                        <a:solidFill>
                          <a:srgbClr val="000000"/>
                        </a:solidFill>
                        <a:effectLst/>
                        <a:latin typeface="Arial"/>
                      </a:endParaRPr>
                    </a:p>
                  </a:txBody>
                  <a:tcPr marL="8106" marR="8106" marT="8106" marB="0" anchor="b">
                    <a:solidFill>
                      <a:schemeClr val="accent3">
                        <a:lumMod val="40000"/>
                        <a:lumOff val="60000"/>
                      </a:schemeClr>
                    </a:solidFill>
                  </a:tcPr>
                </a:tc>
                <a:extLst>
                  <a:ext uri="{0D108BD9-81ED-4DB2-BD59-A6C34878D82A}">
                    <a16:rowId xmlns:a16="http://schemas.microsoft.com/office/drawing/2014/main" val="10020"/>
                  </a:ext>
                </a:extLst>
              </a:tr>
              <a:tr h="154006">
                <a:tc rowSpan="5">
                  <a:txBody>
                    <a:bodyPr/>
                    <a:lstStyle/>
                    <a:p>
                      <a:pPr algn="l" fontAlgn="t"/>
                      <a:r>
                        <a:rPr lang="de-DE" sz="900" u="none" strike="noStrike">
                          <a:effectLst/>
                        </a:rPr>
                        <a:t>Ehepaar, zwei Kinder (geboren nach 2008), ein Rentenversicherungspflichtiger</a:t>
                      </a:r>
                      <a:endParaRPr lang="de-DE" sz="900" b="0" i="0" u="none" strike="noStrike">
                        <a:solidFill>
                          <a:srgbClr val="000000"/>
                        </a:solidFill>
                        <a:effectLst/>
                        <a:latin typeface="Arial"/>
                      </a:endParaRPr>
                    </a:p>
                  </a:txBody>
                  <a:tcPr marL="8106" marR="8106" marT="8106" marB="0">
                    <a:solidFill>
                      <a:schemeClr val="accent2">
                        <a:lumMod val="40000"/>
                        <a:lumOff val="60000"/>
                      </a:schemeClr>
                    </a:solidFill>
                  </a:tcPr>
                </a:tc>
                <a:tc>
                  <a:txBody>
                    <a:bodyPr/>
                    <a:lstStyle/>
                    <a:p>
                      <a:pPr algn="ctr" fontAlgn="b"/>
                      <a:r>
                        <a:rPr lang="de-DE" sz="900" u="none" strike="noStrike">
                          <a:effectLst/>
                        </a:rPr>
                        <a:t>15.000 €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350 €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600 €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120 €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1.070 €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b="1" u="none" strike="noStrike" dirty="0">
                          <a:effectLst/>
                        </a:rPr>
                        <a:t>88,79%</a:t>
                      </a:r>
                      <a:endParaRPr lang="de-DE" sz="900" b="1" i="0" u="none" strike="noStrike" dirty="0">
                        <a:solidFill>
                          <a:srgbClr val="000000"/>
                        </a:solidFill>
                        <a:effectLst/>
                        <a:latin typeface="Arial"/>
                      </a:endParaRPr>
                    </a:p>
                  </a:txBody>
                  <a:tcPr marL="8106" marR="8106" marT="8106" marB="0" anchor="b">
                    <a:solidFill>
                      <a:schemeClr val="accent2">
                        <a:lumMod val="40000"/>
                        <a:lumOff val="60000"/>
                      </a:schemeClr>
                    </a:solidFill>
                  </a:tcPr>
                </a:tc>
                <a:extLst>
                  <a:ext uri="{0D108BD9-81ED-4DB2-BD59-A6C34878D82A}">
                    <a16:rowId xmlns:a16="http://schemas.microsoft.com/office/drawing/2014/main" val="10021"/>
                  </a:ext>
                </a:extLst>
              </a:tr>
              <a:tr h="154006">
                <a:tc vMerge="1">
                  <a:txBody>
                    <a:bodyPr/>
                    <a:lstStyle/>
                    <a:p>
                      <a:endParaRPr lang="de-DE"/>
                    </a:p>
                  </a:txBody>
                  <a:tcPr/>
                </a:tc>
                <a:tc>
                  <a:txBody>
                    <a:bodyPr/>
                    <a:lstStyle/>
                    <a:p>
                      <a:pPr algn="ctr" fontAlgn="b"/>
                      <a:r>
                        <a:rPr lang="de-DE" sz="900" u="none" strike="noStrike">
                          <a:effectLst/>
                        </a:rPr>
                        <a:t>25.000 €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350 €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600 €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120 €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1.070 €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b="1" u="none" strike="noStrike" dirty="0">
                          <a:effectLst/>
                        </a:rPr>
                        <a:t>88,79%</a:t>
                      </a:r>
                      <a:endParaRPr lang="de-DE" sz="900" b="1" i="0" u="none" strike="noStrike" dirty="0">
                        <a:solidFill>
                          <a:srgbClr val="000000"/>
                        </a:solidFill>
                        <a:effectLst/>
                        <a:latin typeface="Arial"/>
                      </a:endParaRPr>
                    </a:p>
                  </a:txBody>
                  <a:tcPr marL="8106" marR="8106" marT="8106" marB="0" anchor="b">
                    <a:solidFill>
                      <a:schemeClr val="accent2">
                        <a:lumMod val="40000"/>
                        <a:lumOff val="60000"/>
                      </a:schemeClr>
                    </a:solidFill>
                  </a:tcPr>
                </a:tc>
                <a:extLst>
                  <a:ext uri="{0D108BD9-81ED-4DB2-BD59-A6C34878D82A}">
                    <a16:rowId xmlns:a16="http://schemas.microsoft.com/office/drawing/2014/main" val="10022"/>
                  </a:ext>
                </a:extLst>
              </a:tr>
              <a:tr h="154006">
                <a:tc vMerge="1">
                  <a:txBody>
                    <a:bodyPr/>
                    <a:lstStyle/>
                    <a:p>
                      <a:endParaRPr lang="de-DE"/>
                    </a:p>
                  </a:txBody>
                  <a:tcPr/>
                </a:tc>
                <a:tc>
                  <a:txBody>
                    <a:bodyPr/>
                    <a:lstStyle/>
                    <a:p>
                      <a:pPr algn="ctr" fontAlgn="b"/>
                      <a:r>
                        <a:rPr lang="de-DE" sz="900" u="none" strike="noStrike">
                          <a:effectLst/>
                        </a:rPr>
                        <a:t>40.000 €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350 €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600 €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710 €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1.660 €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b="1" u="none" strike="noStrike" dirty="0">
                          <a:effectLst/>
                        </a:rPr>
                        <a:t>57,23%</a:t>
                      </a:r>
                      <a:endParaRPr lang="de-DE" sz="900" b="1" i="0" u="none" strike="noStrike" dirty="0">
                        <a:solidFill>
                          <a:srgbClr val="000000"/>
                        </a:solidFill>
                        <a:effectLst/>
                        <a:latin typeface="Arial"/>
                      </a:endParaRPr>
                    </a:p>
                  </a:txBody>
                  <a:tcPr marL="8106" marR="8106" marT="8106" marB="0" anchor="b">
                    <a:solidFill>
                      <a:schemeClr val="accent2">
                        <a:lumMod val="40000"/>
                        <a:lumOff val="60000"/>
                      </a:schemeClr>
                    </a:solidFill>
                  </a:tcPr>
                </a:tc>
                <a:extLst>
                  <a:ext uri="{0D108BD9-81ED-4DB2-BD59-A6C34878D82A}">
                    <a16:rowId xmlns:a16="http://schemas.microsoft.com/office/drawing/2014/main" val="10023"/>
                  </a:ext>
                </a:extLst>
              </a:tr>
              <a:tr h="154006">
                <a:tc vMerge="1">
                  <a:txBody>
                    <a:bodyPr/>
                    <a:lstStyle/>
                    <a:p>
                      <a:endParaRPr lang="de-DE"/>
                    </a:p>
                  </a:txBody>
                  <a:tcPr/>
                </a:tc>
                <a:tc>
                  <a:txBody>
                    <a:bodyPr/>
                    <a:lstStyle/>
                    <a:p>
                      <a:pPr algn="ctr" fontAlgn="b"/>
                      <a:r>
                        <a:rPr lang="de-DE" sz="900" u="none" strike="noStrike">
                          <a:effectLst/>
                        </a:rPr>
                        <a:t>50.000 €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350 €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600 €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1.110 €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2.060 €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b="1" u="none" strike="noStrike" dirty="0">
                          <a:effectLst/>
                        </a:rPr>
                        <a:t>46,12%</a:t>
                      </a:r>
                      <a:endParaRPr lang="de-DE" sz="900" b="1" i="0" u="none" strike="noStrike" dirty="0">
                        <a:solidFill>
                          <a:srgbClr val="000000"/>
                        </a:solidFill>
                        <a:effectLst/>
                        <a:latin typeface="Arial"/>
                      </a:endParaRPr>
                    </a:p>
                  </a:txBody>
                  <a:tcPr marL="8106" marR="8106" marT="8106" marB="0" anchor="b">
                    <a:solidFill>
                      <a:schemeClr val="accent2">
                        <a:lumMod val="40000"/>
                        <a:lumOff val="60000"/>
                      </a:schemeClr>
                    </a:solidFill>
                  </a:tcPr>
                </a:tc>
                <a:extLst>
                  <a:ext uri="{0D108BD9-81ED-4DB2-BD59-A6C34878D82A}">
                    <a16:rowId xmlns:a16="http://schemas.microsoft.com/office/drawing/2014/main" val="10024"/>
                  </a:ext>
                </a:extLst>
              </a:tr>
              <a:tr h="154006">
                <a:tc vMerge="1">
                  <a:txBody>
                    <a:bodyPr/>
                    <a:lstStyle/>
                    <a:p>
                      <a:endParaRPr lang="de-DE"/>
                    </a:p>
                  </a:txBody>
                  <a:tcPr/>
                </a:tc>
                <a:tc>
                  <a:txBody>
                    <a:bodyPr/>
                    <a:lstStyle/>
                    <a:p>
                      <a:pPr algn="ctr" fontAlgn="b"/>
                      <a:r>
                        <a:rPr lang="de-DE" sz="900" u="none" strike="noStrike">
                          <a:effectLst/>
                        </a:rPr>
                        <a:t>75.000 €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350 €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600 €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1.210 €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u="none" strike="noStrike">
                          <a:effectLst/>
                        </a:rPr>
                        <a:t>2.160 €</a:t>
                      </a:r>
                      <a:endParaRPr lang="de-DE" sz="900" b="0" i="0" u="none" strike="noStrike">
                        <a:solidFill>
                          <a:srgbClr val="000000"/>
                        </a:solidFill>
                        <a:effectLst/>
                        <a:latin typeface="Arial"/>
                      </a:endParaRPr>
                    </a:p>
                  </a:txBody>
                  <a:tcPr marL="8106" marR="8106" marT="8106" marB="0" anchor="b">
                    <a:solidFill>
                      <a:schemeClr val="accent2">
                        <a:lumMod val="40000"/>
                        <a:lumOff val="60000"/>
                      </a:schemeClr>
                    </a:solidFill>
                  </a:tcPr>
                </a:tc>
                <a:tc>
                  <a:txBody>
                    <a:bodyPr/>
                    <a:lstStyle/>
                    <a:p>
                      <a:pPr algn="ctr" fontAlgn="b"/>
                      <a:r>
                        <a:rPr lang="de-DE" sz="900" b="1" u="none" strike="noStrike" dirty="0">
                          <a:effectLst/>
                        </a:rPr>
                        <a:t>43,98%</a:t>
                      </a:r>
                      <a:endParaRPr lang="de-DE" sz="900" b="1" i="0" u="none" strike="noStrike" dirty="0">
                        <a:solidFill>
                          <a:srgbClr val="000000"/>
                        </a:solidFill>
                        <a:effectLst/>
                        <a:latin typeface="Arial"/>
                      </a:endParaRPr>
                    </a:p>
                  </a:txBody>
                  <a:tcPr marL="8106" marR="8106" marT="8106" marB="0" anchor="b">
                    <a:solidFill>
                      <a:schemeClr val="accent2">
                        <a:lumMod val="40000"/>
                        <a:lumOff val="60000"/>
                      </a:schemeClr>
                    </a:solidFill>
                  </a:tcPr>
                </a:tc>
                <a:extLst>
                  <a:ext uri="{0D108BD9-81ED-4DB2-BD59-A6C34878D82A}">
                    <a16:rowId xmlns:a16="http://schemas.microsoft.com/office/drawing/2014/main" val="10025"/>
                  </a:ext>
                </a:extLst>
              </a:tr>
            </a:tbl>
          </a:graphicData>
        </a:graphic>
      </p:graphicFrame>
      <p:sp>
        <p:nvSpPr>
          <p:cNvPr id="5" name="Titel 1"/>
          <p:cNvSpPr>
            <a:spLocks noGrp="1"/>
          </p:cNvSpPr>
          <p:nvPr>
            <p:ph type="title"/>
          </p:nvPr>
        </p:nvSpPr>
        <p:spPr>
          <a:xfrm>
            <a:off x="2056800" y="288000"/>
            <a:ext cx="6242400" cy="856800"/>
          </a:xfrm>
        </p:spPr>
        <p:txBody>
          <a:bodyPr>
            <a:noAutofit/>
          </a:bodyPr>
          <a:lstStyle/>
          <a:p>
            <a:r>
              <a:rPr lang="de-DE"/>
              <a:t>Warum ist Riester attraktiv? </a:t>
            </a:r>
            <a:r>
              <a:rPr lang="de-DE" smtClean="0"/>
              <a:t>Riesterförderquotenüberblick</a:t>
            </a:r>
            <a:endParaRPr lang="de-DE" dirty="0"/>
          </a:p>
        </p:txBody>
      </p:sp>
    </p:spTree>
    <p:extLst>
      <p:ext uri="{BB962C8B-B14F-4D97-AF65-F5344CB8AC3E}">
        <p14:creationId xmlns:p14="http://schemas.microsoft.com/office/powerpoint/2010/main" val="18229961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Faktoren für Riester-Rente</a:t>
            </a:r>
            <a:endParaRPr lang="de-DE" dirty="0"/>
          </a:p>
        </p:txBody>
      </p:sp>
      <p:sp>
        <p:nvSpPr>
          <p:cNvPr id="3" name="Foliennummernplatzhalter 2"/>
          <p:cNvSpPr>
            <a:spLocks noGrp="1"/>
          </p:cNvSpPr>
          <p:nvPr>
            <p:ph type="sldNum" sz="quarter" idx="12"/>
          </p:nvPr>
        </p:nvSpPr>
        <p:spPr/>
        <p:txBody>
          <a:bodyPr/>
          <a:lstStyle/>
          <a:p>
            <a:pPr>
              <a:defRPr/>
            </a:pPr>
            <a:fld id="{1DABAE26-BF19-4492-87FC-ABD1D4F62AF2}" type="slidenum">
              <a:rPr lang="de-DE">
                <a:solidFill>
                  <a:prstClr val="white"/>
                </a:solidFill>
              </a:rPr>
              <a:pPr>
                <a:defRPr/>
              </a:pPr>
              <a:t>15</a:t>
            </a:fld>
            <a:endParaRPr lang="de-DE">
              <a:solidFill>
                <a:prstClr val="white"/>
              </a:solidFill>
            </a:endParaRPr>
          </a:p>
        </p:txBody>
      </p:sp>
      <p:sp>
        <p:nvSpPr>
          <p:cNvPr id="5" name="Inhaltsplatzhalter 4"/>
          <p:cNvSpPr>
            <a:spLocks noGrp="1"/>
          </p:cNvSpPr>
          <p:nvPr>
            <p:ph idx="1"/>
          </p:nvPr>
        </p:nvSpPr>
        <p:spPr>
          <a:xfrm>
            <a:off x="2056800" y="1617286"/>
            <a:ext cx="7999640" cy="4836051"/>
          </a:xfrm>
        </p:spPr>
        <p:txBody>
          <a:bodyPr>
            <a:normAutofit/>
          </a:bodyPr>
          <a:lstStyle/>
          <a:p>
            <a:r>
              <a:rPr lang="de-DE" sz="2500" b="1" dirty="0"/>
              <a:t>RR = </a:t>
            </a:r>
            <a:r>
              <a:rPr lang="de-DE" sz="2500" b="1" u="sng" dirty="0"/>
              <a:t>Rentenkapital</a:t>
            </a:r>
            <a:r>
              <a:rPr lang="de-DE" sz="2500" b="1" dirty="0"/>
              <a:t> x Rentenfaktor</a:t>
            </a:r>
          </a:p>
          <a:p>
            <a:pPr lvl="3" indent="0">
              <a:buNone/>
            </a:pPr>
            <a:r>
              <a:rPr lang="de-DE" sz="2500" b="1" dirty="0"/>
              <a:t>       10.000</a:t>
            </a:r>
            <a:endParaRPr lang="de-DE" sz="2500" b="1" dirty="0"/>
          </a:p>
          <a:p>
            <a:endParaRPr lang="de-DE" sz="2500" dirty="0"/>
          </a:p>
          <a:p>
            <a:r>
              <a:rPr lang="de-DE" sz="2500" dirty="0"/>
              <a:t>Beispiel:</a:t>
            </a:r>
          </a:p>
          <a:p>
            <a:pPr marL="285750" lvl="1" indent="0">
              <a:buNone/>
            </a:pPr>
            <a:r>
              <a:rPr lang="de-DE" sz="2500" dirty="0"/>
              <a:t> </a:t>
            </a:r>
            <a:r>
              <a:rPr lang="de-DE" sz="2500" u="sng" dirty="0">
                <a:solidFill>
                  <a:prstClr val="black"/>
                </a:solidFill>
              </a:rPr>
              <a:t>171.762,28 </a:t>
            </a:r>
            <a:r>
              <a:rPr lang="de-DE" sz="2500" u="sng" dirty="0">
                <a:solidFill>
                  <a:prstClr val="black"/>
                </a:solidFill>
              </a:rPr>
              <a:t>€</a:t>
            </a:r>
            <a:r>
              <a:rPr lang="de-DE" sz="2500" dirty="0">
                <a:solidFill>
                  <a:prstClr val="black"/>
                </a:solidFill>
              </a:rPr>
              <a:t>  x  29,11 = 500 EUR</a:t>
            </a:r>
            <a:endParaRPr lang="de-DE" sz="2500" u="sng" dirty="0">
              <a:solidFill>
                <a:prstClr val="black"/>
              </a:solidFill>
            </a:endParaRPr>
          </a:p>
          <a:p>
            <a:pPr marL="285750" lvl="1" indent="0">
              <a:buNone/>
            </a:pPr>
            <a:r>
              <a:rPr lang="de-DE" sz="2500" dirty="0">
                <a:solidFill>
                  <a:prstClr val="black"/>
                </a:solidFill>
              </a:rPr>
              <a:t> </a:t>
            </a:r>
            <a:r>
              <a:rPr lang="de-DE" sz="2500" dirty="0">
                <a:solidFill>
                  <a:prstClr val="black"/>
                </a:solidFill>
              </a:rPr>
              <a:t>  10.000</a:t>
            </a:r>
            <a:r>
              <a:rPr lang="de-DE" sz="2500" dirty="0"/>
              <a:t> </a:t>
            </a:r>
            <a:endParaRPr lang="de-DE" sz="2500" dirty="0"/>
          </a:p>
        </p:txBody>
      </p:sp>
      <p:pic>
        <p:nvPicPr>
          <p:cNvPr id="6" name="Bildplatzhalter 5"/>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7570" r="17570"/>
          <a:stretch>
            <a:fillRect/>
          </a:stretch>
        </p:blipFill>
        <p:spPr>
          <a:xfrm>
            <a:off x="7661276" y="3861644"/>
            <a:ext cx="2663825" cy="2879725"/>
          </a:xfrm>
          <a:prstGeom prst="rect">
            <a:avLst/>
          </a:prstGeom>
          <a:ln>
            <a:noFill/>
          </a:ln>
          <a:effectLst>
            <a:softEdge rad="112500"/>
          </a:effectLst>
        </p:spPr>
      </p:pic>
    </p:spTree>
    <p:extLst>
      <p:ext uri="{BB962C8B-B14F-4D97-AF65-F5344CB8AC3E}">
        <p14:creationId xmlns:p14="http://schemas.microsoft.com/office/powerpoint/2010/main" val="3287977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1000"/>
                                        <p:tgtEl>
                                          <p:spTgt spid="5">
                                            <p:txEl>
                                              <p:pRg st="1" end="1"/>
                                            </p:txEl>
                                          </p:spTgt>
                                        </p:tgtEl>
                                      </p:cBhvr>
                                    </p:animEffect>
                                    <p:anim calcmode="lin" valueType="num">
                                      <p:cBhvr>
                                        <p:cTn id="13"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Effect transition="in" filter="fade">
                                      <p:cBhvr>
                                        <p:cTn id="19" dur="1000"/>
                                        <p:tgtEl>
                                          <p:spTgt spid="5">
                                            <p:txEl>
                                              <p:pRg st="3" end="3"/>
                                            </p:txEl>
                                          </p:spTgt>
                                        </p:tgtEl>
                                      </p:cBhvr>
                                    </p:animEffect>
                                    <p:anim calcmode="lin" valueType="num">
                                      <p:cBhvr>
                                        <p:cTn id="20"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5">
                                            <p:txEl>
                                              <p:pRg st="3" end="3"/>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5">
                                            <p:txEl>
                                              <p:pRg st="4" end="4"/>
                                            </p:txEl>
                                          </p:spTgt>
                                        </p:tgtEl>
                                        <p:attrNameLst>
                                          <p:attrName>style.visibility</p:attrName>
                                        </p:attrNameLst>
                                      </p:cBhvr>
                                      <p:to>
                                        <p:strVal val="visible"/>
                                      </p:to>
                                    </p:set>
                                    <p:animEffect transition="in" filter="fade">
                                      <p:cBhvr>
                                        <p:cTn id="24" dur="1000"/>
                                        <p:tgtEl>
                                          <p:spTgt spid="5">
                                            <p:txEl>
                                              <p:pRg st="4" end="4"/>
                                            </p:txEl>
                                          </p:spTgt>
                                        </p:tgtEl>
                                      </p:cBhvr>
                                    </p:animEffect>
                                    <p:anim calcmode="lin" valueType="num">
                                      <p:cBhvr>
                                        <p:cTn id="25"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5">
                                            <p:txEl>
                                              <p:pRg st="4" end="4"/>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5">
                                            <p:txEl>
                                              <p:pRg st="5" end="5"/>
                                            </p:txEl>
                                          </p:spTgt>
                                        </p:tgtEl>
                                        <p:attrNameLst>
                                          <p:attrName>style.visibility</p:attrName>
                                        </p:attrNameLst>
                                      </p:cBhvr>
                                      <p:to>
                                        <p:strVal val="visible"/>
                                      </p:to>
                                    </p:set>
                                    <p:animEffect transition="in" filter="fade">
                                      <p:cBhvr>
                                        <p:cTn id="29" dur="1000"/>
                                        <p:tgtEl>
                                          <p:spTgt spid="5">
                                            <p:txEl>
                                              <p:pRg st="5" end="5"/>
                                            </p:txEl>
                                          </p:spTgt>
                                        </p:tgtEl>
                                      </p:cBhvr>
                                    </p:animEffect>
                                    <p:anim calcmode="lin" valueType="num">
                                      <p:cBhvr>
                                        <p:cTn id="30"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31"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Faktoren für Riester-Rente</a:t>
            </a:r>
            <a:endParaRPr lang="de-DE" dirty="0"/>
          </a:p>
        </p:txBody>
      </p:sp>
      <p:sp>
        <p:nvSpPr>
          <p:cNvPr id="3" name="Foliennummernplatzhalter 2"/>
          <p:cNvSpPr>
            <a:spLocks noGrp="1"/>
          </p:cNvSpPr>
          <p:nvPr>
            <p:ph type="sldNum" sz="quarter" idx="12"/>
          </p:nvPr>
        </p:nvSpPr>
        <p:spPr/>
        <p:txBody>
          <a:bodyPr/>
          <a:lstStyle/>
          <a:p>
            <a:pPr>
              <a:defRPr/>
            </a:pPr>
            <a:fld id="{1DABAE26-BF19-4492-87FC-ABD1D4F62AF2}" type="slidenum">
              <a:rPr lang="de-DE">
                <a:solidFill>
                  <a:prstClr val="white"/>
                </a:solidFill>
              </a:rPr>
              <a:pPr>
                <a:defRPr/>
              </a:pPr>
              <a:t>16</a:t>
            </a:fld>
            <a:endParaRPr lang="de-DE">
              <a:solidFill>
                <a:prstClr val="white"/>
              </a:solidFill>
            </a:endParaRPr>
          </a:p>
        </p:txBody>
      </p:sp>
      <p:sp>
        <p:nvSpPr>
          <p:cNvPr id="5" name="Inhaltsplatzhalter 4"/>
          <p:cNvSpPr>
            <a:spLocks noGrp="1"/>
          </p:cNvSpPr>
          <p:nvPr>
            <p:ph idx="1"/>
          </p:nvPr>
        </p:nvSpPr>
        <p:spPr>
          <a:xfrm>
            <a:off x="2056800" y="1689294"/>
            <a:ext cx="7999640" cy="4836051"/>
          </a:xfrm>
        </p:spPr>
        <p:txBody>
          <a:bodyPr>
            <a:normAutofit/>
          </a:bodyPr>
          <a:lstStyle/>
          <a:p>
            <a:r>
              <a:rPr lang="de-DE" sz="2500" dirty="0"/>
              <a:t>hohes Rentenkapital</a:t>
            </a:r>
            <a:endParaRPr lang="de-DE" sz="2500" dirty="0"/>
          </a:p>
          <a:p>
            <a:endParaRPr lang="de-DE" sz="2500" dirty="0"/>
          </a:p>
          <a:p>
            <a:r>
              <a:rPr lang="de-DE" sz="2500" dirty="0"/>
              <a:t>hohe Rentenfaktoren</a:t>
            </a:r>
            <a:endParaRPr lang="de-DE" sz="2500" dirty="0"/>
          </a:p>
        </p:txBody>
      </p:sp>
      <p:pic>
        <p:nvPicPr>
          <p:cNvPr id="6" name="Bildplatzhalter 5"/>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7570" r="17570"/>
          <a:stretch>
            <a:fillRect/>
          </a:stretch>
        </p:blipFill>
        <p:spPr>
          <a:xfrm>
            <a:off x="7661276" y="3861644"/>
            <a:ext cx="2663825" cy="2879725"/>
          </a:xfrm>
          <a:prstGeom prst="rect">
            <a:avLst/>
          </a:prstGeom>
          <a:ln>
            <a:noFill/>
          </a:ln>
          <a:effectLst>
            <a:softEdge rad="112500"/>
          </a:effectLst>
        </p:spPr>
      </p:pic>
    </p:spTree>
    <p:extLst>
      <p:ext uri="{BB962C8B-B14F-4D97-AF65-F5344CB8AC3E}">
        <p14:creationId xmlns:p14="http://schemas.microsoft.com/office/powerpoint/2010/main" val="32140703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l="8035" t="9688" r="9903" b="4597"/>
          <a:stretch>
            <a:fillRect/>
          </a:stretch>
        </p:blipFill>
        <p:spPr bwMode="auto">
          <a:xfrm>
            <a:off x="1964444" y="1412778"/>
            <a:ext cx="7875972" cy="55503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4"/>
          <p:cNvSpPr>
            <a:spLocks noChangeArrowheads="1"/>
          </p:cNvSpPr>
          <p:nvPr/>
        </p:nvSpPr>
        <p:spPr bwMode="auto">
          <a:xfrm>
            <a:off x="2832329" y="2924176"/>
            <a:ext cx="6936081" cy="1884363"/>
          </a:xfrm>
          <a:prstGeom prst="rect">
            <a:avLst/>
          </a:prstGeom>
          <a:solidFill>
            <a:srgbClr val="FF0000"/>
          </a:solidFill>
          <a:ln>
            <a:noFill/>
          </a:ln>
          <a:effectLst/>
          <a:extLst/>
        </p:spPr>
        <p:txBody>
          <a:bodyPr wrap="none" lIns="91216" tIns="45608" rIns="91216" bIns="45608" anchor="ctr"/>
          <a:lstStyle/>
          <a:p>
            <a:pPr algn="ctr" fontAlgn="base">
              <a:spcBef>
                <a:spcPct val="0"/>
              </a:spcBef>
              <a:spcAft>
                <a:spcPct val="0"/>
              </a:spcAft>
              <a:defRPr/>
            </a:pPr>
            <a:r>
              <a:rPr lang="de-DE" sz="2800" b="1" kern="0" dirty="0">
                <a:solidFill>
                  <a:srgbClr val="000000"/>
                </a:solidFill>
                <a:latin typeface="Arial"/>
                <a:ea typeface="Microsoft YaHei" charset="-122"/>
                <a:cs typeface="Arial" pitchFamily="34" charset="0"/>
              </a:rPr>
              <a:t>Wie aussagekräftig sind Vergleiche bei </a:t>
            </a:r>
          </a:p>
          <a:p>
            <a:pPr algn="ctr" fontAlgn="base">
              <a:spcBef>
                <a:spcPct val="0"/>
              </a:spcBef>
              <a:spcAft>
                <a:spcPct val="0"/>
              </a:spcAft>
              <a:defRPr/>
            </a:pPr>
            <a:r>
              <a:rPr lang="de-DE" sz="2800" b="1" kern="0" dirty="0">
                <a:solidFill>
                  <a:srgbClr val="000000"/>
                </a:solidFill>
                <a:latin typeface="Arial"/>
                <a:ea typeface="Microsoft YaHei" charset="-122"/>
                <a:cs typeface="Arial" pitchFamily="34" charset="0"/>
              </a:rPr>
              <a:t>Altersversorgungstarifen?</a:t>
            </a:r>
          </a:p>
        </p:txBody>
      </p:sp>
      <p:sp>
        <p:nvSpPr>
          <p:cNvPr id="10244" name="Rectangle 3"/>
          <p:cNvSpPr>
            <a:spLocks/>
          </p:cNvSpPr>
          <p:nvPr/>
        </p:nvSpPr>
        <p:spPr bwMode="auto">
          <a:xfrm>
            <a:off x="1829952" y="293692"/>
            <a:ext cx="5994241"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defTabSz="912813" eaLnBrk="0">
              <a:defRPr>
                <a:solidFill>
                  <a:schemeClr val="bg1"/>
                </a:solidFill>
                <a:latin typeface="Arial" pitchFamily="34" charset="0"/>
                <a:ea typeface="Microsoft YaHei" pitchFamily="34" charset="-122"/>
              </a:defRPr>
            </a:lvl1pPr>
            <a:lvl2pPr defTabSz="912813" eaLnBrk="0">
              <a:defRPr>
                <a:solidFill>
                  <a:schemeClr val="bg1"/>
                </a:solidFill>
                <a:latin typeface="Arial" pitchFamily="34" charset="0"/>
                <a:ea typeface="Microsoft YaHei" pitchFamily="34" charset="-122"/>
              </a:defRPr>
            </a:lvl2pPr>
            <a:lvl3pPr defTabSz="912813" eaLnBrk="0">
              <a:defRPr>
                <a:solidFill>
                  <a:schemeClr val="bg1"/>
                </a:solidFill>
                <a:latin typeface="Arial" pitchFamily="34" charset="0"/>
                <a:ea typeface="Microsoft YaHei" pitchFamily="34" charset="-122"/>
              </a:defRPr>
            </a:lvl3pPr>
            <a:lvl4pPr defTabSz="912813" eaLnBrk="0">
              <a:defRPr>
                <a:solidFill>
                  <a:schemeClr val="bg1"/>
                </a:solidFill>
                <a:latin typeface="Arial" pitchFamily="34" charset="0"/>
                <a:ea typeface="Microsoft YaHei" pitchFamily="34" charset="-122"/>
              </a:defRPr>
            </a:lvl4pPr>
            <a:lvl5pPr defTabSz="912813" eaLnBrk="0">
              <a:defRPr>
                <a:solidFill>
                  <a:schemeClr val="bg1"/>
                </a:solidFill>
                <a:latin typeface="Arial" pitchFamily="34" charset="0"/>
                <a:ea typeface="Microsoft YaHei" pitchFamily="34" charset="-122"/>
              </a:defRPr>
            </a:lvl5pPr>
            <a:lvl6pPr marL="2514600" indent="-228600" defTabSz="912813" eaLnBrk="0" fontAlgn="base" hangingPunct="0">
              <a:lnSpc>
                <a:spcPct val="93000"/>
              </a:lnSpc>
              <a:spcBef>
                <a:spcPct val="0"/>
              </a:spcBef>
              <a:spcAft>
                <a:spcPct val="0"/>
              </a:spcAft>
              <a:buClr>
                <a:srgbClr val="000000"/>
              </a:buClr>
              <a:buSzPct val="100000"/>
              <a:buFont typeface="Times New Roman" pitchFamily="18" charset="0"/>
              <a:defRPr>
                <a:solidFill>
                  <a:schemeClr val="bg1"/>
                </a:solidFill>
                <a:latin typeface="Arial" pitchFamily="34" charset="0"/>
                <a:ea typeface="Microsoft YaHei" pitchFamily="34" charset="-122"/>
              </a:defRPr>
            </a:lvl6pPr>
            <a:lvl7pPr marL="2971800" indent="-228600" defTabSz="912813" eaLnBrk="0" fontAlgn="base" hangingPunct="0">
              <a:lnSpc>
                <a:spcPct val="93000"/>
              </a:lnSpc>
              <a:spcBef>
                <a:spcPct val="0"/>
              </a:spcBef>
              <a:spcAft>
                <a:spcPct val="0"/>
              </a:spcAft>
              <a:buClr>
                <a:srgbClr val="000000"/>
              </a:buClr>
              <a:buSzPct val="100000"/>
              <a:buFont typeface="Times New Roman" pitchFamily="18" charset="0"/>
              <a:defRPr>
                <a:solidFill>
                  <a:schemeClr val="bg1"/>
                </a:solidFill>
                <a:latin typeface="Arial" pitchFamily="34" charset="0"/>
                <a:ea typeface="Microsoft YaHei" pitchFamily="34" charset="-122"/>
              </a:defRPr>
            </a:lvl7pPr>
            <a:lvl8pPr marL="3429000" indent="-228600" defTabSz="912813" eaLnBrk="0" fontAlgn="base" hangingPunct="0">
              <a:lnSpc>
                <a:spcPct val="93000"/>
              </a:lnSpc>
              <a:spcBef>
                <a:spcPct val="0"/>
              </a:spcBef>
              <a:spcAft>
                <a:spcPct val="0"/>
              </a:spcAft>
              <a:buClr>
                <a:srgbClr val="000000"/>
              </a:buClr>
              <a:buSzPct val="100000"/>
              <a:buFont typeface="Times New Roman" pitchFamily="18" charset="0"/>
              <a:defRPr>
                <a:solidFill>
                  <a:schemeClr val="bg1"/>
                </a:solidFill>
                <a:latin typeface="Arial" pitchFamily="34" charset="0"/>
                <a:ea typeface="Microsoft YaHei" pitchFamily="34" charset="-122"/>
              </a:defRPr>
            </a:lvl8pPr>
            <a:lvl9pPr marL="3886200" indent="-228600" defTabSz="912813" eaLnBrk="0" fontAlgn="base" hangingPunct="0">
              <a:lnSpc>
                <a:spcPct val="93000"/>
              </a:lnSpc>
              <a:spcBef>
                <a:spcPct val="0"/>
              </a:spcBef>
              <a:spcAft>
                <a:spcPct val="0"/>
              </a:spcAft>
              <a:buClr>
                <a:srgbClr val="000000"/>
              </a:buClr>
              <a:buSzPct val="100000"/>
              <a:buFont typeface="Times New Roman" pitchFamily="18" charset="0"/>
              <a:defRPr>
                <a:solidFill>
                  <a:schemeClr val="bg1"/>
                </a:solidFill>
                <a:latin typeface="Arial" pitchFamily="34" charset="0"/>
                <a:ea typeface="Microsoft YaHei" pitchFamily="34" charset="-122"/>
              </a:defRPr>
            </a:lvl9pPr>
          </a:lstStyle>
          <a:p>
            <a:pPr eaLnBrk="1" fontAlgn="base">
              <a:spcBef>
                <a:spcPct val="0"/>
              </a:spcBef>
              <a:spcAft>
                <a:spcPct val="0"/>
              </a:spcAft>
              <a:buClr>
                <a:srgbClr val="D7001C"/>
              </a:buClr>
              <a:buSzPct val="120000"/>
              <a:defRPr/>
            </a:pPr>
            <a:r>
              <a:rPr lang="de-DE" altLang="de-DE" sz="2400" dirty="0">
                <a:solidFill>
                  <a:srgbClr val="000000"/>
                </a:solidFill>
                <a:ea typeface="MS PGothic" pitchFamily="34" charset="-128"/>
                <a:cs typeface="Arial" pitchFamily="34" charset="0"/>
              </a:rPr>
              <a:t>Vergleichsberechnungen: Immer sinnvoll?</a:t>
            </a:r>
            <a:endParaRPr lang="de-DE" altLang="de-DE" sz="2400" dirty="0">
              <a:solidFill>
                <a:srgbClr val="000000"/>
              </a:solidFill>
              <a:ea typeface="MS PGothic" pitchFamily="34" charset="-128"/>
              <a:cs typeface="Arial" pitchFamily="34" charset="0"/>
            </a:endParaRPr>
          </a:p>
        </p:txBody>
      </p:sp>
    </p:spTree>
    <p:extLst>
      <p:ext uri="{BB962C8B-B14F-4D97-AF65-F5344CB8AC3E}">
        <p14:creationId xmlns:p14="http://schemas.microsoft.com/office/powerpoint/2010/main" val="38062893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1847528" y="1412777"/>
            <a:ext cx="5976664" cy="5976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el 1"/>
          <p:cNvSpPr>
            <a:spLocks noGrp="1"/>
          </p:cNvSpPr>
          <p:nvPr>
            <p:ph type="title"/>
          </p:nvPr>
        </p:nvSpPr>
        <p:spPr>
          <a:xfrm>
            <a:off x="1775521" y="260648"/>
            <a:ext cx="6912767" cy="1124776"/>
          </a:xfrm>
        </p:spPr>
        <p:txBody>
          <a:bodyPr>
            <a:normAutofit fontScale="90000"/>
          </a:bodyPr>
          <a:lstStyle/>
          <a:p>
            <a:r>
              <a:rPr lang="de-DE" dirty="0" smtClean="0"/>
              <a:t>Wie viel Schaum sollte im </a:t>
            </a:r>
            <a:r>
              <a:rPr lang="de-DE" dirty="0"/>
              <a:t>G</a:t>
            </a:r>
            <a:r>
              <a:rPr lang="de-DE" dirty="0" smtClean="0"/>
              <a:t>las sein</a:t>
            </a:r>
            <a:r>
              <a:rPr lang="de-DE" dirty="0"/>
              <a:t>?</a:t>
            </a:r>
            <a:br>
              <a:rPr lang="de-DE" dirty="0"/>
            </a:br>
            <a:r>
              <a:rPr lang="de-DE" dirty="0" smtClean="0"/>
              <a:t>oder</a:t>
            </a:r>
            <a:r>
              <a:rPr lang="de-DE" dirty="0"/>
              <a:t>:</a:t>
            </a:r>
            <a:br>
              <a:rPr lang="de-DE" dirty="0"/>
            </a:br>
            <a:r>
              <a:rPr lang="de-DE" dirty="0"/>
              <a:t>Wie viel sollte bei einem Riester im Aktienfonds sein?</a:t>
            </a:r>
          </a:p>
        </p:txBody>
      </p:sp>
      <p:sp>
        <p:nvSpPr>
          <p:cNvPr id="5" name="Pfeil nach links 4"/>
          <p:cNvSpPr/>
          <p:nvPr/>
        </p:nvSpPr>
        <p:spPr>
          <a:xfrm>
            <a:off x="5807968" y="2780928"/>
            <a:ext cx="3312368" cy="1584176"/>
          </a:xfrm>
          <a:prstGeom prst="lef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de-DE" dirty="0">
                <a:solidFill>
                  <a:prstClr val="white"/>
                </a:solidFill>
                <a:latin typeface="Arial"/>
              </a:rPr>
              <a:t>Deckungsstock- &amp;</a:t>
            </a:r>
          </a:p>
          <a:p>
            <a:pPr algn="ctr">
              <a:defRPr/>
            </a:pPr>
            <a:r>
              <a:rPr lang="de-DE" dirty="0">
                <a:solidFill>
                  <a:prstClr val="white"/>
                </a:solidFill>
                <a:latin typeface="Arial"/>
              </a:rPr>
              <a:t>Garantiefondsanteil</a:t>
            </a:r>
            <a:endParaRPr lang="de-DE" dirty="0">
              <a:solidFill>
                <a:prstClr val="white"/>
              </a:solidFill>
              <a:latin typeface="Arial"/>
            </a:endParaRPr>
          </a:p>
        </p:txBody>
      </p:sp>
      <p:sp>
        <p:nvSpPr>
          <p:cNvPr id="10" name="Pfeil nach links 9"/>
          <p:cNvSpPr/>
          <p:nvPr/>
        </p:nvSpPr>
        <p:spPr>
          <a:xfrm>
            <a:off x="5951984" y="5157192"/>
            <a:ext cx="3015952" cy="1512168"/>
          </a:xfrm>
          <a:prstGeom prst="leftArrow">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de-DE" dirty="0">
                <a:solidFill>
                  <a:prstClr val="white"/>
                </a:solidFill>
                <a:latin typeface="Arial"/>
              </a:rPr>
              <a:t>Aktienfonds-Anteil</a:t>
            </a:r>
            <a:endParaRPr lang="de-DE" dirty="0">
              <a:solidFill>
                <a:prstClr val="white"/>
              </a:solidFill>
              <a:latin typeface="Arial"/>
            </a:endParaRPr>
          </a:p>
        </p:txBody>
      </p:sp>
    </p:spTree>
    <p:extLst>
      <p:ext uri="{BB962C8B-B14F-4D97-AF65-F5344CB8AC3E}">
        <p14:creationId xmlns:p14="http://schemas.microsoft.com/office/powerpoint/2010/main" val="43295434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1103445" y="2156860"/>
            <a:ext cx="5952664" cy="4464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itel 1"/>
          <p:cNvSpPr>
            <a:spLocks noGrp="1"/>
          </p:cNvSpPr>
          <p:nvPr>
            <p:ph type="title"/>
          </p:nvPr>
        </p:nvSpPr>
        <p:spPr>
          <a:xfrm>
            <a:off x="1775521" y="260648"/>
            <a:ext cx="6912767" cy="1124776"/>
          </a:xfrm>
        </p:spPr>
        <p:txBody>
          <a:bodyPr>
            <a:normAutofit fontScale="90000"/>
          </a:bodyPr>
          <a:lstStyle/>
          <a:p>
            <a:r>
              <a:rPr lang="de-DE" dirty="0" smtClean="0"/>
              <a:t>Wie viel Schaum sollte im </a:t>
            </a:r>
            <a:r>
              <a:rPr lang="de-DE" dirty="0"/>
              <a:t>G</a:t>
            </a:r>
            <a:r>
              <a:rPr lang="de-DE" dirty="0" smtClean="0"/>
              <a:t>las sein</a:t>
            </a:r>
            <a:r>
              <a:rPr lang="de-DE" dirty="0"/>
              <a:t>?</a:t>
            </a:r>
            <a:br>
              <a:rPr lang="de-DE" dirty="0"/>
            </a:br>
            <a:r>
              <a:rPr lang="de-DE" dirty="0" smtClean="0"/>
              <a:t>oder</a:t>
            </a:r>
            <a:r>
              <a:rPr lang="de-DE" dirty="0"/>
              <a:t>:</a:t>
            </a:r>
            <a:br>
              <a:rPr lang="de-DE" dirty="0"/>
            </a:br>
            <a:r>
              <a:rPr lang="de-DE" dirty="0"/>
              <a:t>Wie viel sollte bei einem Riester im Aktienfonds sein?</a:t>
            </a:r>
          </a:p>
        </p:txBody>
      </p:sp>
      <p:sp>
        <p:nvSpPr>
          <p:cNvPr id="8" name="Pfeil nach links 7"/>
          <p:cNvSpPr/>
          <p:nvPr/>
        </p:nvSpPr>
        <p:spPr>
          <a:xfrm>
            <a:off x="5159896" y="1916832"/>
            <a:ext cx="3168352" cy="1512168"/>
          </a:xfrm>
          <a:prstGeom prst="lef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de-DE" dirty="0">
                <a:solidFill>
                  <a:prstClr val="white"/>
                </a:solidFill>
                <a:latin typeface="Arial"/>
              </a:rPr>
              <a:t>Deckungsstock-Anteil</a:t>
            </a:r>
          </a:p>
        </p:txBody>
      </p:sp>
      <p:sp>
        <p:nvSpPr>
          <p:cNvPr id="9" name="Pfeil nach links 8"/>
          <p:cNvSpPr/>
          <p:nvPr/>
        </p:nvSpPr>
        <p:spPr>
          <a:xfrm>
            <a:off x="5159896" y="4221088"/>
            <a:ext cx="3168352" cy="1512168"/>
          </a:xfrm>
          <a:prstGeom prst="leftArrow">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de-DE" dirty="0">
                <a:solidFill>
                  <a:prstClr val="white"/>
                </a:solidFill>
                <a:latin typeface="Arial"/>
              </a:rPr>
              <a:t>Aktienfonds-Anteil</a:t>
            </a:r>
            <a:endParaRPr lang="de-DE" dirty="0">
              <a:solidFill>
                <a:prstClr val="white"/>
              </a:solidFill>
              <a:latin typeface="Arial"/>
            </a:endParaRPr>
          </a:p>
        </p:txBody>
      </p:sp>
    </p:spTree>
    <p:extLst>
      <p:ext uri="{BB962C8B-B14F-4D97-AF65-F5344CB8AC3E}">
        <p14:creationId xmlns:p14="http://schemas.microsoft.com/office/powerpoint/2010/main" val="5694526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p:cNvSpPr/>
          <p:nvPr/>
        </p:nvSpPr>
        <p:spPr bwMode="auto">
          <a:xfrm>
            <a:off x="2116373" y="5067376"/>
            <a:ext cx="1368000" cy="1673992"/>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de-DE" sz="2400" dirty="0">
              <a:solidFill>
                <a:srgbClr val="000000"/>
              </a:solidFill>
              <a:latin typeface="Arial"/>
              <a:ea typeface="ヒラギノ角ゴ Pro W3"/>
            </a:endParaRPr>
          </a:p>
        </p:txBody>
      </p:sp>
      <p:sp>
        <p:nvSpPr>
          <p:cNvPr id="14" name="Rechteck 13"/>
          <p:cNvSpPr/>
          <p:nvPr/>
        </p:nvSpPr>
        <p:spPr bwMode="auto">
          <a:xfrm>
            <a:off x="3484373" y="4342190"/>
            <a:ext cx="1368000" cy="2394000"/>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de-DE" sz="2400" dirty="0">
              <a:solidFill>
                <a:srgbClr val="000000"/>
              </a:solidFill>
              <a:latin typeface="Arial"/>
              <a:ea typeface="ヒラギノ角ゴ Pro W3"/>
            </a:endParaRPr>
          </a:p>
        </p:txBody>
      </p:sp>
      <p:sp>
        <p:nvSpPr>
          <p:cNvPr id="15" name="Rechteck 14"/>
          <p:cNvSpPr/>
          <p:nvPr/>
        </p:nvSpPr>
        <p:spPr bwMode="auto">
          <a:xfrm>
            <a:off x="6218950" y="2907368"/>
            <a:ext cx="1455074" cy="3834000"/>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de-DE" sz="2400" dirty="0">
              <a:solidFill>
                <a:srgbClr val="FFFFFF"/>
              </a:solidFill>
              <a:latin typeface="Arial"/>
              <a:ea typeface="ヒラギノ角ゴ Pro W3"/>
            </a:endParaRPr>
          </a:p>
        </p:txBody>
      </p:sp>
      <p:sp>
        <p:nvSpPr>
          <p:cNvPr id="16" name="Rechteck 15"/>
          <p:cNvSpPr/>
          <p:nvPr/>
        </p:nvSpPr>
        <p:spPr bwMode="auto">
          <a:xfrm>
            <a:off x="4850950" y="3619111"/>
            <a:ext cx="1368000" cy="3114000"/>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de-DE" sz="2400" dirty="0">
              <a:solidFill>
                <a:srgbClr val="FFFFFF"/>
              </a:solidFill>
              <a:latin typeface="Arial"/>
              <a:ea typeface="ヒラギノ角ゴ Pro W3"/>
            </a:endParaRPr>
          </a:p>
        </p:txBody>
      </p:sp>
      <p:sp>
        <p:nvSpPr>
          <p:cNvPr id="17" name="Rechteck 16"/>
          <p:cNvSpPr/>
          <p:nvPr/>
        </p:nvSpPr>
        <p:spPr bwMode="auto">
          <a:xfrm>
            <a:off x="8956373" y="1459111"/>
            <a:ext cx="1368000" cy="5274000"/>
          </a:xfrm>
          <a:prstGeom prst="rect">
            <a:avLst/>
          </a:prstGeom>
          <a:solidFill>
            <a:srgbClr val="EF7F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de-DE" sz="2400" dirty="0">
              <a:solidFill>
                <a:srgbClr val="FFFFFF"/>
              </a:solidFill>
              <a:latin typeface="Arial"/>
              <a:ea typeface="ヒラギノ角ゴ Pro W3"/>
            </a:endParaRPr>
          </a:p>
        </p:txBody>
      </p:sp>
      <p:sp>
        <p:nvSpPr>
          <p:cNvPr id="2" name="Titel 1"/>
          <p:cNvSpPr>
            <a:spLocks noGrp="1"/>
          </p:cNvSpPr>
          <p:nvPr>
            <p:ph type="title"/>
          </p:nvPr>
        </p:nvSpPr>
        <p:spPr/>
        <p:txBody>
          <a:bodyPr/>
          <a:lstStyle/>
          <a:p>
            <a:r>
              <a:rPr lang="de-DE" sz="2400" dirty="0"/>
              <a:t>Garantiemodelle im Überblick</a:t>
            </a:r>
            <a:endParaRPr lang="de-DE" sz="2400" dirty="0"/>
          </a:p>
        </p:txBody>
      </p:sp>
      <p:sp>
        <p:nvSpPr>
          <p:cNvPr id="12" name="Inhaltsplatzhalter 2"/>
          <p:cNvSpPr txBox="1">
            <a:spLocks/>
          </p:cNvSpPr>
          <p:nvPr/>
        </p:nvSpPr>
        <p:spPr bwMode="auto">
          <a:xfrm>
            <a:off x="9042176" y="1556792"/>
            <a:ext cx="1374304" cy="28803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marL="390525" indent="-390525" algn="l" rtl="0" eaLnBrk="0" fontAlgn="base" hangingPunct="0">
              <a:spcBef>
                <a:spcPct val="20000"/>
              </a:spcBef>
              <a:spcAft>
                <a:spcPct val="0"/>
              </a:spcAft>
              <a:buSzPct val="130000"/>
              <a:buBlip>
                <a:blip r:embed="rId3"/>
              </a:buBlip>
              <a:defRPr sz="2000">
                <a:solidFill>
                  <a:schemeClr val="tx1"/>
                </a:solidFill>
                <a:latin typeface="+mn-lt"/>
                <a:ea typeface="+mn-ea"/>
                <a:cs typeface="+mn-cs"/>
              </a:defRPr>
            </a:lvl1pPr>
            <a:lvl2pPr marL="652463" indent="-260350" algn="l" rtl="0" eaLnBrk="0" fontAlgn="base" hangingPunct="0">
              <a:spcBef>
                <a:spcPct val="20000"/>
              </a:spcBef>
              <a:spcAft>
                <a:spcPct val="0"/>
              </a:spcAft>
              <a:buClr>
                <a:srgbClr val="EE7F00"/>
              </a:buClr>
              <a:buSzPct val="90000"/>
              <a:buFont typeface="Wingdings" pitchFamily="2" charset="2"/>
              <a:buBlip>
                <a:blip r:embed="rId3"/>
              </a:buBlip>
              <a:defRPr>
                <a:solidFill>
                  <a:schemeClr val="tx1"/>
                </a:solidFill>
                <a:latin typeface="+mn-lt"/>
                <a:ea typeface="+mn-ea"/>
              </a:defRPr>
            </a:lvl2pPr>
            <a:lvl3pPr marL="896938" indent="-242888" algn="l" rtl="0" eaLnBrk="0" fontAlgn="base" hangingPunct="0">
              <a:spcBef>
                <a:spcPct val="20000"/>
              </a:spcBef>
              <a:spcAft>
                <a:spcPct val="0"/>
              </a:spcAft>
              <a:buClr>
                <a:srgbClr val="EE7F00"/>
              </a:buClr>
              <a:buSzPct val="90000"/>
              <a:buFont typeface="Wingdings" pitchFamily="2" charset="2"/>
              <a:buBlip>
                <a:blip r:embed="rId3"/>
              </a:buBlip>
              <a:defRPr>
                <a:solidFill>
                  <a:schemeClr val="tx1"/>
                </a:solidFill>
                <a:latin typeface="+mn-lt"/>
                <a:ea typeface="+mn-ea"/>
              </a:defRPr>
            </a:lvl3pPr>
            <a:lvl4pPr marL="1114425" indent="-215900" algn="l" rtl="0" eaLnBrk="0" fontAlgn="base" hangingPunct="0">
              <a:spcBef>
                <a:spcPct val="20000"/>
              </a:spcBef>
              <a:spcAft>
                <a:spcPct val="0"/>
              </a:spcAft>
              <a:buClr>
                <a:srgbClr val="EE7F00"/>
              </a:buClr>
              <a:buSzPct val="90000"/>
              <a:buFont typeface="Wingdings" pitchFamily="2" charset="2"/>
              <a:buBlip>
                <a:blip r:embed="rId3"/>
              </a:buBlip>
              <a:defRPr>
                <a:solidFill>
                  <a:schemeClr val="tx1"/>
                </a:solidFill>
                <a:latin typeface="+mn-lt"/>
                <a:ea typeface="+mn-ea"/>
              </a:defRPr>
            </a:lvl4pPr>
            <a:lvl5pPr marL="1365250" indent="-249238" algn="l" rtl="0" eaLnBrk="0" fontAlgn="base" hangingPunct="0">
              <a:spcBef>
                <a:spcPct val="20000"/>
              </a:spcBef>
              <a:spcAft>
                <a:spcPct val="0"/>
              </a:spcAft>
              <a:buClr>
                <a:srgbClr val="EE7F00"/>
              </a:buClr>
              <a:buSzPct val="90000"/>
              <a:buFont typeface="Wingdings" pitchFamily="2" charset="2"/>
              <a:buBlip>
                <a:blip r:embed="rId3"/>
              </a:buBlip>
              <a:defRPr>
                <a:solidFill>
                  <a:schemeClr val="tx1"/>
                </a:solidFill>
                <a:latin typeface="+mn-lt"/>
                <a:ea typeface="+mn-ea"/>
              </a:defRPr>
            </a:lvl5pPr>
            <a:lvl6pPr marL="1822450" indent="-249238" algn="l" rtl="0" fontAlgn="base">
              <a:spcBef>
                <a:spcPct val="20000"/>
              </a:spcBef>
              <a:spcAft>
                <a:spcPct val="0"/>
              </a:spcAft>
              <a:buClr>
                <a:srgbClr val="EE7F00"/>
              </a:buClr>
              <a:buSzPct val="90000"/>
              <a:buFont typeface="Wingdings" pitchFamily="2" charset="2"/>
              <a:buBlip>
                <a:blip r:embed="rId3"/>
              </a:buBlip>
              <a:defRPr>
                <a:solidFill>
                  <a:schemeClr val="tx1"/>
                </a:solidFill>
                <a:latin typeface="+mn-lt"/>
                <a:ea typeface="+mn-ea"/>
              </a:defRPr>
            </a:lvl6pPr>
            <a:lvl7pPr marL="2279650" indent="-249238" algn="l" rtl="0" fontAlgn="base">
              <a:spcBef>
                <a:spcPct val="20000"/>
              </a:spcBef>
              <a:spcAft>
                <a:spcPct val="0"/>
              </a:spcAft>
              <a:buClr>
                <a:srgbClr val="EE7F00"/>
              </a:buClr>
              <a:buSzPct val="90000"/>
              <a:buFont typeface="Wingdings" pitchFamily="2" charset="2"/>
              <a:buBlip>
                <a:blip r:embed="rId3"/>
              </a:buBlip>
              <a:defRPr>
                <a:solidFill>
                  <a:schemeClr val="tx1"/>
                </a:solidFill>
                <a:latin typeface="+mn-lt"/>
                <a:ea typeface="+mn-ea"/>
              </a:defRPr>
            </a:lvl7pPr>
            <a:lvl8pPr marL="2736850" indent="-249238" algn="l" rtl="0" fontAlgn="base">
              <a:spcBef>
                <a:spcPct val="20000"/>
              </a:spcBef>
              <a:spcAft>
                <a:spcPct val="0"/>
              </a:spcAft>
              <a:buClr>
                <a:srgbClr val="EE7F00"/>
              </a:buClr>
              <a:buSzPct val="90000"/>
              <a:buFont typeface="Wingdings" pitchFamily="2" charset="2"/>
              <a:buBlip>
                <a:blip r:embed="rId3"/>
              </a:buBlip>
              <a:defRPr>
                <a:solidFill>
                  <a:schemeClr val="tx1"/>
                </a:solidFill>
                <a:latin typeface="+mn-lt"/>
                <a:ea typeface="+mn-ea"/>
              </a:defRPr>
            </a:lvl8pPr>
            <a:lvl9pPr marL="3194050" indent="-249238" algn="l" rtl="0" fontAlgn="base">
              <a:spcBef>
                <a:spcPct val="20000"/>
              </a:spcBef>
              <a:spcAft>
                <a:spcPct val="0"/>
              </a:spcAft>
              <a:buClr>
                <a:srgbClr val="EE7F00"/>
              </a:buClr>
              <a:buSzPct val="90000"/>
              <a:buFont typeface="Wingdings" pitchFamily="2" charset="2"/>
              <a:buBlip>
                <a:blip r:embed="rId3"/>
              </a:buBlip>
              <a:defRPr>
                <a:solidFill>
                  <a:schemeClr val="tx1"/>
                </a:solidFill>
                <a:latin typeface="+mn-lt"/>
                <a:ea typeface="+mn-ea"/>
              </a:defRPr>
            </a:lvl9pPr>
          </a:lstStyle>
          <a:p>
            <a:pPr marL="0" indent="0">
              <a:buNone/>
              <a:defRPr/>
            </a:pPr>
            <a:r>
              <a:rPr lang="de-DE" sz="1100" b="1" dirty="0">
                <a:solidFill>
                  <a:srgbClr val="FFFFFF"/>
                </a:solidFill>
                <a:latin typeface="Arial"/>
                <a:ea typeface="ヒラギノ角ゴ Pro W3"/>
              </a:rPr>
              <a:t>i-CPPI</a:t>
            </a:r>
          </a:p>
          <a:p>
            <a:pPr marL="0" indent="0">
              <a:buNone/>
              <a:defRPr/>
            </a:pPr>
            <a:endParaRPr lang="de-DE" sz="1100" b="1" dirty="0">
              <a:solidFill>
                <a:srgbClr val="FFFFFF"/>
              </a:solidFill>
              <a:latin typeface="Arial"/>
              <a:ea typeface="ヒラギノ角ゴ Pro W3"/>
            </a:endParaRPr>
          </a:p>
          <a:p>
            <a:pPr marL="0" indent="0">
              <a:buNone/>
              <a:defRPr/>
            </a:pPr>
            <a:r>
              <a:rPr lang="de-DE" sz="1100" dirty="0">
                <a:solidFill>
                  <a:srgbClr val="FFFFFF"/>
                </a:solidFill>
                <a:latin typeface="Arial"/>
                <a:ea typeface="ヒラギノ角ゴ Pro W3"/>
              </a:rPr>
              <a:t>- Einklang von </a:t>
            </a:r>
          </a:p>
          <a:p>
            <a:pPr marL="0" indent="0">
              <a:buNone/>
              <a:defRPr/>
            </a:pPr>
            <a:r>
              <a:rPr lang="de-DE" sz="1100" dirty="0">
                <a:solidFill>
                  <a:srgbClr val="FFFFFF"/>
                </a:solidFill>
                <a:latin typeface="Arial"/>
                <a:ea typeface="ヒラギノ角ゴ Pro W3"/>
              </a:rPr>
              <a:t>  Rendite und  </a:t>
            </a:r>
          </a:p>
          <a:p>
            <a:pPr marL="0" indent="0">
              <a:buNone/>
              <a:defRPr/>
            </a:pPr>
            <a:r>
              <a:rPr lang="de-DE" sz="1100" dirty="0">
                <a:solidFill>
                  <a:srgbClr val="FFFFFF"/>
                </a:solidFill>
                <a:latin typeface="Arial"/>
                <a:ea typeface="ヒラギノ角ゴ Pro W3"/>
              </a:rPr>
              <a:t> </a:t>
            </a:r>
            <a:r>
              <a:rPr lang="de-DE" sz="1100" dirty="0">
                <a:solidFill>
                  <a:srgbClr val="FFFFFF"/>
                </a:solidFill>
                <a:latin typeface="Arial"/>
                <a:ea typeface="ヒラギノ角ゴ Pro W3"/>
              </a:rPr>
              <a:t> Sicherheit</a:t>
            </a:r>
          </a:p>
          <a:p>
            <a:pPr>
              <a:buFontTx/>
              <a:buChar char="-"/>
              <a:defRPr/>
            </a:pPr>
            <a:endParaRPr lang="de-DE" sz="1100" dirty="0">
              <a:solidFill>
                <a:srgbClr val="FFFFFF"/>
              </a:solidFill>
              <a:latin typeface="Arial"/>
              <a:ea typeface="ヒラギノ角ゴ Pro W3"/>
            </a:endParaRPr>
          </a:p>
          <a:p>
            <a:pPr>
              <a:buFontTx/>
              <a:buChar char="-"/>
              <a:defRPr/>
            </a:pPr>
            <a:endParaRPr lang="de-DE" sz="1100" dirty="0">
              <a:solidFill>
                <a:srgbClr val="FFFFFF"/>
              </a:solidFill>
              <a:latin typeface="Arial"/>
              <a:ea typeface="ヒラギノ角ゴ Pro W3"/>
            </a:endParaRPr>
          </a:p>
        </p:txBody>
      </p:sp>
      <p:pic>
        <p:nvPicPr>
          <p:cNvPr id="18" name="Picture 6" descr="WWW IntelliProtect Logo 4c ohne Schatten"/>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21122840">
            <a:off x="9055426" y="3005997"/>
            <a:ext cx="1257238" cy="1230902"/>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0" name="Rechteck 19"/>
          <p:cNvSpPr/>
          <p:nvPr/>
        </p:nvSpPr>
        <p:spPr bwMode="auto">
          <a:xfrm>
            <a:off x="7588373" y="2182190"/>
            <a:ext cx="1368000" cy="4554000"/>
          </a:xfrm>
          <a:prstGeom prst="rect">
            <a:avLst/>
          </a:prstGeom>
          <a:solidFill>
            <a:schemeClr val="accent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de-DE" sz="2400" dirty="0">
              <a:solidFill>
                <a:srgbClr val="FFFFFF"/>
              </a:solidFill>
              <a:latin typeface="Arial"/>
              <a:ea typeface="ヒラギノ角ゴ Pro W3"/>
            </a:endParaRPr>
          </a:p>
        </p:txBody>
      </p:sp>
      <p:pic>
        <p:nvPicPr>
          <p:cNvPr id="19" name="Picture 2"/>
          <p:cNvPicPr>
            <a:picLocks noChangeAspect="1" noChangeArrowheads="1"/>
          </p:cNvPicPr>
          <p:nvPr/>
        </p:nvPicPr>
        <p:blipFill rotWithShape="1">
          <a:blip r:embed="rId5">
            <a:duotone>
              <a:schemeClr val="accent5">
                <a:shade val="45000"/>
                <a:satMod val="135000"/>
              </a:schemeClr>
              <a:prstClr val="white"/>
            </a:duotone>
            <a:extLst>
              <a:ext uri="{BEBA8EAE-BF5A-486C-A8C5-ECC9F3942E4B}">
                <a14:imgProps xmlns:a14="http://schemas.microsoft.com/office/drawing/2010/main">
                  <a14:imgLayer r:embed="rId6">
                    <a14:imgEffect>
                      <a14:backgroundRemoval t="3631" b="98883" l="2322" r="99476">
                        <a14:foregroundMark x1="77603" y1="40782" x2="77603" y2="40782"/>
                        <a14:foregroundMark x1="60000" y1="38547" x2="60000" y2="38547"/>
                        <a14:foregroundMark x1="43146" y1="44972" x2="43146" y2="44972"/>
                        <a14:foregroundMark x1="26442" y1="43855" x2="26442" y2="43855"/>
                        <a14:foregroundMark x1="10037" y1="64804" x2="10037" y2="64804"/>
                        <a14:foregroundMark x1="30861" y1="96089" x2="30861" y2="96089"/>
                        <a14:foregroundMark x1="62772" y1="31006" x2="62772" y2="31006"/>
                        <a14:foregroundMark x1="65094" y1="34916" x2="65094" y2="34916"/>
                        <a14:foregroundMark x1="66142" y1="36872" x2="66142" y2="36872"/>
                        <a14:foregroundMark x1="67416" y1="39385" x2="67416" y2="39385"/>
                        <a14:foregroundMark x1="52135" y1="12570" x2="52135" y2="12570"/>
                        <a14:foregroundMark x1="53633" y1="15363" x2="53633" y2="15363"/>
                        <a14:foregroundMark x1="56105" y1="20112" x2="56105" y2="20112"/>
                        <a14:foregroundMark x1="51311" y1="10894" x2="51311" y2="10894"/>
                        <a14:backgroundMark x1="9363" y1="81006" x2="9363" y2="81006"/>
                        <a14:backgroundMark x1="75056" y1="38827" x2="75056" y2="38827"/>
                        <a14:backgroundMark x1="76554" y1="72067" x2="76554" y2="72067"/>
                        <a14:backgroundMark x1="62322" y1="33520" x2="62322" y2="33520"/>
                        <a14:backgroundMark x1="41573" y1="48603" x2="41573" y2="48603"/>
                      </a14:backgroundRemoval>
                    </a14:imgEffect>
                  </a14:imgLayer>
                </a14:imgProps>
              </a:ext>
              <a:ext uri="{28A0092B-C50C-407E-A947-70E740481C1C}">
                <a14:useLocalDpi xmlns:a14="http://schemas.microsoft.com/office/drawing/2010/main" val="0"/>
              </a:ext>
            </a:extLst>
          </a:blip>
          <a:srcRect t="4310"/>
          <a:stretch/>
        </p:blipFill>
        <p:spPr bwMode="auto">
          <a:xfrm>
            <a:off x="2136001" y="4716227"/>
            <a:ext cx="7992448" cy="2050920"/>
          </a:xfrm>
          <a:prstGeom prst="rect">
            <a:avLst/>
          </a:prstGeom>
          <a:noFill/>
          <a:ln>
            <a:noFill/>
          </a:ln>
          <a:scene3d>
            <a:camera prst="orthographicFront">
              <a:rot lat="0" lon="0" rev="30000"/>
            </a:camera>
            <a:lightRig rig="threePt" dir="t"/>
          </a:scene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Inhaltsplatzhalter 2"/>
          <p:cNvSpPr txBox="1">
            <a:spLocks/>
          </p:cNvSpPr>
          <p:nvPr/>
        </p:nvSpPr>
        <p:spPr bwMode="auto">
          <a:xfrm>
            <a:off x="6315472" y="3004904"/>
            <a:ext cx="1728192" cy="349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marL="390525" indent="-390525" algn="l" rtl="0" eaLnBrk="0" fontAlgn="base" hangingPunct="0">
              <a:spcBef>
                <a:spcPct val="20000"/>
              </a:spcBef>
              <a:spcAft>
                <a:spcPct val="0"/>
              </a:spcAft>
              <a:buSzPct val="130000"/>
              <a:buBlip>
                <a:blip r:embed="rId3"/>
              </a:buBlip>
              <a:defRPr sz="2000">
                <a:solidFill>
                  <a:schemeClr val="tx1"/>
                </a:solidFill>
                <a:latin typeface="+mn-lt"/>
                <a:ea typeface="+mn-ea"/>
                <a:cs typeface="+mn-cs"/>
              </a:defRPr>
            </a:lvl1pPr>
            <a:lvl2pPr marL="652463" indent="-260350" algn="l" rtl="0" eaLnBrk="0" fontAlgn="base" hangingPunct="0">
              <a:spcBef>
                <a:spcPct val="20000"/>
              </a:spcBef>
              <a:spcAft>
                <a:spcPct val="0"/>
              </a:spcAft>
              <a:buClr>
                <a:srgbClr val="EE7F00"/>
              </a:buClr>
              <a:buSzPct val="90000"/>
              <a:buFont typeface="Wingdings" pitchFamily="2" charset="2"/>
              <a:buBlip>
                <a:blip r:embed="rId3"/>
              </a:buBlip>
              <a:defRPr>
                <a:solidFill>
                  <a:schemeClr val="tx1"/>
                </a:solidFill>
                <a:latin typeface="+mn-lt"/>
                <a:ea typeface="+mn-ea"/>
              </a:defRPr>
            </a:lvl2pPr>
            <a:lvl3pPr marL="896938" indent="-242888" algn="l" rtl="0" eaLnBrk="0" fontAlgn="base" hangingPunct="0">
              <a:spcBef>
                <a:spcPct val="20000"/>
              </a:spcBef>
              <a:spcAft>
                <a:spcPct val="0"/>
              </a:spcAft>
              <a:buClr>
                <a:srgbClr val="EE7F00"/>
              </a:buClr>
              <a:buSzPct val="90000"/>
              <a:buFont typeface="Wingdings" pitchFamily="2" charset="2"/>
              <a:buBlip>
                <a:blip r:embed="rId3"/>
              </a:buBlip>
              <a:defRPr>
                <a:solidFill>
                  <a:schemeClr val="tx1"/>
                </a:solidFill>
                <a:latin typeface="+mn-lt"/>
                <a:ea typeface="+mn-ea"/>
              </a:defRPr>
            </a:lvl3pPr>
            <a:lvl4pPr marL="1114425" indent="-215900" algn="l" rtl="0" eaLnBrk="0" fontAlgn="base" hangingPunct="0">
              <a:spcBef>
                <a:spcPct val="20000"/>
              </a:spcBef>
              <a:spcAft>
                <a:spcPct val="0"/>
              </a:spcAft>
              <a:buClr>
                <a:srgbClr val="EE7F00"/>
              </a:buClr>
              <a:buSzPct val="90000"/>
              <a:buFont typeface="Wingdings" pitchFamily="2" charset="2"/>
              <a:buBlip>
                <a:blip r:embed="rId3"/>
              </a:buBlip>
              <a:defRPr>
                <a:solidFill>
                  <a:schemeClr val="tx1"/>
                </a:solidFill>
                <a:latin typeface="+mn-lt"/>
                <a:ea typeface="+mn-ea"/>
              </a:defRPr>
            </a:lvl4pPr>
            <a:lvl5pPr marL="1365250" indent="-249238" algn="l" rtl="0" eaLnBrk="0" fontAlgn="base" hangingPunct="0">
              <a:spcBef>
                <a:spcPct val="20000"/>
              </a:spcBef>
              <a:spcAft>
                <a:spcPct val="0"/>
              </a:spcAft>
              <a:buClr>
                <a:srgbClr val="EE7F00"/>
              </a:buClr>
              <a:buSzPct val="90000"/>
              <a:buFont typeface="Wingdings" pitchFamily="2" charset="2"/>
              <a:buBlip>
                <a:blip r:embed="rId3"/>
              </a:buBlip>
              <a:defRPr>
                <a:solidFill>
                  <a:schemeClr val="tx1"/>
                </a:solidFill>
                <a:latin typeface="+mn-lt"/>
                <a:ea typeface="+mn-ea"/>
              </a:defRPr>
            </a:lvl5pPr>
            <a:lvl6pPr marL="1822450" indent="-249238" algn="l" rtl="0" fontAlgn="base">
              <a:spcBef>
                <a:spcPct val="20000"/>
              </a:spcBef>
              <a:spcAft>
                <a:spcPct val="0"/>
              </a:spcAft>
              <a:buClr>
                <a:srgbClr val="EE7F00"/>
              </a:buClr>
              <a:buSzPct val="90000"/>
              <a:buFont typeface="Wingdings" pitchFamily="2" charset="2"/>
              <a:buBlip>
                <a:blip r:embed="rId3"/>
              </a:buBlip>
              <a:defRPr>
                <a:solidFill>
                  <a:schemeClr val="tx1"/>
                </a:solidFill>
                <a:latin typeface="+mn-lt"/>
                <a:ea typeface="+mn-ea"/>
              </a:defRPr>
            </a:lvl6pPr>
            <a:lvl7pPr marL="2279650" indent="-249238" algn="l" rtl="0" fontAlgn="base">
              <a:spcBef>
                <a:spcPct val="20000"/>
              </a:spcBef>
              <a:spcAft>
                <a:spcPct val="0"/>
              </a:spcAft>
              <a:buClr>
                <a:srgbClr val="EE7F00"/>
              </a:buClr>
              <a:buSzPct val="90000"/>
              <a:buFont typeface="Wingdings" pitchFamily="2" charset="2"/>
              <a:buBlip>
                <a:blip r:embed="rId3"/>
              </a:buBlip>
              <a:defRPr>
                <a:solidFill>
                  <a:schemeClr val="tx1"/>
                </a:solidFill>
                <a:latin typeface="+mn-lt"/>
                <a:ea typeface="+mn-ea"/>
              </a:defRPr>
            </a:lvl7pPr>
            <a:lvl8pPr marL="2736850" indent="-249238" algn="l" rtl="0" fontAlgn="base">
              <a:spcBef>
                <a:spcPct val="20000"/>
              </a:spcBef>
              <a:spcAft>
                <a:spcPct val="0"/>
              </a:spcAft>
              <a:buClr>
                <a:srgbClr val="EE7F00"/>
              </a:buClr>
              <a:buSzPct val="90000"/>
              <a:buFont typeface="Wingdings" pitchFamily="2" charset="2"/>
              <a:buBlip>
                <a:blip r:embed="rId3"/>
              </a:buBlip>
              <a:defRPr>
                <a:solidFill>
                  <a:schemeClr val="tx1"/>
                </a:solidFill>
                <a:latin typeface="+mn-lt"/>
                <a:ea typeface="+mn-ea"/>
              </a:defRPr>
            </a:lvl8pPr>
            <a:lvl9pPr marL="3194050" indent="-249238" algn="l" rtl="0" fontAlgn="base">
              <a:spcBef>
                <a:spcPct val="20000"/>
              </a:spcBef>
              <a:spcAft>
                <a:spcPct val="0"/>
              </a:spcAft>
              <a:buClr>
                <a:srgbClr val="EE7F00"/>
              </a:buClr>
              <a:buSzPct val="90000"/>
              <a:buFont typeface="Wingdings" pitchFamily="2" charset="2"/>
              <a:buBlip>
                <a:blip r:embed="rId3"/>
              </a:buBlip>
              <a:defRPr>
                <a:solidFill>
                  <a:schemeClr val="tx1"/>
                </a:solidFill>
                <a:latin typeface="+mn-lt"/>
                <a:ea typeface="+mn-ea"/>
              </a:defRPr>
            </a:lvl9pPr>
          </a:lstStyle>
          <a:p>
            <a:pPr marL="0" indent="0">
              <a:buNone/>
              <a:defRPr/>
            </a:pPr>
            <a:r>
              <a:rPr lang="de-DE" sz="1100" b="1" dirty="0">
                <a:solidFill>
                  <a:srgbClr val="FFFFFF"/>
                </a:solidFill>
                <a:latin typeface="Arial"/>
                <a:ea typeface="ヒラギノ角ゴ Pro W3"/>
              </a:rPr>
              <a:t>Dynamische Hybridprodukte</a:t>
            </a:r>
          </a:p>
          <a:p>
            <a:pPr marL="0" indent="0">
              <a:buNone/>
              <a:defRPr/>
            </a:pPr>
            <a:endParaRPr lang="de-DE" sz="1100" dirty="0">
              <a:solidFill>
                <a:srgbClr val="FFFFFF"/>
              </a:solidFill>
              <a:latin typeface="Arial"/>
              <a:ea typeface="ヒラギノ角ゴ Pro W3"/>
            </a:endParaRPr>
          </a:p>
          <a:p>
            <a:pPr marL="0" indent="0">
              <a:buNone/>
              <a:defRPr/>
            </a:pPr>
            <a:r>
              <a:rPr lang="de-DE" sz="1100" dirty="0">
                <a:solidFill>
                  <a:srgbClr val="FFFFFF"/>
                </a:solidFill>
                <a:latin typeface="Arial"/>
                <a:ea typeface="ヒラギノ角ゴ Pro W3"/>
              </a:rPr>
              <a:t>- Aktualität</a:t>
            </a:r>
          </a:p>
          <a:p>
            <a:pPr marL="0" indent="0">
              <a:buNone/>
              <a:defRPr/>
            </a:pPr>
            <a:r>
              <a:rPr lang="de-DE" sz="1100" dirty="0">
                <a:solidFill>
                  <a:srgbClr val="FFFFFF"/>
                </a:solidFill>
                <a:latin typeface="Arial"/>
                <a:ea typeface="ヒラギノ角ゴ Pro W3"/>
              </a:rPr>
              <a:t>- Hohe Aktienquote </a:t>
            </a:r>
          </a:p>
          <a:p>
            <a:pPr marL="0" indent="0">
              <a:buNone/>
              <a:defRPr/>
            </a:pPr>
            <a:r>
              <a:rPr lang="de-DE" sz="1100" dirty="0">
                <a:solidFill>
                  <a:srgbClr val="FFFFFF"/>
                </a:solidFill>
                <a:latin typeface="Arial"/>
                <a:ea typeface="ヒラギノ角ゴ Pro W3"/>
              </a:rPr>
              <a:t>  sehr unrealistisch</a:t>
            </a:r>
          </a:p>
          <a:p>
            <a:pPr>
              <a:buFontTx/>
              <a:buChar char="-"/>
              <a:defRPr/>
            </a:pPr>
            <a:endParaRPr lang="de-DE" sz="1100" dirty="0">
              <a:solidFill>
                <a:srgbClr val="FFFFFF"/>
              </a:solidFill>
              <a:latin typeface="Arial"/>
              <a:ea typeface="ヒラギノ角ゴ Pro W3"/>
            </a:endParaRPr>
          </a:p>
        </p:txBody>
      </p:sp>
      <p:sp>
        <p:nvSpPr>
          <p:cNvPr id="9" name="Inhaltsplatzhalter 2"/>
          <p:cNvSpPr txBox="1">
            <a:spLocks/>
          </p:cNvSpPr>
          <p:nvPr/>
        </p:nvSpPr>
        <p:spPr bwMode="auto">
          <a:xfrm>
            <a:off x="3581873" y="4437112"/>
            <a:ext cx="1270501" cy="2304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marL="390525" indent="-390525" algn="l" rtl="0" eaLnBrk="0" fontAlgn="base" hangingPunct="0">
              <a:spcBef>
                <a:spcPct val="20000"/>
              </a:spcBef>
              <a:spcAft>
                <a:spcPct val="0"/>
              </a:spcAft>
              <a:buSzPct val="130000"/>
              <a:buBlip>
                <a:blip r:embed="rId3"/>
              </a:buBlip>
              <a:defRPr sz="2000">
                <a:solidFill>
                  <a:schemeClr val="tx1"/>
                </a:solidFill>
                <a:latin typeface="+mn-lt"/>
                <a:ea typeface="+mn-ea"/>
                <a:cs typeface="+mn-cs"/>
              </a:defRPr>
            </a:lvl1pPr>
            <a:lvl2pPr marL="652463" indent="-260350" algn="l" rtl="0" eaLnBrk="0" fontAlgn="base" hangingPunct="0">
              <a:spcBef>
                <a:spcPct val="20000"/>
              </a:spcBef>
              <a:spcAft>
                <a:spcPct val="0"/>
              </a:spcAft>
              <a:buClr>
                <a:srgbClr val="EE7F00"/>
              </a:buClr>
              <a:buSzPct val="90000"/>
              <a:buFont typeface="Wingdings" pitchFamily="2" charset="2"/>
              <a:buBlip>
                <a:blip r:embed="rId3"/>
              </a:buBlip>
              <a:defRPr>
                <a:solidFill>
                  <a:schemeClr val="tx1"/>
                </a:solidFill>
                <a:latin typeface="+mn-lt"/>
                <a:ea typeface="+mn-ea"/>
              </a:defRPr>
            </a:lvl2pPr>
            <a:lvl3pPr marL="896938" indent="-242888" algn="l" rtl="0" eaLnBrk="0" fontAlgn="base" hangingPunct="0">
              <a:spcBef>
                <a:spcPct val="20000"/>
              </a:spcBef>
              <a:spcAft>
                <a:spcPct val="0"/>
              </a:spcAft>
              <a:buClr>
                <a:srgbClr val="EE7F00"/>
              </a:buClr>
              <a:buSzPct val="90000"/>
              <a:buFont typeface="Wingdings" pitchFamily="2" charset="2"/>
              <a:buBlip>
                <a:blip r:embed="rId3"/>
              </a:buBlip>
              <a:defRPr>
                <a:solidFill>
                  <a:schemeClr val="tx1"/>
                </a:solidFill>
                <a:latin typeface="+mn-lt"/>
                <a:ea typeface="+mn-ea"/>
              </a:defRPr>
            </a:lvl3pPr>
            <a:lvl4pPr marL="1114425" indent="-215900" algn="l" rtl="0" eaLnBrk="0" fontAlgn="base" hangingPunct="0">
              <a:spcBef>
                <a:spcPct val="20000"/>
              </a:spcBef>
              <a:spcAft>
                <a:spcPct val="0"/>
              </a:spcAft>
              <a:buClr>
                <a:srgbClr val="EE7F00"/>
              </a:buClr>
              <a:buSzPct val="90000"/>
              <a:buFont typeface="Wingdings" pitchFamily="2" charset="2"/>
              <a:buBlip>
                <a:blip r:embed="rId3"/>
              </a:buBlip>
              <a:defRPr>
                <a:solidFill>
                  <a:schemeClr val="tx1"/>
                </a:solidFill>
                <a:latin typeface="+mn-lt"/>
                <a:ea typeface="+mn-ea"/>
              </a:defRPr>
            </a:lvl4pPr>
            <a:lvl5pPr marL="1365250" indent="-249238" algn="l" rtl="0" eaLnBrk="0" fontAlgn="base" hangingPunct="0">
              <a:spcBef>
                <a:spcPct val="20000"/>
              </a:spcBef>
              <a:spcAft>
                <a:spcPct val="0"/>
              </a:spcAft>
              <a:buClr>
                <a:srgbClr val="EE7F00"/>
              </a:buClr>
              <a:buSzPct val="90000"/>
              <a:buFont typeface="Wingdings" pitchFamily="2" charset="2"/>
              <a:buBlip>
                <a:blip r:embed="rId3"/>
              </a:buBlip>
              <a:defRPr>
                <a:solidFill>
                  <a:schemeClr val="tx1"/>
                </a:solidFill>
                <a:latin typeface="+mn-lt"/>
                <a:ea typeface="+mn-ea"/>
              </a:defRPr>
            </a:lvl5pPr>
            <a:lvl6pPr marL="1822450" indent="-249238" algn="l" rtl="0" fontAlgn="base">
              <a:spcBef>
                <a:spcPct val="20000"/>
              </a:spcBef>
              <a:spcAft>
                <a:spcPct val="0"/>
              </a:spcAft>
              <a:buClr>
                <a:srgbClr val="EE7F00"/>
              </a:buClr>
              <a:buSzPct val="90000"/>
              <a:buFont typeface="Wingdings" pitchFamily="2" charset="2"/>
              <a:buBlip>
                <a:blip r:embed="rId3"/>
              </a:buBlip>
              <a:defRPr>
                <a:solidFill>
                  <a:schemeClr val="tx1"/>
                </a:solidFill>
                <a:latin typeface="+mn-lt"/>
                <a:ea typeface="+mn-ea"/>
              </a:defRPr>
            </a:lvl6pPr>
            <a:lvl7pPr marL="2279650" indent="-249238" algn="l" rtl="0" fontAlgn="base">
              <a:spcBef>
                <a:spcPct val="20000"/>
              </a:spcBef>
              <a:spcAft>
                <a:spcPct val="0"/>
              </a:spcAft>
              <a:buClr>
                <a:srgbClr val="EE7F00"/>
              </a:buClr>
              <a:buSzPct val="90000"/>
              <a:buFont typeface="Wingdings" pitchFamily="2" charset="2"/>
              <a:buBlip>
                <a:blip r:embed="rId3"/>
              </a:buBlip>
              <a:defRPr>
                <a:solidFill>
                  <a:schemeClr val="tx1"/>
                </a:solidFill>
                <a:latin typeface="+mn-lt"/>
                <a:ea typeface="+mn-ea"/>
              </a:defRPr>
            </a:lvl7pPr>
            <a:lvl8pPr marL="2736850" indent="-249238" algn="l" rtl="0" fontAlgn="base">
              <a:spcBef>
                <a:spcPct val="20000"/>
              </a:spcBef>
              <a:spcAft>
                <a:spcPct val="0"/>
              </a:spcAft>
              <a:buClr>
                <a:srgbClr val="EE7F00"/>
              </a:buClr>
              <a:buSzPct val="90000"/>
              <a:buFont typeface="Wingdings" pitchFamily="2" charset="2"/>
              <a:buBlip>
                <a:blip r:embed="rId3"/>
              </a:buBlip>
              <a:defRPr>
                <a:solidFill>
                  <a:schemeClr val="tx1"/>
                </a:solidFill>
                <a:latin typeface="+mn-lt"/>
                <a:ea typeface="+mn-ea"/>
              </a:defRPr>
            </a:lvl8pPr>
            <a:lvl9pPr marL="3194050" indent="-249238" algn="l" rtl="0" fontAlgn="base">
              <a:spcBef>
                <a:spcPct val="20000"/>
              </a:spcBef>
              <a:spcAft>
                <a:spcPct val="0"/>
              </a:spcAft>
              <a:buClr>
                <a:srgbClr val="EE7F00"/>
              </a:buClr>
              <a:buSzPct val="90000"/>
              <a:buFont typeface="Wingdings" pitchFamily="2" charset="2"/>
              <a:buBlip>
                <a:blip r:embed="rId3"/>
              </a:buBlip>
              <a:defRPr>
                <a:solidFill>
                  <a:schemeClr val="tx1"/>
                </a:solidFill>
                <a:latin typeface="+mn-lt"/>
                <a:ea typeface="+mn-ea"/>
              </a:defRPr>
            </a:lvl9pPr>
          </a:lstStyle>
          <a:p>
            <a:pPr marL="0" indent="0">
              <a:buNone/>
              <a:defRPr/>
            </a:pPr>
            <a:r>
              <a:rPr lang="de-DE" sz="1100" b="1" dirty="0">
                <a:solidFill>
                  <a:srgbClr val="FFFFFF"/>
                </a:solidFill>
                <a:latin typeface="Arial"/>
                <a:ea typeface="ヒラギノ角ゴ Pro W3"/>
              </a:rPr>
              <a:t>Garantiefonds-konzepte</a:t>
            </a:r>
          </a:p>
          <a:p>
            <a:pPr marL="0" indent="0">
              <a:buNone/>
              <a:defRPr/>
            </a:pPr>
            <a:endParaRPr lang="de-DE" sz="1100" dirty="0">
              <a:solidFill>
                <a:srgbClr val="FFFFFF"/>
              </a:solidFill>
              <a:latin typeface="Arial"/>
              <a:ea typeface="ヒラギノ角ゴ Pro W3"/>
            </a:endParaRPr>
          </a:p>
          <a:p>
            <a:pPr marL="0" indent="0">
              <a:buNone/>
              <a:defRPr/>
            </a:pPr>
            <a:r>
              <a:rPr lang="de-DE" sz="1100" dirty="0">
                <a:solidFill>
                  <a:srgbClr val="FFFFFF"/>
                </a:solidFill>
                <a:latin typeface="Arial"/>
                <a:ea typeface="ヒラギノ角ゴ Pro W3"/>
              </a:rPr>
              <a:t>- Kollektivproblem</a:t>
            </a:r>
          </a:p>
          <a:p>
            <a:pPr marL="0" indent="0">
              <a:buNone/>
              <a:defRPr/>
            </a:pPr>
            <a:r>
              <a:rPr lang="de-DE" sz="1100" dirty="0">
                <a:solidFill>
                  <a:srgbClr val="FFFFFF"/>
                </a:solidFill>
                <a:latin typeface="Arial"/>
                <a:ea typeface="ヒラギノ角ゴ Pro W3"/>
              </a:rPr>
              <a:t>- Aktualität</a:t>
            </a:r>
          </a:p>
          <a:p>
            <a:pPr>
              <a:buFontTx/>
              <a:buChar char="-"/>
              <a:defRPr/>
            </a:pPr>
            <a:endParaRPr lang="de-DE" sz="1100" dirty="0">
              <a:solidFill>
                <a:srgbClr val="FFFFFF"/>
              </a:solidFill>
              <a:latin typeface="Arial"/>
              <a:ea typeface="ヒラギノ角ゴ Pro W3"/>
            </a:endParaRPr>
          </a:p>
          <a:p>
            <a:pPr>
              <a:buFontTx/>
              <a:buChar char="-"/>
              <a:defRPr/>
            </a:pPr>
            <a:endParaRPr lang="de-DE" sz="1100" dirty="0">
              <a:solidFill>
                <a:srgbClr val="FFFFFF"/>
              </a:solidFill>
              <a:latin typeface="Arial"/>
              <a:ea typeface="ヒラギノ角ゴ Pro W3"/>
            </a:endParaRPr>
          </a:p>
        </p:txBody>
      </p:sp>
      <p:sp>
        <p:nvSpPr>
          <p:cNvPr id="3" name="Inhaltsplatzhalter 2"/>
          <p:cNvSpPr>
            <a:spLocks noGrp="1"/>
          </p:cNvSpPr>
          <p:nvPr>
            <p:ph idx="1"/>
          </p:nvPr>
        </p:nvSpPr>
        <p:spPr>
          <a:xfrm>
            <a:off x="2201416" y="5157192"/>
            <a:ext cx="1734344" cy="2376264"/>
          </a:xfrm>
        </p:spPr>
        <p:txBody>
          <a:bodyPr/>
          <a:lstStyle/>
          <a:p>
            <a:pPr marL="0" indent="0">
              <a:buNone/>
            </a:pPr>
            <a:r>
              <a:rPr lang="de-DE" sz="1100" b="1" dirty="0">
                <a:solidFill>
                  <a:schemeClr val="bg1"/>
                </a:solidFill>
              </a:rPr>
              <a:t>Konventionelle RV</a:t>
            </a:r>
          </a:p>
          <a:p>
            <a:pPr marL="0" indent="0">
              <a:buNone/>
            </a:pPr>
            <a:endParaRPr lang="de-DE" sz="1100" b="1" dirty="0">
              <a:solidFill>
                <a:schemeClr val="bg1"/>
              </a:solidFill>
            </a:endParaRPr>
          </a:p>
          <a:p>
            <a:pPr marL="0" indent="0">
              <a:buNone/>
            </a:pPr>
            <a:r>
              <a:rPr lang="de-DE" sz="1100" dirty="0">
                <a:solidFill>
                  <a:schemeClr val="bg1"/>
                </a:solidFill>
              </a:rPr>
              <a:t>- Anlage fast aus-</a:t>
            </a:r>
          </a:p>
          <a:p>
            <a:pPr marL="0" indent="0">
              <a:buNone/>
            </a:pPr>
            <a:r>
              <a:rPr lang="de-DE" sz="1100" dirty="0">
                <a:solidFill>
                  <a:schemeClr val="bg1"/>
                </a:solidFill>
              </a:rPr>
              <a:t>  schließlich im      </a:t>
            </a:r>
          </a:p>
          <a:p>
            <a:pPr marL="0" indent="0">
              <a:buNone/>
            </a:pPr>
            <a:r>
              <a:rPr lang="de-DE" sz="1100" dirty="0">
                <a:solidFill>
                  <a:schemeClr val="bg1"/>
                </a:solidFill>
              </a:rPr>
              <a:t>  Deckungsstock</a:t>
            </a:r>
          </a:p>
          <a:p>
            <a:pPr marL="0" indent="0">
              <a:buNone/>
            </a:pPr>
            <a:r>
              <a:rPr lang="de-DE" sz="1100" dirty="0">
                <a:solidFill>
                  <a:schemeClr val="bg1"/>
                </a:solidFill>
              </a:rPr>
              <a:t>- Aktienquote sehr  </a:t>
            </a:r>
          </a:p>
          <a:p>
            <a:pPr marL="0" indent="0">
              <a:buNone/>
            </a:pPr>
            <a:r>
              <a:rPr lang="de-DE" sz="1100" dirty="0">
                <a:solidFill>
                  <a:schemeClr val="bg1"/>
                </a:solidFill>
              </a:rPr>
              <a:t>  gering</a:t>
            </a:r>
          </a:p>
          <a:p>
            <a:pPr>
              <a:buFontTx/>
              <a:buChar char="-"/>
            </a:pPr>
            <a:endParaRPr lang="de-DE" sz="1100" dirty="0">
              <a:solidFill>
                <a:schemeClr val="bg1"/>
              </a:solidFill>
            </a:endParaRPr>
          </a:p>
        </p:txBody>
      </p:sp>
      <p:sp>
        <p:nvSpPr>
          <p:cNvPr id="11" name="Inhaltsplatzhalter 2"/>
          <p:cNvSpPr txBox="1">
            <a:spLocks/>
          </p:cNvSpPr>
          <p:nvPr/>
        </p:nvSpPr>
        <p:spPr bwMode="auto">
          <a:xfrm>
            <a:off x="7674024" y="2276872"/>
            <a:ext cx="1878360" cy="40324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marL="390525" indent="-390525" algn="l" rtl="0" eaLnBrk="0" fontAlgn="base" hangingPunct="0">
              <a:spcBef>
                <a:spcPct val="20000"/>
              </a:spcBef>
              <a:spcAft>
                <a:spcPct val="0"/>
              </a:spcAft>
              <a:buSzPct val="130000"/>
              <a:buBlip>
                <a:blip r:embed="rId3"/>
              </a:buBlip>
              <a:defRPr sz="2000">
                <a:solidFill>
                  <a:schemeClr val="tx1"/>
                </a:solidFill>
                <a:latin typeface="+mn-lt"/>
                <a:ea typeface="+mn-ea"/>
                <a:cs typeface="+mn-cs"/>
              </a:defRPr>
            </a:lvl1pPr>
            <a:lvl2pPr marL="652463" indent="-260350" algn="l" rtl="0" eaLnBrk="0" fontAlgn="base" hangingPunct="0">
              <a:spcBef>
                <a:spcPct val="20000"/>
              </a:spcBef>
              <a:spcAft>
                <a:spcPct val="0"/>
              </a:spcAft>
              <a:buClr>
                <a:srgbClr val="EE7F00"/>
              </a:buClr>
              <a:buSzPct val="90000"/>
              <a:buFont typeface="Wingdings" pitchFamily="2" charset="2"/>
              <a:buBlip>
                <a:blip r:embed="rId3"/>
              </a:buBlip>
              <a:defRPr>
                <a:solidFill>
                  <a:schemeClr val="tx1"/>
                </a:solidFill>
                <a:latin typeface="+mn-lt"/>
                <a:ea typeface="+mn-ea"/>
              </a:defRPr>
            </a:lvl2pPr>
            <a:lvl3pPr marL="896938" indent="-242888" algn="l" rtl="0" eaLnBrk="0" fontAlgn="base" hangingPunct="0">
              <a:spcBef>
                <a:spcPct val="20000"/>
              </a:spcBef>
              <a:spcAft>
                <a:spcPct val="0"/>
              </a:spcAft>
              <a:buClr>
                <a:srgbClr val="EE7F00"/>
              </a:buClr>
              <a:buSzPct val="90000"/>
              <a:buFont typeface="Wingdings" pitchFamily="2" charset="2"/>
              <a:buBlip>
                <a:blip r:embed="rId3"/>
              </a:buBlip>
              <a:defRPr>
                <a:solidFill>
                  <a:schemeClr val="tx1"/>
                </a:solidFill>
                <a:latin typeface="+mn-lt"/>
                <a:ea typeface="+mn-ea"/>
              </a:defRPr>
            </a:lvl3pPr>
            <a:lvl4pPr marL="1114425" indent="-215900" algn="l" rtl="0" eaLnBrk="0" fontAlgn="base" hangingPunct="0">
              <a:spcBef>
                <a:spcPct val="20000"/>
              </a:spcBef>
              <a:spcAft>
                <a:spcPct val="0"/>
              </a:spcAft>
              <a:buClr>
                <a:srgbClr val="EE7F00"/>
              </a:buClr>
              <a:buSzPct val="90000"/>
              <a:buFont typeface="Wingdings" pitchFamily="2" charset="2"/>
              <a:buBlip>
                <a:blip r:embed="rId3"/>
              </a:buBlip>
              <a:defRPr>
                <a:solidFill>
                  <a:schemeClr val="tx1"/>
                </a:solidFill>
                <a:latin typeface="+mn-lt"/>
                <a:ea typeface="+mn-ea"/>
              </a:defRPr>
            </a:lvl4pPr>
            <a:lvl5pPr marL="1365250" indent="-249238" algn="l" rtl="0" eaLnBrk="0" fontAlgn="base" hangingPunct="0">
              <a:spcBef>
                <a:spcPct val="20000"/>
              </a:spcBef>
              <a:spcAft>
                <a:spcPct val="0"/>
              </a:spcAft>
              <a:buClr>
                <a:srgbClr val="EE7F00"/>
              </a:buClr>
              <a:buSzPct val="90000"/>
              <a:buFont typeface="Wingdings" pitchFamily="2" charset="2"/>
              <a:buBlip>
                <a:blip r:embed="rId3"/>
              </a:buBlip>
              <a:defRPr>
                <a:solidFill>
                  <a:schemeClr val="tx1"/>
                </a:solidFill>
                <a:latin typeface="+mn-lt"/>
                <a:ea typeface="+mn-ea"/>
              </a:defRPr>
            </a:lvl5pPr>
            <a:lvl6pPr marL="1822450" indent="-249238" algn="l" rtl="0" fontAlgn="base">
              <a:spcBef>
                <a:spcPct val="20000"/>
              </a:spcBef>
              <a:spcAft>
                <a:spcPct val="0"/>
              </a:spcAft>
              <a:buClr>
                <a:srgbClr val="EE7F00"/>
              </a:buClr>
              <a:buSzPct val="90000"/>
              <a:buFont typeface="Wingdings" pitchFamily="2" charset="2"/>
              <a:buBlip>
                <a:blip r:embed="rId3"/>
              </a:buBlip>
              <a:defRPr>
                <a:solidFill>
                  <a:schemeClr val="tx1"/>
                </a:solidFill>
                <a:latin typeface="+mn-lt"/>
                <a:ea typeface="+mn-ea"/>
              </a:defRPr>
            </a:lvl6pPr>
            <a:lvl7pPr marL="2279650" indent="-249238" algn="l" rtl="0" fontAlgn="base">
              <a:spcBef>
                <a:spcPct val="20000"/>
              </a:spcBef>
              <a:spcAft>
                <a:spcPct val="0"/>
              </a:spcAft>
              <a:buClr>
                <a:srgbClr val="EE7F00"/>
              </a:buClr>
              <a:buSzPct val="90000"/>
              <a:buFont typeface="Wingdings" pitchFamily="2" charset="2"/>
              <a:buBlip>
                <a:blip r:embed="rId3"/>
              </a:buBlip>
              <a:defRPr>
                <a:solidFill>
                  <a:schemeClr val="tx1"/>
                </a:solidFill>
                <a:latin typeface="+mn-lt"/>
                <a:ea typeface="+mn-ea"/>
              </a:defRPr>
            </a:lvl7pPr>
            <a:lvl8pPr marL="2736850" indent="-249238" algn="l" rtl="0" fontAlgn="base">
              <a:spcBef>
                <a:spcPct val="20000"/>
              </a:spcBef>
              <a:spcAft>
                <a:spcPct val="0"/>
              </a:spcAft>
              <a:buClr>
                <a:srgbClr val="EE7F00"/>
              </a:buClr>
              <a:buSzPct val="90000"/>
              <a:buFont typeface="Wingdings" pitchFamily="2" charset="2"/>
              <a:buBlip>
                <a:blip r:embed="rId3"/>
              </a:buBlip>
              <a:defRPr>
                <a:solidFill>
                  <a:schemeClr val="tx1"/>
                </a:solidFill>
                <a:latin typeface="+mn-lt"/>
                <a:ea typeface="+mn-ea"/>
              </a:defRPr>
            </a:lvl8pPr>
            <a:lvl9pPr marL="3194050" indent="-249238" algn="l" rtl="0" fontAlgn="base">
              <a:spcBef>
                <a:spcPct val="20000"/>
              </a:spcBef>
              <a:spcAft>
                <a:spcPct val="0"/>
              </a:spcAft>
              <a:buClr>
                <a:srgbClr val="EE7F00"/>
              </a:buClr>
              <a:buSzPct val="90000"/>
              <a:buFont typeface="Wingdings" pitchFamily="2" charset="2"/>
              <a:buBlip>
                <a:blip r:embed="rId3"/>
              </a:buBlip>
              <a:defRPr>
                <a:solidFill>
                  <a:schemeClr val="tx1"/>
                </a:solidFill>
                <a:latin typeface="+mn-lt"/>
                <a:ea typeface="+mn-ea"/>
              </a:defRPr>
            </a:lvl9pPr>
          </a:lstStyle>
          <a:p>
            <a:pPr marL="0" indent="0">
              <a:buNone/>
              <a:defRPr/>
            </a:pPr>
            <a:r>
              <a:rPr lang="de-DE" sz="1100" b="1" dirty="0">
                <a:solidFill>
                  <a:srgbClr val="FFFFFF"/>
                </a:solidFill>
                <a:latin typeface="Arial"/>
                <a:ea typeface="ヒラギノ角ゴ Pro W3"/>
              </a:rPr>
              <a:t>Variable Annuities</a:t>
            </a:r>
          </a:p>
          <a:p>
            <a:pPr marL="0" indent="0">
              <a:buNone/>
              <a:defRPr/>
            </a:pPr>
            <a:endParaRPr lang="de-DE" sz="1100" b="1" dirty="0">
              <a:solidFill>
                <a:srgbClr val="FFFFFF"/>
              </a:solidFill>
              <a:latin typeface="Arial"/>
              <a:ea typeface="ヒラギノ角ゴ Pro W3"/>
            </a:endParaRPr>
          </a:p>
          <a:p>
            <a:pPr marL="0" indent="0">
              <a:buNone/>
              <a:defRPr/>
            </a:pPr>
            <a:r>
              <a:rPr lang="de-DE" sz="1100" dirty="0">
                <a:solidFill>
                  <a:srgbClr val="FFFFFF"/>
                </a:solidFill>
                <a:latin typeface="Arial"/>
                <a:ea typeface="ヒラギノ角ゴ Pro W3"/>
              </a:rPr>
              <a:t>- Tragfähigkeit der </a:t>
            </a:r>
          </a:p>
          <a:p>
            <a:pPr marL="0" indent="0">
              <a:buNone/>
              <a:defRPr/>
            </a:pPr>
            <a:r>
              <a:rPr lang="de-DE" sz="1100" dirty="0">
                <a:solidFill>
                  <a:srgbClr val="FFFFFF"/>
                </a:solidFill>
                <a:latin typeface="Arial"/>
                <a:ea typeface="ヒラギノ角ゴ Pro W3"/>
              </a:rPr>
              <a:t>  Garantie</a:t>
            </a:r>
          </a:p>
          <a:p>
            <a:pPr marL="0" indent="0">
              <a:buNone/>
              <a:defRPr/>
            </a:pPr>
            <a:r>
              <a:rPr lang="de-DE" sz="1100" dirty="0">
                <a:solidFill>
                  <a:srgbClr val="FFFFFF"/>
                </a:solidFill>
                <a:latin typeface="Arial"/>
                <a:ea typeface="ヒラギノ角ゴ Pro W3"/>
              </a:rPr>
              <a:t>- Emittentenrisiko</a:t>
            </a:r>
          </a:p>
          <a:p>
            <a:pPr>
              <a:buFontTx/>
              <a:buChar char="-"/>
              <a:defRPr/>
            </a:pPr>
            <a:endParaRPr lang="de-DE" sz="1100" dirty="0">
              <a:solidFill>
                <a:srgbClr val="FFFFFF"/>
              </a:solidFill>
              <a:latin typeface="Arial"/>
              <a:ea typeface="ヒラギノ角ゴ Pro W3"/>
            </a:endParaRPr>
          </a:p>
          <a:p>
            <a:pPr>
              <a:buFontTx/>
              <a:buChar char="-"/>
              <a:defRPr/>
            </a:pPr>
            <a:endParaRPr lang="de-DE" sz="1100" dirty="0">
              <a:solidFill>
                <a:srgbClr val="FFFFFF"/>
              </a:solidFill>
              <a:latin typeface="Arial"/>
              <a:ea typeface="ヒラギノ角ゴ Pro W3"/>
            </a:endParaRPr>
          </a:p>
        </p:txBody>
      </p:sp>
      <p:sp>
        <p:nvSpPr>
          <p:cNvPr id="21" name="Inhaltsplatzhalter 2"/>
          <p:cNvSpPr txBox="1">
            <a:spLocks/>
          </p:cNvSpPr>
          <p:nvPr/>
        </p:nvSpPr>
        <p:spPr bwMode="auto">
          <a:xfrm>
            <a:off x="4936602" y="3725463"/>
            <a:ext cx="1282349" cy="40324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marL="390525" indent="-390525" algn="l" rtl="0" eaLnBrk="0" fontAlgn="base" hangingPunct="0">
              <a:spcBef>
                <a:spcPct val="20000"/>
              </a:spcBef>
              <a:spcAft>
                <a:spcPct val="0"/>
              </a:spcAft>
              <a:buSzPct val="130000"/>
              <a:buBlip>
                <a:blip r:embed="rId3"/>
              </a:buBlip>
              <a:defRPr sz="2000">
                <a:solidFill>
                  <a:schemeClr val="tx1"/>
                </a:solidFill>
                <a:latin typeface="+mn-lt"/>
                <a:ea typeface="+mn-ea"/>
                <a:cs typeface="+mn-cs"/>
              </a:defRPr>
            </a:lvl1pPr>
            <a:lvl2pPr marL="652463" indent="-260350" algn="l" rtl="0" eaLnBrk="0" fontAlgn="base" hangingPunct="0">
              <a:spcBef>
                <a:spcPct val="20000"/>
              </a:spcBef>
              <a:spcAft>
                <a:spcPct val="0"/>
              </a:spcAft>
              <a:buClr>
                <a:srgbClr val="EE7F00"/>
              </a:buClr>
              <a:buSzPct val="90000"/>
              <a:buFont typeface="Wingdings" pitchFamily="2" charset="2"/>
              <a:buBlip>
                <a:blip r:embed="rId3"/>
              </a:buBlip>
              <a:defRPr>
                <a:solidFill>
                  <a:schemeClr val="tx1"/>
                </a:solidFill>
                <a:latin typeface="+mn-lt"/>
                <a:ea typeface="+mn-ea"/>
              </a:defRPr>
            </a:lvl2pPr>
            <a:lvl3pPr marL="896938" indent="-242888" algn="l" rtl="0" eaLnBrk="0" fontAlgn="base" hangingPunct="0">
              <a:spcBef>
                <a:spcPct val="20000"/>
              </a:spcBef>
              <a:spcAft>
                <a:spcPct val="0"/>
              </a:spcAft>
              <a:buClr>
                <a:srgbClr val="EE7F00"/>
              </a:buClr>
              <a:buSzPct val="90000"/>
              <a:buFont typeface="Wingdings" pitchFamily="2" charset="2"/>
              <a:buBlip>
                <a:blip r:embed="rId3"/>
              </a:buBlip>
              <a:defRPr>
                <a:solidFill>
                  <a:schemeClr val="tx1"/>
                </a:solidFill>
                <a:latin typeface="+mn-lt"/>
                <a:ea typeface="+mn-ea"/>
              </a:defRPr>
            </a:lvl3pPr>
            <a:lvl4pPr marL="1114425" indent="-215900" algn="l" rtl="0" eaLnBrk="0" fontAlgn="base" hangingPunct="0">
              <a:spcBef>
                <a:spcPct val="20000"/>
              </a:spcBef>
              <a:spcAft>
                <a:spcPct val="0"/>
              </a:spcAft>
              <a:buClr>
                <a:srgbClr val="EE7F00"/>
              </a:buClr>
              <a:buSzPct val="90000"/>
              <a:buFont typeface="Wingdings" pitchFamily="2" charset="2"/>
              <a:buBlip>
                <a:blip r:embed="rId3"/>
              </a:buBlip>
              <a:defRPr>
                <a:solidFill>
                  <a:schemeClr val="tx1"/>
                </a:solidFill>
                <a:latin typeface="+mn-lt"/>
                <a:ea typeface="+mn-ea"/>
              </a:defRPr>
            </a:lvl4pPr>
            <a:lvl5pPr marL="1365250" indent="-249238" algn="l" rtl="0" eaLnBrk="0" fontAlgn="base" hangingPunct="0">
              <a:spcBef>
                <a:spcPct val="20000"/>
              </a:spcBef>
              <a:spcAft>
                <a:spcPct val="0"/>
              </a:spcAft>
              <a:buClr>
                <a:srgbClr val="EE7F00"/>
              </a:buClr>
              <a:buSzPct val="90000"/>
              <a:buFont typeface="Wingdings" pitchFamily="2" charset="2"/>
              <a:buBlip>
                <a:blip r:embed="rId3"/>
              </a:buBlip>
              <a:defRPr>
                <a:solidFill>
                  <a:schemeClr val="tx1"/>
                </a:solidFill>
                <a:latin typeface="+mn-lt"/>
                <a:ea typeface="+mn-ea"/>
              </a:defRPr>
            </a:lvl5pPr>
            <a:lvl6pPr marL="1822450" indent="-249238" algn="l" rtl="0" fontAlgn="base">
              <a:spcBef>
                <a:spcPct val="20000"/>
              </a:spcBef>
              <a:spcAft>
                <a:spcPct val="0"/>
              </a:spcAft>
              <a:buClr>
                <a:srgbClr val="EE7F00"/>
              </a:buClr>
              <a:buSzPct val="90000"/>
              <a:buFont typeface="Wingdings" pitchFamily="2" charset="2"/>
              <a:buBlip>
                <a:blip r:embed="rId3"/>
              </a:buBlip>
              <a:defRPr>
                <a:solidFill>
                  <a:schemeClr val="tx1"/>
                </a:solidFill>
                <a:latin typeface="+mn-lt"/>
                <a:ea typeface="+mn-ea"/>
              </a:defRPr>
            </a:lvl6pPr>
            <a:lvl7pPr marL="2279650" indent="-249238" algn="l" rtl="0" fontAlgn="base">
              <a:spcBef>
                <a:spcPct val="20000"/>
              </a:spcBef>
              <a:spcAft>
                <a:spcPct val="0"/>
              </a:spcAft>
              <a:buClr>
                <a:srgbClr val="EE7F00"/>
              </a:buClr>
              <a:buSzPct val="90000"/>
              <a:buFont typeface="Wingdings" pitchFamily="2" charset="2"/>
              <a:buBlip>
                <a:blip r:embed="rId3"/>
              </a:buBlip>
              <a:defRPr>
                <a:solidFill>
                  <a:schemeClr val="tx1"/>
                </a:solidFill>
                <a:latin typeface="+mn-lt"/>
                <a:ea typeface="+mn-ea"/>
              </a:defRPr>
            </a:lvl7pPr>
            <a:lvl8pPr marL="2736850" indent="-249238" algn="l" rtl="0" fontAlgn="base">
              <a:spcBef>
                <a:spcPct val="20000"/>
              </a:spcBef>
              <a:spcAft>
                <a:spcPct val="0"/>
              </a:spcAft>
              <a:buClr>
                <a:srgbClr val="EE7F00"/>
              </a:buClr>
              <a:buSzPct val="90000"/>
              <a:buFont typeface="Wingdings" pitchFamily="2" charset="2"/>
              <a:buBlip>
                <a:blip r:embed="rId3"/>
              </a:buBlip>
              <a:defRPr>
                <a:solidFill>
                  <a:schemeClr val="tx1"/>
                </a:solidFill>
                <a:latin typeface="+mn-lt"/>
                <a:ea typeface="+mn-ea"/>
              </a:defRPr>
            </a:lvl8pPr>
            <a:lvl9pPr marL="3194050" indent="-249238" algn="l" rtl="0" fontAlgn="base">
              <a:spcBef>
                <a:spcPct val="20000"/>
              </a:spcBef>
              <a:spcAft>
                <a:spcPct val="0"/>
              </a:spcAft>
              <a:buClr>
                <a:srgbClr val="EE7F00"/>
              </a:buClr>
              <a:buSzPct val="90000"/>
              <a:buFont typeface="Wingdings" pitchFamily="2" charset="2"/>
              <a:buBlip>
                <a:blip r:embed="rId3"/>
              </a:buBlip>
              <a:defRPr>
                <a:solidFill>
                  <a:schemeClr val="tx1"/>
                </a:solidFill>
                <a:latin typeface="+mn-lt"/>
                <a:ea typeface="+mn-ea"/>
              </a:defRPr>
            </a:lvl9pPr>
          </a:lstStyle>
          <a:p>
            <a:pPr marL="0" indent="0">
              <a:buNone/>
              <a:defRPr/>
            </a:pPr>
            <a:r>
              <a:rPr lang="de-DE" sz="1100" b="1" dirty="0">
                <a:solidFill>
                  <a:srgbClr val="FFFFFF"/>
                </a:solidFill>
                <a:latin typeface="Arial"/>
                <a:ea typeface="ヒラギノ角ゴ Pro W3"/>
              </a:rPr>
              <a:t>Index-Policen</a:t>
            </a:r>
          </a:p>
          <a:p>
            <a:pPr marL="0" indent="0">
              <a:buNone/>
              <a:defRPr/>
            </a:pPr>
            <a:endParaRPr lang="de-DE" sz="1100" b="1" dirty="0">
              <a:solidFill>
                <a:srgbClr val="FFFFFF"/>
              </a:solidFill>
              <a:latin typeface="Arial"/>
              <a:ea typeface="ヒラギノ角ゴ Pro W3"/>
            </a:endParaRPr>
          </a:p>
          <a:p>
            <a:pPr marL="85725" indent="-85725">
              <a:buNone/>
              <a:defRPr/>
            </a:pPr>
            <a:r>
              <a:rPr lang="de-DE" sz="1100" dirty="0">
                <a:solidFill>
                  <a:srgbClr val="FFFFFF"/>
                </a:solidFill>
                <a:latin typeface="Arial"/>
                <a:ea typeface="ヒラギノ角ゴ Pro W3"/>
              </a:rPr>
              <a:t>- Meist nur   Kursindex (ohne Dividenden)</a:t>
            </a:r>
          </a:p>
          <a:p>
            <a:pPr marL="85725" indent="-85725">
              <a:buNone/>
              <a:defRPr/>
            </a:pPr>
            <a:r>
              <a:rPr lang="de-DE" sz="1100" dirty="0">
                <a:solidFill>
                  <a:srgbClr val="FFFFFF"/>
                </a:solidFill>
                <a:latin typeface="Arial"/>
                <a:ea typeface="ヒラギノ角ゴ Pro W3"/>
              </a:rPr>
              <a:t>- Mtl. cap wird jährlich neu festgelegt</a:t>
            </a:r>
          </a:p>
          <a:p>
            <a:pPr marL="85725" indent="-85725">
              <a:buNone/>
              <a:defRPr/>
            </a:pPr>
            <a:r>
              <a:rPr lang="de-DE" sz="1100" dirty="0">
                <a:solidFill>
                  <a:srgbClr val="FFFFFF"/>
                </a:solidFill>
                <a:latin typeface="Arial"/>
                <a:ea typeface="ヒラギノ角ゴ Pro W3"/>
              </a:rPr>
              <a:t>- Partizipations-quoten </a:t>
            </a:r>
            <a:r>
              <a:rPr lang="de-DE" sz="1100" dirty="0">
                <a:solidFill>
                  <a:srgbClr val="FFFFFF"/>
                </a:solidFill>
                <a:latin typeface="Arial"/>
                <a:ea typeface="ヒラギノ角ゴ Pro W3"/>
              </a:rPr>
              <a:t>werden jährlich </a:t>
            </a:r>
            <a:r>
              <a:rPr lang="de-DE" sz="1100" dirty="0">
                <a:solidFill>
                  <a:srgbClr val="FFFFFF"/>
                </a:solidFill>
                <a:latin typeface="Arial"/>
                <a:ea typeface="ヒラギノ角ゴ Pro W3"/>
              </a:rPr>
              <a:t>neu festgelegt</a:t>
            </a:r>
          </a:p>
          <a:p>
            <a:pPr marL="0" indent="0">
              <a:buNone/>
              <a:defRPr/>
            </a:pPr>
            <a:endParaRPr lang="de-DE" sz="1100" dirty="0">
              <a:solidFill>
                <a:srgbClr val="FFFFFF"/>
              </a:solidFill>
              <a:latin typeface="Arial"/>
              <a:ea typeface="ヒラギノ角ゴ Pro W3"/>
            </a:endParaRPr>
          </a:p>
          <a:p>
            <a:pPr marL="0" indent="0">
              <a:buNone/>
              <a:defRPr/>
            </a:pPr>
            <a:endParaRPr lang="de-DE" sz="1100" dirty="0">
              <a:solidFill>
                <a:srgbClr val="FFFFFF"/>
              </a:solidFill>
              <a:latin typeface="Arial"/>
              <a:ea typeface="ヒラギノ角ゴ Pro W3"/>
            </a:endParaRPr>
          </a:p>
          <a:p>
            <a:pPr>
              <a:buFontTx/>
              <a:buChar char="-"/>
              <a:defRPr/>
            </a:pPr>
            <a:endParaRPr lang="de-DE" sz="1100" dirty="0">
              <a:solidFill>
                <a:srgbClr val="FFFFFF"/>
              </a:solidFill>
              <a:latin typeface="Arial"/>
              <a:ea typeface="ヒラギノ角ゴ Pro W3"/>
            </a:endParaRPr>
          </a:p>
          <a:p>
            <a:pPr>
              <a:buFontTx/>
              <a:buChar char="-"/>
              <a:defRPr/>
            </a:pPr>
            <a:endParaRPr lang="de-DE" sz="1100" dirty="0">
              <a:solidFill>
                <a:srgbClr val="FFFFFF"/>
              </a:solidFill>
              <a:latin typeface="Arial"/>
              <a:ea typeface="ヒラギノ角ゴ Pro W3"/>
            </a:endParaRPr>
          </a:p>
        </p:txBody>
      </p:sp>
    </p:spTree>
    <p:extLst>
      <p:ext uri="{BB962C8B-B14F-4D97-AF65-F5344CB8AC3E}">
        <p14:creationId xmlns:p14="http://schemas.microsoft.com/office/powerpoint/2010/main" val="10826554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Dynamische </a:t>
            </a:r>
            <a:r>
              <a:rPr lang="de-DE" dirty="0" smtClean="0"/>
              <a:t>Wertsicherungsmodelle</a:t>
            </a:r>
            <a:endParaRPr lang="de-DE" dirty="0"/>
          </a:p>
        </p:txBody>
      </p:sp>
      <p:sp>
        <p:nvSpPr>
          <p:cNvPr id="4" name="Text Box 10"/>
          <p:cNvSpPr txBox="1">
            <a:spLocks noChangeArrowheads="1"/>
          </p:cNvSpPr>
          <p:nvPr/>
        </p:nvSpPr>
        <p:spPr bwMode="auto">
          <a:xfrm>
            <a:off x="4173552" y="2502010"/>
            <a:ext cx="1223047" cy="296374"/>
          </a:xfrm>
          <a:prstGeom prst="rect">
            <a:avLst/>
          </a:prstGeom>
          <a:noFill/>
          <a:ln w="9525" algn="ctr">
            <a:noFill/>
            <a:miter lim="800000"/>
            <a:headEnd/>
            <a:tailEnd/>
          </a:ln>
        </p:spPr>
        <p:txBody>
          <a:bodyPr wrap="none" lIns="80147" tIns="40074" rIns="80147" bIns="40074">
            <a:spAutoFit/>
          </a:bodyPr>
          <a:lstStyle/>
          <a:p>
            <a:pPr algn="ctr" eaLnBrk="0" hangingPunct="0">
              <a:spcBef>
                <a:spcPct val="20000"/>
              </a:spcBef>
              <a:buClr>
                <a:srgbClr val="289BBE"/>
              </a:buClr>
              <a:buSzPct val="75000"/>
              <a:defRPr/>
            </a:pPr>
            <a:r>
              <a:rPr kumimoji="1" lang="de-DE" altLang="de-DE" sz="1400" b="1">
                <a:solidFill>
                  <a:prstClr val="white"/>
                </a:solidFill>
                <a:latin typeface="Tahoma" pitchFamily="34" charset="0"/>
              </a:rPr>
              <a:t>Sparbeitrag</a:t>
            </a:r>
          </a:p>
        </p:txBody>
      </p:sp>
      <p:sp>
        <p:nvSpPr>
          <p:cNvPr id="5" name="Text Box 10"/>
          <p:cNvSpPr txBox="1">
            <a:spLocks noChangeArrowheads="1"/>
          </p:cNvSpPr>
          <p:nvPr/>
        </p:nvSpPr>
        <p:spPr bwMode="auto">
          <a:xfrm>
            <a:off x="4173552" y="2502010"/>
            <a:ext cx="1223047" cy="296374"/>
          </a:xfrm>
          <a:prstGeom prst="rect">
            <a:avLst/>
          </a:prstGeom>
          <a:noFill/>
          <a:ln w="9525" algn="ctr">
            <a:noFill/>
            <a:miter lim="800000"/>
            <a:headEnd/>
            <a:tailEnd/>
          </a:ln>
        </p:spPr>
        <p:txBody>
          <a:bodyPr wrap="none" lIns="80147" tIns="40074" rIns="80147" bIns="40074">
            <a:spAutoFit/>
          </a:bodyPr>
          <a:lstStyle/>
          <a:p>
            <a:pPr algn="ctr" eaLnBrk="0" hangingPunct="0">
              <a:spcBef>
                <a:spcPct val="20000"/>
              </a:spcBef>
              <a:buClr>
                <a:srgbClr val="289BBE"/>
              </a:buClr>
              <a:buSzPct val="75000"/>
              <a:defRPr/>
            </a:pPr>
            <a:r>
              <a:rPr kumimoji="1" lang="de-DE" altLang="de-DE" sz="1400" b="1">
                <a:solidFill>
                  <a:prstClr val="white"/>
                </a:solidFill>
                <a:latin typeface="Tahoma" pitchFamily="34" charset="0"/>
              </a:rPr>
              <a:t>Sparbeitrag</a:t>
            </a:r>
          </a:p>
        </p:txBody>
      </p:sp>
      <p:sp>
        <p:nvSpPr>
          <p:cNvPr id="6" name="Text Box 10"/>
          <p:cNvSpPr txBox="1">
            <a:spLocks noChangeArrowheads="1"/>
          </p:cNvSpPr>
          <p:nvPr/>
        </p:nvSpPr>
        <p:spPr bwMode="auto">
          <a:xfrm>
            <a:off x="4173552" y="2239957"/>
            <a:ext cx="1223047" cy="296374"/>
          </a:xfrm>
          <a:prstGeom prst="rect">
            <a:avLst/>
          </a:prstGeom>
          <a:noFill/>
          <a:ln w="9525" algn="ctr">
            <a:noFill/>
            <a:miter lim="800000"/>
            <a:headEnd/>
            <a:tailEnd/>
          </a:ln>
        </p:spPr>
        <p:txBody>
          <a:bodyPr wrap="none" lIns="80147" tIns="40074" rIns="80147" bIns="40074">
            <a:spAutoFit/>
          </a:bodyPr>
          <a:lstStyle/>
          <a:p>
            <a:pPr algn="ctr" eaLnBrk="0" hangingPunct="0">
              <a:spcBef>
                <a:spcPct val="20000"/>
              </a:spcBef>
              <a:buClr>
                <a:srgbClr val="289BBE"/>
              </a:buClr>
              <a:buSzPct val="75000"/>
              <a:defRPr/>
            </a:pPr>
            <a:r>
              <a:rPr kumimoji="1" lang="de-DE" altLang="de-DE" sz="1400" b="1">
                <a:solidFill>
                  <a:prstClr val="white"/>
                </a:solidFill>
                <a:latin typeface="Tahoma" pitchFamily="34" charset="0"/>
              </a:rPr>
              <a:t>Sparbeitrag</a:t>
            </a:r>
          </a:p>
        </p:txBody>
      </p:sp>
      <p:sp>
        <p:nvSpPr>
          <p:cNvPr id="7" name="Text Box 10"/>
          <p:cNvSpPr txBox="1">
            <a:spLocks noChangeArrowheads="1"/>
          </p:cNvSpPr>
          <p:nvPr/>
        </p:nvSpPr>
        <p:spPr bwMode="auto">
          <a:xfrm>
            <a:off x="4173552" y="2239957"/>
            <a:ext cx="1223047" cy="296374"/>
          </a:xfrm>
          <a:prstGeom prst="rect">
            <a:avLst/>
          </a:prstGeom>
          <a:noFill/>
          <a:ln w="9525" algn="ctr">
            <a:noFill/>
            <a:miter lim="800000"/>
            <a:headEnd/>
            <a:tailEnd/>
          </a:ln>
        </p:spPr>
        <p:txBody>
          <a:bodyPr wrap="none" lIns="80147" tIns="40074" rIns="80147" bIns="40074">
            <a:spAutoFit/>
          </a:bodyPr>
          <a:lstStyle/>
          <a:p>
            <a:pPr algn="ctr" eaLnBrk="0" hangingPunct="0">
              <a:spcBef>
                <a:spcPct val="20000"/>
              </a:spcBef>
              <a:buClr>
                <a:srgbClr val="289BBE"/>
              </a:buClr>
              <a:buSzPct val="75000"/>
              <a:defRPr/>
            </a:pPr>
            <a:r>
              <a:rPr kumimoji="1" lang="de-DE" altLang="de-DE" sz="1400" b="1">
                <a:solidFill>
                  <a:prstClr val="white"/>
                </a:solidFill>
                <a:latin typeface="Tahoma" pitchFamily="34" charset="0"/>
              </a:rPr>
              <a:t>Sparbeitrag</a:t>
            </a:r>
          </a:p>
        </p:txBody>
      </p:sp>
      <p:sp>
        <p:nvSpPr>
          <p:cNvPr id="8" name="Abgerundetes Rechteck 7"/>
          <p:cNvSpPr/>
          <p:nvPr/>
        </p:nvSpPr>
        <p:spPr>
          <a:xfrm>
            <a:off x="2082327" y="1643861"/>
            <a:ext cx="4865216" cy="979097"/>
          </a:xfrm>
          <a:prstGeom prst="roundRect">
            <a:avLst/>
          </a:prstGeom>
          <a:solidFill>
            <a:srgbClr val="3333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0147" tIns="40074" rIns="80147" bIns="40074" anchor="ctr"/>
          <a:lstStyle/>
          <a:p>
            <a:pPr algn="ctr">
              <a:defRPr/>
            </a:pPr>
            <a:r>
              <a:rPr lang="de-DE" sz="1900" b="1" dirty="0">
                <a:solidFill>
                  <a:prstClr val="white"/>
                </a:solidFill>
                <a:latin typeface="Arial"/>
                <a:cs typeface="Arial" pitchFamily="34" charset="0"/>
              </a:rPr>
              <a:t>Sparbeitrag</a:t>
            </a:r>
          </a:p>
        </p:txBody>
      </p:sp>
      <p:sp>
        <p:nvSpPr>
          <p:cNvPr id="9" name="Abgerundetes Rechteck 8"/>
          <p:cNvSpPr/>
          <p:nvPr/>
        </p:nvSpPr>
        <p:spPr>
          <a:xfrm>
            <a:off x="3745243" y="4255747"/>
            <a:ext cx="1478299" cy="980537"/>
          </a:xfrm>
          <a:prstGeom prst="roundRect">
            <a:avLst/>
          </a:prstGeom>
          <a:solidFill>
            <a:srgbClr val="3333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0147" tIns="40074" rIns="80147" bIns="40074" anchor="ctr"/>
          <a:lstStyle/>
          <a:p>
            <a:pPr algn="ctr">
              <a:defRPr/>
            </a:pPr>
            <a:r>
              <a:rPr lang="de-DE" sz="1900" b="1" dirty="0">
                <a:solidFill>
                  <a:prstClr val="white"/>
                </a:solidFill>
                <a:latin typeface="Arial"/>
                <a:cs typeface="Arial" pitchFamily="34" charset="0"/>
              </a:rPr>
              <a:t>Garantie-</a:t>
            </a:r>
            <a:r>
              <a:rPr lang="de-DE" sz="1900" b="1" dirty="0" err="1">
                <a:solidFill>
                  <a:prstClr val="white"/>
                </a:solidFill>
                <a:latin typeface="Arial"/>
                <a:cs typeface="Arial" pitchFamily="34" charset="0"/>
              </a:rPr>
              <a:t>fonds</a:t>
            </a:r>
            <a:endParaRPr lang="de-DE" sz="1900" b="1" dirty="0">
              <a:solidFill>
                <a:prstClr val="white"/>
              </a:solidFill>
              <a:latin typeface="Arial"/>
              <a:cs typeface="Arial" pitchFamily="34" charset="0"/>
            </a:endParaRPr>
          </a:p>
        </p:txBody>
      </p:sp>
      <p:sp>
        <p:nvSpPr>
          <p:cNvPr id="10" name="Abgerundetes Rechteck 9"/>
          <p:cNvSpPr/>
          <p:nvPr/>
        </p:nvSpPr>
        <p:spPr>
          <a:xfrm>
            <a:off x="2083685" y="4255747"/>
            <a:ext cx="1476941" cy="980537"/>
          </a:xfrm>
          <a:prstGeom prst="roundRect">
            <a:avLst/>
          </a:prstGeom>
          <a:solidFill>
            <a:srgbClr val="3333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0147" tIns="40074" rIns="80147" bIns="40074" anchor="ctr"/>
          <a:lstStyle/>
          <a:p>
            <a:pPr algn="ctr">
              <a:defRPr/>
            </a:pPr>
            <a:r>
              <a:rPr lang="de-DE" sz="1900" b="1" dirty="0">
                <a:solidFill>
                  <a:prstClr val="white"/>
                </a:solidFill>
                <a:latin typeface="Arial"/>
                <a:cs typeface="Arial" pitchFamily="34" charset="0"/>
              </a:rPr>
              <a:t>Deckungs-kapital</a:t>
            </a:r>
          </a:p>
        </p:txBody>
      </p:sp>
      <p:sp>
        <p:nvSpPr>
          <p:cNvPr id="11" name="Abgerundetes Rechteck 10"/>
          <p:cNvSpPr/>
          <p:nvPr/>
        </p:nvSpPr>
        <p:spPr>
          <a:xfrm>
            <a:off x="5408159" y="4255747"/>
            <a:ext cx="1478298" cy="980537"/>
          </a:xfrm>
          <a:prstGeom prst="roundRect">
            <a:avLst/>
          </a:prstGeom>
          <a:solidFill>
            <a:srgbClr val="3333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0147" tIns="40074" rIns="80147" bIns="40074" anchor="ctr"/>
          <a:lstStyle/>
          <a:p>
            <a:pPr algn="ctr">
              <a:defRPr/>
            </a:pPr>
            <a:r>
              <a:rPr lang="de-DE" sz="1900" b="1" dirty="0">
                <a:solidFill>
                  <a:prstClr val="white"/>
                </a:solidFill>
                <a:latin typeface="Arial"/>
                <a:cs typeface="Arial" pitchFamily="34" charset="0"/>
              </a:rPr>
              <a:t>Fonds-</a:t>
            </a:r>
            <a:r>
              <a:rPr lang="de-DE" sz="1900" b="1" dirty="0" err="1">
                <a:solidFill>
                  <a:prstClr val="white"/>
                </a:solidFill>
                <a:latin typeface="Arial"/>
                <a:cs typeface="Arial" pitchFamily="34" charset="0"/>
              </a:rPr>
              <a:t>anlage</a:t>
            </a:r>
            <a:endParaRPr lang="de-DE" sz="1900" b="1" dirty="0">
              <a:solidFill>
                <a:prstClr val="white"/>
              </a:solidFill>
              <a:latin typeface="Arial"/>
              <a:cs typeface="Arial" pitchFamily="34" charset="0"/>
            </a:endParaRPr>
          </a:p>
        </p:txBody>
      </p:sp>
      <p:cxnSp>
        <p:nvCxnSpPr>
          <p:cNvPr id="12" name="Form 24"/>
          <p:cNvCxnSpPr>
            <a:stCxn id="10" idx="0"/>
            <a:endCxn id="9" idx="0"/>
          </p:cNvCxnSpPr>
          <p:nvPr/>
        </p:nvCxnSpPr>
        <p:spPr>
          <a:xfrm rot="5400000" flipH="1" flipV="1">
            <a:off x="3653284" y="3424287"/>
            <a:ext cx="11519" cy="1662916"/>
          </a:xfrm>
          <a:prstGeom prst="curvedConnector3">
            <a:avLst>
              <a:gd name="adj1" fmla="val 2922080"/>
            </a:avLst>
          </a:prstGeom>
          <a:ln w="50800">
            <a:solidFill>
              <a:srgbClr val="333366"/>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3" name="Gekrümmte Verbindung 12"/>
          <p:cNvCxnSpPr>
            <a:stCxn id="10" idx="0"/>
            <a:endCxn id="11" idx="0"/>
          </p:cNvCxnSpPr>
          <p:nvPr/>
        </p:nvCxnSpPr>
        <p:spPr>
          <a:xfrm rot="5400000" flipH="1" flipV="1">
            <a:off x="4484063" y="2593508"/>
            <a:ext cx="11519" cy="3324474"/>
          </a:xfrm>
          <a:prstGeom prst="curvedConnector3">
            <a:avLst>
              <a:gd name="adj1" fmla="val 4511686"/>
            </a:avLst>
          </a:prstGeom>
          <a:ln w="50800">
            <a:solidFill>
              <a:srgbClr val="333366"/>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 name="Form 24"/>
          <p:cNvCxnSpPr>
            <a:stCxn id="9" idx="2"/>
            <a:endCxn id="10" idx="2"/>
          </p:cNvCxnSpPr>
          <p:nvPr/>
        </p:nvCxnSpPr>
        <p:spPr>
          <a:xfrm rot="5400000">
            <a:off x="3653284" y="4404825"/>
            <a:ext cx="11519" cy="1662916"/>
          </a:xfrm>
          <a:prstGeom prst="curvedConnector3">
            <a:avLst>
              <a:gd name="adj1" fmla="val 3483119"/>
            </a:avLst>
          </a:prstGeom>
          <a:ln w="50800">
            <a:solidFill>
              <a:srgbClr val="333366"/>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 name="Gekrümmte Verbindung 14"/>
          <p:cNvCxnSpPr>
            <a:stCxn id="11" idx="2"/>
            <a:endCxn id="9" idx="2"/>
          </p:cNvCxnSpPr>
          <p:nvPr/>
        </p:nvCxnSpPr>
        <p:spPr>
          <a:xfrm rot="5400000">
            <a:off x="5315521" y="4405504"/>
            <a:ext cx="11519" cy="1661558"/>
          </a:xfrm>
          <a:prstGeom prst="curvedConnector3">
            <a:avLst>
              <a:gd name="adj1" fmla="val 4044159"/>
            </a:avLst>
          </a:prstGeom>
          <a:ln w="50800">
            <a:solidFill>
              <a:srgbClr val="333366"/>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6" name="Gerade Verbindung mit Pfeil 15"/>
          <p:cNvCxnSpPr/>
          <p:nvPr/>
        </p:nvCxnSpPr>
        <p:spPr>
          <a:xfrm>
            <a:off x="4485071" y="2427138"/>
            <a:ext cx="0" cy="1110124"/>
          </a:xfrm>
          <a:prstGeom prst="straightConnector1">
            <a:avLst/>
          </a:prstGeom>
          <a:ln w="114300">
            <a:solidFill>
              <a:srgbClr val="333366"/>
            </a:solidFill>
            <a:tailEnd type="triangle" w="med" len="lg"/>
          </a:ln>
        </p:spPr>
        <p:style>
          <a:lnRef idx="1">
            <a:schemeClr val="accent1"/>
          </a:lnRef>
          <a:fillRef idx="0">
            <a:schemeClr val="accent1"/>
          </a:fillRef>
          <a:effectRef idx="0">
            <a:schemeClr val="accent1"/>
          </a:effectRef>
          <a:fontRef idx="minor">
            <a:schemeClr val="tx1"/>
          </a:fontRef>
        </p:style>
      </p:cxnSp>
      <p:sp>
        <p:nvSpPr>
          <p:cNvPr id="17" name="Textfeld 16"/>
          <p:cNvSpPr txBox="1">
            <a:spLocks noChangeArrowheads="1"/>
          </p:cNvSpPr>
          <p:nvPr/>
        </p:nvSpPr>
        <p:spPr bwMode="auto">
          <a:xfrm>
            <a:off x="7008948" y="2525047"/>
            <a:ext cx="3767572" cy="1627508"/>
          </a:xfrm>
          <a:prstGeom prst="rect">
            <a:avLst/>
          </a:prstGeom>
          <a:noFill/>
          <a:ln w="9525">
            <a:noFill/>
            <a:miter lim="800000"/>
            <a:headEnd/>
            <a:tailEnd/>
          </a:ln>
        </p:spPr>
        <p:txBody>
          <a:bodyPr wrap="square" lIns="80147" tIns="40074" rIns="80147" bIns="40074">
            <a:spAutoFit/>
          </a:bodyPr>
          <a:lstStyle/>
          <a:p>
            <a:pPr>
              <a:spcAft>
                <a:spcPts val="1315"/>
              </a:spcAft>
              <a:defRPr/>
            </a:pPr>
            <a:r>
              <a:rPr lang="de-DE" sz="1700" dirty="0">
                <a:solidFill>
                  <a:srgbClr val="002060"/>
                </a:solidFill>
                <a:latin typeface="Arial"/>
              </a:rPr>
              <a:t>Die Aufteilung ist u. a. </a:t>
            </a:r>
            <a:r>
              <a:rPr lang="de-DE" sz="1700" dirty="0">
                <a:solidFill>
                  <a:srgbClr val="002060"/>
                </a:solidFill>
                <a:latin typeface="Arial"/>
              </a:rPr>
              <a:t>abhängig von:</a:t>
            </a:r>
            <a:endParaRPr lang="de-DE" sz="1700" dirty="0">
              <a:solidFill>
                <a:srgbClr val="002060"/>
              </a:solidFill>
              <a:latin typeface="Arial"/>
            </a:endParaRPr>
          </a:p>
          <a:p>
            <a:pPr marL="158625" indent="-158625">
              <a:spcAft>
                <a:spcPts val="1315"/>
              </a:spcAft>
              <a:buFont typeface="Arial" pitchFamily="34" charset="0"/>
              <a:buChar char="•"/>
              <a:defRPr/>
            </a:pPr>
            <a:r>
              <a:rPr lang="de-DE" sz="1700" dirty="0">
                <a:solidFill>
                  <a:srgbClr val="002060"/>
                </a:solidFill>
                <a:latin typeface="Arial"/>
              </a:rPr>
              <a:t>Entwicklung der Kapitalmärkte </a:t>
            </a:r>
          </a:p>
          <a:p>
            <a:pPr marL="158625" indent="-158625">
              <a:spcAft>
                <a:spcPts val="1315"/>
              </a:spcAft>
              <a:buFont typeface="Arial" pitchFamily="34" charset="0"/>
              <a:buChar char="•"/>
              <a:defRPr/>
            </a:pPr>
            <a:r>
              <a:rPr lang="de-DE" sz="1700" dirty="0">
                <a:solidFill>
                  <a:srgbClr val="002060"/>
                </a:solidFill>
                <a:latin typeface="Arial"/>
              </a:rPr>
              <a:t>Garantiehöhe</a:t>
            </a:r>
          </a:p>
          <a:p>
            <a:pPr marL="158625" indent="-158625">
              <a:spcAft>
                <a:spcPts val="1315"/>
              </a:spcAft>
              <a:buFont typeface="Arial" pitchFamily="34" charset="0"/>
              <a:buChar char="•"/>
              <a:defRPr/>
            </a:pPr>
            <a:r>
              <a:rPr lang="de-DE" sz="1700" dirty="0">
                <a:solidFill>
                  <a:srgbClr val="002060"/>
                </a:solidFill>
                <a:latin typeface="Arial"/>
              </a:rPr>
              <a:t>Garantiezeitpunkt bzw. Restlaufzeit</a:t>
            </a:r>
          </a:p>
        </p:txBody>
      </p:sp>
      <p:sp>
        <p:nvSpPr>
          <p:cNvPr id="18" name="Textfeld 17"/>
          <p:cNvSpPr txBox="1">
            <a:spLocks noChangeArrowheads="1"/>
          </p:cNvSpPr>
          <p:nvPr/>
        </p:nvSpPr>
        <p:spPr bwMode="auto">
          <a:xfrm>
            <a:off x="2698625" y="6152026"/>
            <a:ext cx="3571535" cy="373318"/>
          </a:xfrm>
          <a:prstGeom prst="rect">
            <a:avLst/>
          </a:prstGeom>
          <a:noFill/>
          <a:ln w="9525">
            <a:noFill/>
            <a:miter lim="800000"/>
            <a:headEnd/>
            <a:tailEnd/>
          </a:ln>
        </p:spPr>
        <p:txBody>
          <a:bodyPr lIns="80147" tIns="40074" rIns="80147" bIns="40074">
            <a:spAutoFit/>
          </a:bodyPr>
          <a:lstStyle/>
          <a:p>
            <a:pPr algn="ctr">
              <a:defRPr/>
            </a:pPr>
            <a:r>
              <a:rPr lang="de-DE" altLang="de-DE" sz="1900">
                <a:solidFill>
                  <a:srgbClr val="333366"/>
                </a:solidFill>
                <a:latin typeface="Arial"/>
              </a:rPr>
              <a:t>Beitragsgarantie</a:t>
            </a:r>
          </a:p>
        </p:txBody>
      </p:sp>
      <p:sp>
        <p:nvSpPr>
          <p:cNvPr id="19" name="Geschweifte Klammer rechts 18"/>
          <p:cNvSpPr/>
          <p:nvPr/>
        </p:nvSpPr>
        <p:spPr>
          <a:xfrm rot="5400000">
            <a:off x="4320969" y="3516518"/>
            <a:ext cx="326846" cy="4679241"/>
          </a:xfrm>
          <a:prstGeom prst="rightBrace">
            <a:avLst/>
          </a:prstGeom>
          <a:ln w="19050">
            <a:solidFill>
              <a:srgbClr val="333366"/>
            </a:solidFill>
          </a:ln>
        </p:spPr>
        <p:style>
          <a:lnRef idx="1">
            <a:schemeClr val="accent1"/>
          </a:lnRef>
          <a:fillRef idx="0">
            <a:schemeClr val="accent1"/>
          </a:fillRef>
          <a:effectRef idx="0">
            <a:schemeClr val="accent1"/>
          </a:effectRef>
          <a:fontRef idx="minor">
            <a:schemeClr val="tx1"/>
          </a:fontRef>
        </p:style>
        <p:txBody>
          <a:bodyPr lIns="80147" tIns="40074" rIns="80147" bIns="40074" anchor="ctr"/>
          <a:lstStyle/>
          <a:p>
            <a:pPr algn="ctr">
              <a:defRPr/>
            </a:pPr>
            <a:endParaRPr lang="de-DE">
              <a:solidFill>
                <a:prstClr val="black"/>
              </a:solidFill>
              <a:latin typeface="Arial"/>
            </a:endParaRPr>
          </a:p>
        </p:txBody>
      </p:sp>
      <p:sp>
        <p:nvSpPr>
          <p:cNvPr id="20" name="Rechteck 19"/>
          <p:cNvSpPr/>
          <p:nvPr/>
        </p:nvSpPr>
        <p:spPr>
          <a:xfrm>
            <a:off x="2021412" y="4125777"/>
            <a:ext cx="4987537" cy="1175299"/>
          </a:xfrm>
          <a:prstGeom prst="rect">
            <a:avLst/>
          </a:prstGeom>
          <a:noFill/>
          <a:ln w="666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80147" tIns="40074" rIns="80147" bIns="40074" anchor="ctr"/>
          <a:lstStyle/>
          <a:p>
            <a:pPr algn="ctr">
              <a:defRPr/>
            </a:pPr>
            <a:endParaRPr lang="de-DE">
              <a:solidFill>
                <a:prstClr val="white"/>
              </a:solidFill>
              <a:latin typeface="Arial"/>
            </a:endParaRPr>
          </a:p>
        </p:txBody>
      </p:sp>
      <p:pic>
        <p:nvPicPr>
          <p:cNvPr id="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88168" y="5863624"/>
            <a:ext cx="1479833" cy="8777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380495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linds(horizontal)">
                                      <p:cBhvr>
                                        <p:cTn id="4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7" grpId="0"/>
      <p:bldP spid="18" grpId="0"/>
      <p:bldP spid="19" grpId="0" animBg="1"/>
      <p:bldP spid="2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280808" y="1772817"/>
            <a:ext cx="7415593" cy="47933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el 1"/>
          <p:cNvSpPr>
            <a:spLocks noGrp="1"/>
          </p:cNvSpPr>
          <p:nvPr>
            <p:ph type="title"/>
          </p:nvPr>
        </p:nvSpPr>
        <p:spPr>
          <a:xfrm>
            <a:off x="2056800" y="288000"/>
            <a:ext cx="6559480" cy="856800"/>
          </a:xfrm>
        </p:spPr>
        <p:txBody>
          <a:bodyPr/>
          <a:lstStyle/>
          <a:p>
            <a:r>
              <a:rPr lang="de-DE" dirty="0" smtClean="0"/>
              <a:t>Aufteilung der Beiträge bei einem 3-Topf-Hybrid</a:t>
            </a:r>
            <a:endParaRPr lang="de-DE" dirty="0"/>
          </a:p>
        </p:txBody>
      </p:sp>
      <p:sp>
        <p:nvSpPr>
          <p:cNvPr id="4" name="Rechteck 3"/>
          <p:cNvSpPr/>
          <p:nvPr/>
        </p:nvSpPr>
        <p:spPr bwMode="auto">
          <a:xfrm>
            <a:off x="3791744" y="1424249"/>
            <a:ext cx="5256584" cy="616421"/>
          </a:xfrm>
          <a:prstGeom prst="rect">
            <a:avLst/>
          </a:prstGeom>
          <a:ln>
            <a:headEnd type="none" w="med" len="med"/>
            <a:tailEnd type="none" w="med" len="med"/>
          </a:ln>
          <a:extLst/>
        </p:spPr>
        <p:style>
          <a:lnRef idx="3">
            <a:schemeClr val="lt1"/>
          </a:lnRef>
          <a:fillRef idx="1">
            <a:schemeClr val="accent2"/>
          </a:fillRef>
          <a:effectRef idx="1">
            <a:schemeClr val="accent2"/>
          </a:effectRef>
          <a:fontRef idx="minor">
            <a:schemeClr val="lt1"/>
          </a:fontRef>
        </p:style>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defRPr/>
            </a:pPr>
            <a:r>
              <a:rPr lang="de-DE" sz="2400" dirty="0">
                <a:solidFill>
                  <a:prstClr val="white"/>
                </a:solidFill>
                <a:latin typeface="Arial"/>
                <a:cs typeface="Arial" pitchFamily="34" charset="0"/>
              </a:rPr>
              <a:t>Sind 6% realistisch?</a:t>
            </a:r>
          </a:p>
        </p:txBody>
      </p:sp>
      <p:sp>
        <p:nvSpPr>
          <p:cNvPr id="5" name="Foliennummernplatzhalter 2"/>
          <p:cNvSpPr txBox="1">
            <a:spLocks/>
          </p:cNvSpPr>
          <p:nvPr/>
        </p:nvSpPr>
        <p:spPr>
          <a:xfrm>
            <a:off x="1448400" y="5195850"/>
            <a:ext cx="532800" cy="381600"/>
          </a:xfrm>
          <a:prstGeom prst="rect">
            <a:avLst/>
          </a:prstGeom>
        </p:spPr>
        <p:txBody>
          <a:bodyPr vert="horz" lIns="91392" tIns="45696" rIns="91392" bIns="45696" rtlCol="0" anchor="ctr"/>
          <a:lstStyle>
            <a:defPPr>
              <a:defRPr lang="de-DE"/>
            </a:defPPr>
            <a:lvl1pPr algn="ctr" rtl="0" fontAlgn="auto">
              <a:spcBef>
                <a:spcPts val="0"/>
              </a:spcBef>
              <a:spcAft>
                <a:spcPts val="0"/>
              </a:spcAft>
              <a:defRPr sz="1200" kern="1200">
                <a:solidFill>
                  <a:schemeClr val="bg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Calibri" pitchFamily="34" charset="0"/>
                <a:ea typeface="+mn-ea"/>
                <a:cs typeface="Arial" pitchFamily="34" charset="0"/>
              </a:defRPr>
            </a:lvl2pPr>
            <a:lvl3pPr marL="914400" algn="l" rtl="0" fontAlgn="base">
              <a:spcBef>
                <a:spcPct val="0"/>
              </a:spcBef>
              <a:spcAft>
                <a:spcPct val="0"/>
              </a:spcAft>
              <a:defRPr kern="1200">
                <a:solidFill>
                  <a:schemeClr val="tx1"/>
                </a:solidFill>
                <a:latin typeface="Calibri" pitchFamily="34" charset="0"/>
                <a:ea typeface="+mn-ea"/>
                <a:cs typeface="Arial" pitchFamily="34" charset="0"/>
              </a:defRPr>
            </a:lvl3pPr>
            <a:lvl4pPr marL="1371600" algn="l" rtl="0" fontAlgn="base">
              <a:spcBef>
                <a:spcPct val="0"/>
              </a:spcBef>
              <a:spcAft>
                <a:spcPct val="0"/>
              </a:spcAft>
              <a:defRPr kern="1200">
                <a:solidFill>
                  <a:schemeClr val="tx1"/>
                </a:solidFill>
                <a:latin typeface="Calibri" pitchFamily="34" charset="0"/>
                <a:ea typeface="+mn-ea"/>
                <a:cs typeface="Arial" pitchFamily="34" charset="0"/>
              </a:defRPr>
            </a:lvl4pPr>
            <a:lvl5pPr marL="1828800" algn="l" rtl="0" fontAlgn="base">
              <a:spcBef>
                <a:spcPct val="0"/>
              </a:spcBef>
              <a:spcAft>
                <a:spcPct val="0"/>
              </a:spcAft>
              <a:defRPr kern="1200">
                <a:solidFill>
                  <a:schemeClr val="tx1"/>
                </a:solidFill>
                <a:latin typeface="Calibri" pitchFamily="34" charset="0"/>
                <a:ea typeface="+mn-ea"/>
                <a:cs typeface="Arial" pitchFamily="34" charset="0"/>
              </a:defRPr>
            </a:lvl5pPr>
            <a:lvl6pPr marL="2286000" algn="l" defTabSz="914400" rtl="0" eaLnBrk="1" latinLnBrk="0" hangingPunct="1">
              <a:defRPr kern="1200">
                <a:solidFill>
                  <a:schemeClr val="tx1"/>
                </a:solidFill>
                <a:latin typeface="Calibri" pitchFamily="34" charset="0"/>
                <a:ea typeface="+mn-ea"/>
                <a:cs typeface="Arial" pitchFamily="34" charset="0"/>
              </a:defRPr>
            </a:lvl6pPr>
            <a:lvl7pPr marL="2743200" algn="l" defTabSz="914400" rtl="0" eaLnBrk="1" latinLnBrk="0" hangingPunct="1">
              <a:defRPr kern="1200">
                <a:solidFill>
                  <a:schemeClr val="tx1"/>
                </a:solidFill>
                <a:latin typeface="Calibri" pitchFamily="34" charset="0"/>
                <a:ea typeface="+mn-ea"/>
                <a:cs typeface="Arial" pitchFamily="34" charset="0"/>
              </a:defRPr>
            </a:lvl7pPr>
            <a:lvl8pPr marL="3200400" algn="l" defTabSz="914400" rtl="0" eaLnBrk="1" latinLnBrk="0" hangingPunct="1">
              <a:defRPr kern="1200">
                <a:solidFill>
                  <a:schemeClr val="tx1"/>
                </a:solidFill>
                <a:latin typeface="Calibri" pitchFamily="34" charset="0"/>
                <a:ea typeface="+mn-ea"/>
                <a:cs typeface="Arial" pitchFamily="34" charset="0"/>
              </a:defRPr>
            </a:lvl8pPr>
            <a:lvl9pPr marL="3657600" algn="l" defTabSz="914400" rtl="0" eaLnBrk="1" latinLnBrk="0" hangingPunct="1">
              <a:defRPr kern="1200">
                <a:solidFill>
                  <a:schemeClr val="tx1"/>
                </a:solidFill>
                <a:latin typeface="Calibri" pitchFamily="34" charset="0"/>
                <a:ea typeface="+mn-ea"/>
                <a:cs typeface="Arial" pitchFamily="34" charset="0"/>
              </a:defRPr>
            </a:lvl9pPr>
          </a:lstStyle>
          <a:p>
            <a:pPr>
              <a:defRPr/>
            </a:pPr>
            <a:fld id="{1DABAE26-BF19-4492-87FC-ABD1D4F62AF2}" type="slidenum">
              <a:rPr lang="de-DE">
                <a:solidFill>
                  <a:srgbClr val="FFFFFF"/>
                </a:solidFill>
              </a:rPr>
              <a:pPr>
                <a:defRPr/>
              </a:pPr>
              <a:t>22</a:t>
            </a:fld>
            <a:endParaRPr lang="de-DE" dirty="0">
              <a:solidFill>
                <a:srgbClr val="FFFFFF"/>
              </a:solidFill>
            </a:endParaRPr>
          </a:p>
        </p:txBody>
      </p:sp>
      <p:pic>
        <p:nvPicPr>
          <p:cNvPr id="6" name="Grafik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696401" y="6093296"/>
            <a:ext cx="860301" cy="654742"/>
          </a:xfrm>
          <a:prstGeom prst="rect">
            <a:avLst/>
          </a:prstGeom>
        </p:spPr>
      </p:pic>
    </p:spTree>
    <p:extLst>
      <p:ext uri="{BB962C8B-B14F-4D97-AF65-F5344CB8AC3E}">
        <p14:creationId xmlns:p14="http://schemas.microsoft.com/office/powerpoint/2010/main" val="37494215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400" dirty="0"/>
              <a:t>Was bringen Hochrechnungen?</a:t>
            </a:r>
            <a:endParaRPr lang="de-DE" sz="2400" dirty="0"/>
          </a:p>
        </p:txBody>
      </p:sp>
      <p:sp>
        <p:nvSpPr>
          <p:cNvPr id="6" name="Textfeld 5"/>
          <p:cNvSpPr txBox="1"/>
          <p:nvPr/>
        </p:nvSpPr>
        <p:spPr>
          <a:xfrm>
            <a:off x="6060504" y="3353617"/>
            <a:ext cx="4572000" cy="246221"/>
          </a:xfrm>
          <a:prstGeom prst="rect">
            <a:avLst/>
          </a:prstGeom>
          <a:noFill/>
        </p:spPr>
        <p:txBody>
          <a:bodyPr wrap="square" rtlCol="0">
            <a:spAutoFit/>
          </a:bodyPr>
          <a:lstStyle/>
          <a:p>
            <a:pPr algn="r">
              <a:spcAft>
                <a:spcPts val="300"/>
              </a:spcAft>
              <a:defRPr/>
            </a:pPr>
            <a:r>
              <a:rPr lang="de-DE" sz="1000" dirty="0">
                <a:solidFill>
                  <a:srgbClr val="000000"/>
                </a:solidFill>
                <a:latin typeface="Arial"/>
              </a:rPr>
              <a:t>Quelle: Versorgungsvorschlag aus 01/2018</a:t>
            </a:r>
            <a:endParaRPr lang="de-DE" sz="1000" dirty="0">
              <a:solidFill>
                <a:srgbClr val="000000"/>
              </a:solidFill>
              <a:latin typeface="Arial"/>
            </a:endParaRPr>
          </a:p>
        </p:txBody>
      </p:sp>
      <p:sp>
        <p:nvSpPr>
          <p:cNvPr id="5" name="Textfeld 4"/>
          <p:cNvSpPr txBox="1"/>
          <p:nvPr/>
        </p:nvSpPr>
        <p:spPr>
          <a:xfrm>
            <a:off x="6060504" y="5733257"/>
            <a:ext cx="4572000" cy="246221"/>
          </a:xfrm>
          <a:prstGeom prst="rect">
            <a:avLst/>
          </a:prstGeom>
          <a:noFill/>
        </p:spPr>
        <p:txBody>
          <a:bodyPr wrap="square" rtlCol="0">
            <a:spAutoFit/>
          </a:bodyPr>
          <a:lstStyle/>
          <a:p>
            <a:pPr algn="r">
              <a:defRPr/>
            </a:pPr>
            <a:r>
              <a:rPr lang="de-DE" sz="1000" dirty="0">
                <a:solidFill>
                  <a:srgbClr val="000000"/>
                </a:solidFill>
                <a:latin typeface="Arial"/>
              </a:rPr>
              <a:t>Quelle: </a:t>
            </a:r>
            <a:r>
              <a:rPr lang="de-DE" sz="1000" dirty="0">
                <a:solidFill>
                  <a:srgbClr val="000000"/>
                </a:solidFill>
                <a:latin typeface="Arial"/>
              </a:rPr>
              <a:t>Auszug aus PIA Allgemeinverfügung</a:t>
            </a: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205074" y="3861049"/>
            <a:ext cx="8427067" cy="1916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7568" y="1609752"/>
            <a:ext cx="8352928" cy="1689290"/>
          </a:xfrm>
          <a:prstGeom prst="rect">
            <a:avLst/>
          </a:prstGeom>
          <a:noFill/>
          <a:ln w="9525">
            <a:solidFill>
              <a:schemeClr val="bg1">
                <a:lumMod val="75000"/>
              </a:schemeClr>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cxnSp>
        <p:nvCxnSpPr>
          <p:cNvPr id="4" name="Gerade Verbindung 3"/>
          <p:cNvCxnSpPr/>
          <p:nvPr/>
        </p:nvCxnSpPr>
        <p:spPr bwMode="auto">
          <a:xfrm>
            <a:off x="2279576" y="2420888"/>
            <a:ext cx="8208912" cy="0"/>
          </a:xfrm>
          <a:prstGeom prst="line">
            <a:avLst/>
          </a:prstGeom>
          <a:ln w="19050">
            <a:solidFill>
              <a:srgbClr val="FF6600"/>
            </a:solidFill>
            <a:headEnd type="none" w="med" len="med"/>
            <a:tailEnd type="none" w="med" len="med"/>
          </a:ln>
          <a:extLst/>
        </p:spPr>
        <p:style>
          <a:lnRef idx="3">
            <a:schemeClr val="accent1"/>
          </a:lnRef>
          <a:fillRef idx="0">
            <a:schemeClr val="accent1"/>
          </a:fillRef>
          <a:effectRef idx="2">
            <a:schemeClr val="accent1"/>
          </a:effectRef>
          <a:fontRef idx="minor">
            <a:schemeClr val="tx1"/>
          </a:fontRef>
        </p:style>
      </p:cxnSp>
      <p:cxnSp>
        <p:nvCxnSpPr>
          <p:cNvPr id="15" name="Gerade Verbindung 14"/>
          <p:cNvCxnSpPr/>
          <p:nvPr/>
        </p:nvCxnSpPr>
        <p:spPr bwMode="auto">
          <a:xfrm>
            <a:off x="5807968" y="2250000"/>
            <a:ext cx="3672408" cy="0"/>
          </a:xfrm>
          <a:prstGeom prst="line">
            <a:avLst/>
          </a:prstGeom>
          <a:ln w="19050">
            <a:solidFill>
              <a:srgbClr val="FF6600"/>
            </a:solidFill>
            <a:headEnd type="none" w="med" len="med"/>
            <a:tailEnd type="none" w="med" len="med"/>
          </a:ln>
          <a:extLst/>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309099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400" dirty="0"/>
              <a:t>Beispiel I: Wertmitteilung 3-Topf-Hybrid</a:t>
            </a:r>
            <a:endParaRPr lang="de-DE" sz="2400" dirty="0"/>
          </a:p>
        </p:txBody>
      </p:sp>
      <p:sp>
        <p:nvSpPr>
          <p:cNvPr id="3" name="Inhaltsplatzhalter 2"/>
          <p:cNvSpPr>
            <a:spLocks noGrp="1"/>
          </p:cNvSpPr>
          <p:nvPr>
            <p:ph idx="1"/>
          </p:nvPr>
        </p:nvSpPr>
        <p:spPr/>
        <p:txBody>
          <a:bodyPr/>
          <a:lstStyle/>
          <a:p>
            <a:r>
              <a:rPr lang="de-DE" dirty="0" smtClean="0"/>
              <a:t>Beginn: 09.2009</a:t>
            </a:r>
          </a:p>
          <a:p>
            <a:r>
              <a:rPr lang="de-DE" dirty="0" smtClean="0"/>
              <a:t>Stand: 31.12.2015</a:t>
            </a:r>
          </a:p>
          <a:p>
            <a:r>
              <a:rPr lang="de-DE" dirty="0" smtClean="0"/>
              <a:t>Laufzeit: 35 Jahre</a:t>
            </a:r>
          </a:p>
          <a:p>
            <a:r>
              <a:rPr lang="de-DE" dirty="0" smtClean="0"/>
              <a:t>Beitrag: 94,00 EUR</a:t>
            </a:r>
          </a:p>
          <a:p>
            <a:endParaRPr lang="de-DE" dirty="0" smtClean="0"/>
          </a:p>
          <a:p>
            <a:r>
              <a:rPr lang="de-DE" dirty="0" smtClean="0"/>
              <a:t>All In</a:t>
            </a:r>
            <a:r>
              <a:rPr lang="de-DE" dirty="0"/>
              <a:t>: </a:t>
            </a:r>
            <a:r>
              <a:rPr lang="de-DE" b="1" dirty="0" smtClean="0"/>
              <a:t>8.031,42 EUR</a:t>
            </a:r>
          </a:p>
          <a:p>
            <a:r>
              <a:rPr lang="de-DE" dirty="0" smtClean="0"/>
              <a:t>Wert 12.2015: </a:t>
            </a:r>
            <a:r>
              <a:rPr lang="de-DE" b="1" dirty="0" smtClean="0"/>
              <a:t>6.292,25 EUR</a:t>
            </a:r>
          </a:p>
          <a:p>
            <a:endParaRPr lang="de-DE" dirty="0"/>
          </a:p>
        </p:txBody>
      </p:sp>
      <p:pic>
        <p:nvPicPr>
          <p:cNvPr id="2050" name="Picture 2"/>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6888088" y="1339463"/>
            <a:ext cx="3609892" cy="5329898"/>
          </a:xfrm>
          <a:prstGeom prst="rect">
            <a:avLst/>
          </a:prstGeom>
          <a:noFill/>
          <a:ln w="9525">
            <a:solidFill>
              <a:schemeClr val="bg1">
                <a:lumMod val="75000"/>
              </a:schemeClr>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21507" name="Picture 3"/>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2135560" y="4017753"/>
            <a:ext cx="4464996" cy="250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liennummernplatzhalter 3"/>
          <p:cNvSpPr>
            <a:spLocks noGrp="1"/>
          </p:cNvSpPr>
          <p:nvPr>
            <p:ph type="sldNum" sz="quarter" idx="10"/>
          </p:nvPr>
        </p:nvSpPr>
        <p:spPr/>
        <p:txBody>
          <a:bodyPr/>
          <a:lstStyle/>
          <a:p>
            <a:pPr>
              <a:defRPr/>
            </a:pPr>
            <a:fld id="{04316448-AD45-4708-8B83-D97F469C7F4A}" type="slidenum">
              <a:rPr lang="de-DE">
                <a:solidFill>
                  <a:srgbClr val="FFFFFF"/>
                </a:solidFill>
                <a:latin typeface="Arial"/>
              </a:rPr>
              <a:pPr>
                <a:defRPr/>
              </a:pPr>
              <a:t>24</a:t>
            </a:fld>
            <a:endParaRPr lang="de-DE">
              <a:solidFill>
                <a:srgbClr val="000000"/>
              </a:solidFill>
              <a:latin typeface="Arial"/>
            </a:endParaRPr>
          </a:p>
        </p:txBody>
      </p:sp>
    </p:spTree>
    <p:extLst>
      <p:ext uri="{BB962C8B-B14F-4D97-AF65-F5344CB8AC3E}">
        <p14:creationId xmlns:p14="http://schemas.microsoft.com/office/powerpoint/2010/main" val="9550302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5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2" cstate="screen">
            <a:extLst>
              <a:ext uri="{28A0092B-C50C-407E-A947-70E740481C1C}">
                <a14:useLocalDpi xmlns:a14="http://schemas.microsoft.com/office/drawing/2010/main"/>
              </a:ext>
            </a:extLst>
          </a:blip>
          <a:srcRect b="1103"/>
          <a:stretch/>
        </p:blipFill>
        <p:spPr>
          <a:xfrm>
            <a:off x="1515981" y="332656"/>
            <a:ext cx="9152019" cy="6525344"/>
          </a:xfrm>
          <a:prstGeom prst="rect">
            <a:avLst/>
          </a:prstGeom>
        </p:spPr>
      </p:pic>
    </p:spTree>
    <p:extLst>
      <p:ext uri="{BB962C8B-B14F-4D97-AF65-F5344CB8AC3E}">
        <p14:creationId xmlns:p14="http://schemas.microsoft.com/office/powerpoint/2010/main" val="17009306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Abgerundetes Rechteck 32"/>
          <p:cNvSpPr/>
          <p:nvPr/>
        </p:nvSpPr>
        <p:spPr bwMode="auto">
          <a:xfrm>
            <a:off x="7798213" y="1365621"/>
            <a:ext cx="2317948" cy="3117495"/>
          </a:xfrm>
          <a:prstGeom prst="roundRect">
            <a:avLst/>
          </a:prstGeom>
          <a:solidFill>
            <a:srgbClr val="EF7F00"/>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de-DE" sz="2400" dirty="0">
              <a:solidFill>
                <a:srgbClr val="000000"/>
              </a:solidFill>
              <a:latin typeface="Arial"/>
            </a:endParaRPr>
          </a:p>
        </p:txBody>
      </p:sp>
      <p:sp>
        <p:nvSpPr>
          <p:cNvPr id="35" name="Textfeld 34"/>
          <p:cNvSpPr txBox="1"/>
          <p:nvPr/>
        </p:nvSpPr>
        <p:spPr>
          <a:xfrm>
            <a:off x="7779442" y="1414359"/>
            <a:ext cx="2317948" cy="830997"/>
          </a:xfrm>
          <a:prstGeom prst="rect">
            <a:avLst/>
          </a:prstGeom>
          <a:noFill/>
        </p:spPr>
        <p:txBody>
          <a:bodyPr wrap="square" rtlCol="0">
            <a:spAutoFit/>
          </a:bodyPr>
          <a:lstStyle/>
          <a:p>
            <a:pPr algn="ctr" eaLnBrk="0" fontAlgn="base" hangingPunct="0">
              <a:spcBef>
                <a:spcPct val="0"/>
              </a:spcBef>
              <a:spcAft>
                <a:spcPct val="0"/>
              </a:spcAft>
              <a:defRPr/>
            </a:pPr>
            <a:r>
              <a:rPr lang="de-DE" sz="2400" b="1" dirty="0">
                <a:solidFill>
                  <a:srgbClr val="FFFFFF"/>
                </a:solidFill>
                <a:effectLst>
                  <a:outerShdw blurRad="38100" dist="38100" dir="2700000" algn="tl">
                    <a:srgbClr val="000000">
                      <a:alpha val="43137"/>
                    </a:srgbClr>
                  </a:outerShdw>
                </a:effectLst>
                <a:latin typeface="Arial"/>
              </a:rPr>
              <a:t>Freie Fondsanlage</a:t>
            </a:r>
          </a:p>
        </p:txBody>
      </p:sp>
      <p:sp>
        <p:nvSpPr>
          <p:cNvPr id="2" name="Titel 1"/>
          <p:cNvSpPr>
            <a:spLocks noGrp="1"/>
          </p:cNvSpPr>
          <p:nvPr>
            <p:ph type="title"/>
          </p:nvPr>
        </p:nvSpPr>
        <p:spPr/>
        <p:txBody>
          <a:bodyPr/>
          <a:lstStyle/>
          <a:p>
            <a:r>
              <a:rPr lang="de-DE" sz="2400" dirty="0"/>
              <a:t>Vermögensaufbau in Produkten mit Garantien</a:t>
            </a:r>
          </a:p>
        </p:txBody>
      </p:sp>
      <p:grpSp>
        <p:nvGrpSpPr>
          <p:cNvPr id="22" name="Gruppieren 21"/>
          <p:cNvGrpSpPr/>
          <p:nvPr/>
        </p:nvGrpSpPr>
        <p:grpSpPr>
          <a:xfrm>
            <a:off x="5015881" y="1793968"/>
            <a:ext cx="2317949" cy="2664295"/>
            <a:chOff x="3424484" y="1793968"/>
            <a:chExt cx="2317949" cy="2664295"/>
          </a:xfrm>
        </p:grpSpPr>
        <p:sp>
          <p:nvSpPr>
            <p:cNvPr id="19" name="Abgerundetes Rechteck 18"/>
            <p:cNvSpPr/>
            <p:nvPr/>
          </p:nvSpPr>
          <p:spPr bwMode="auto">
            <a:xfrm>
              <a:off x="3424485" y="1793968"/>
              <a:ext cx="2317948" cy="2664295"/>
            </a:xfrm>
            <a:prstGeom prst="roundRect">
              <a:avLst/>
            </a:prstGeom>
            <a:solidFill>
              <a:schemeClr val="bg1">
                <a:lumMod val="65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de-DE" sz="2400" dirty="0">
                <a:solidFill>
                  <a:srgbClr val="000000"/>
                </a:solidFill>
                <a:latin typeface="Arial"/>
              </a:endParaRPr>
            </a:p>
          </p:txBody>
        </p:sp>
        <p:sp>
          <p:nvSpPr>
            <p:cNvPr id="15" name="Pfeil nach unten 14"/>
            <p:cNvSpPr/>
            <p:nvPr/>
          </p:nvSpPr>
          <p:spPr bwMode="auto">
            <a:xfrm>
              <a:off x="4341143" y="2810633"/>
              <a:ext cx="484632" cy="978408"/>
            </a:xfrm>
            <a:prstGeom prst="downArrow">
              <a:avLst/>
            </a:prstGeom>
            <a:solidFill>
              <a:schemeClr val="bg1"/>
            </a:solidFill>
            <a:ln w="9525" cap="flat" cmpd="sng" algn="ctr">
              <a:solidFill>
                <a:schemeClr val="bg1"/>
              </a:solid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de-DE" sz="2400" dirty="0">
                <a:solidFill>
                  <a:srgbClr val="000000">
                    <a:lumMod val="75000"/>
                    <a:lumOff val="25000"/>
                  </a:srgbClr>
                </a:solidFill>
                <a:effectLst>
                  <a:outerShdw blurRad="38100" dist="38100" dir="2700000" algn="tl">
                    <a:srgbClr val="000000">
                      <a:alpha val="43137"/>
                    </a:srgbClr>
                  </a:outerShdw>
                </a:effectLst>
                <a:latin typeface="Arial"/>
              </a:endParaRPr>
            </a:p>
          </p:txBody>
        </p:sp>
        <p:sp>
          <p:nvSpPr>
            <p:cNvPr id="16" name="Textfeld 15"/>
            <p:cNvSpPr txBox="1"/>
            <p:nvPr/>
          </p:nvSpPr>
          <p:spPr>
            <a:xfrm>
              <a:off x="3424484" y="1916832"/>
              <a:ext cx="2317949" cy="830997"/>
            </a:xfrm>
            <a:prstGeom prst="rect">
              <a:avLst/>
            </a:prstGeom>
            <a:noFill/>
          </p:spPr>
          <p:txBody>
            <a:bodyPr wrap="square" rtlCol="0">
              <a:spAutoFit/>
            </a:bodyPr>
            <a:lstStyle/>
            <a:p>
              <a:pPr algn="ctr" eaLnBrk="0" fontAlgn="base" hangingPunct="0">
                <a:spcBef>
                  <a:spcPct val="0"/>
                </a:spcBef>
                <a:spcAft>
                  <a:spcPct val="0"/>
                </a:spcAft>
                <a:defRPr/>
              </a:pPr>
              <a:r>
                <a:rPr lang="de-DE" sz="2400" b="1" dirty="0">
                  <a:solidFill>
                    <a:srgbClr val="FFFFFF"/>
                  </a:solidFill>
                  <a:effectLst>
                    <a:outerShdw blurRad="38100" dist="38100" dir="2700000" algn="tl">
                      <a:srgbClr val="000000">
                        <a:alpha val="43137"/>
                      </a:srgbClr>
                    </a:outerShdw>
                  </a:effectLst>
                  <a:latin typeface="Arial"/>
                </a:rPr>
                <a:t>Garantie-fonds</a:t>
              </a:r>
            </a:p>
          </p:txBody>
        </p:sp>
        <p:sp>
          <p:nvSpPr>
            <p:cNvPr id="20" name="Textfeld 19"/>
            <p:cNvSpPr txBox="1"/>
            <p:nvPr/>
          </p:nvSpPr>
          <p:spPr>
            <a:xfrm>
              <a:off x="3424484" y="3861048"/>
              <a:ext cx="2317949" cy="461665"/>
            </a:xfrm>
            <a:prstGeom prst="rect">
              <a:avLst/>
            </a:prstGeom>
            <a:noFill/>
          </p:spPr>
          <p:txBody>
            <a:bodyPr wrap="square" rtlCol="0">
              <a:spAutoFit/>
            </a:bodyPr>
            <a:lstStyle/>
            <a:p>
              <a:pPr algn="ctr" eaLnBrk="0" fontAlgn="base" hangingPunct="0">
                <a:spcBef>
                  <a:spcPct val="0"/>
                </a:spcBef>
                <a:spcAft>
                  <a:spcPct val="0"/>
                </a:spcAft>
                <a:defRPr/>
              </a:pPr>
              <a:r>
                <a:rPr lang="de-DE" sz="2400" dirty="0">
                  <a:solidFill>
                    <a:srgbClr val="FFFFFF"/>
                  </a:solidFill>
                  <a:latin typeface="Arial"/>
                </a:rPr>
                <a:t>kollektiv</a:t>
              </a:r>
            </a:p>
          </p:txBody>
        </p:sp>
      </p:grpSp>
      <p:sp>
        <p:nvSpPr>
          <p:cNvPr id="24" name="Rechteck 23"/>
          <p:cNvSpPr/>
          <p:nvPr/>
        </p:nvSpPr>
        <p:spPr bwMode="auto">
          <a:xfrm>
            <a:off x="2718471" y="5445224"/>
            <a:ext cx="6912768" cy="864096"/>
          </a:xfrm>
          <a:prstGeom prst="rect">
            <a:avLst/>
          </a:prstGeom>
          <a:ln>
            <a:headEnd type="none" w="med" len="med"/>
            <a:tailEnd type="none" w="med" len="med"/>
          </a:ln>
          <a:effectLst>
            <a:outerShdw blurRad="76200" dir="18900000" sy="23000" kx="-1200000" algn="bl" rotWithShape="0">
              <a:prstClr val="black">
                <a:alpha val="2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de-DE" sz="2400" dirty="0">
              <a:solidFill>
                <a:srgbClr val="000000"/>
              </a:solidFill>
              <a:latin typeface="Arial"/>
            </a:endParaRPr>
          </a:p>
        </p:txBody>
      </p:sp>
      <p:sp>
        <p:nvSpPr>
          <p:cNvPr id="25" name="Geschweifte Klammer links 24"/>
          <p:cNvSpPr/>
          <p:nvPr/>
        </p:nvSpPr>
        <p:spPr bwMode="auto">
          <a:xfrm rot="16200000">
            <a:off x="5843974" y="831438"/>
            <a:ext cx="648072" cy="7948264"/>
          </a:xfrm>
          <a:prstGeom prst="leftBrace">
            <a:avLst>
              <a:gd name="adj1" fmla="val 8333"/>
              <a:gd name="adj2" fmla="val 49868"/>
            </a:avLst>
          </a:prstGeom>
          <a:ln>
            <a:headEnd type="none" w="med" len="med"/>
            <a:tailEnd type="none" w="med" len="med"/>
          </a:ln>
          <a:extLst/>
        </p:spPr>
        <p:style>
          <a:lnRef idx="3">
            <a:schemeClr val="accent1"/>
          </a:lnRef>
          <a:fillRef idx="0">
            <a:schemeClr val="accent1"/>
          </a:fillRef>
          <a:effectRef idx="2">
            <a:schemeClr val="accent1"/>
          </a:effectRef>
          <a:fontRef idx="minor">
            <a:schemeClr val="tx1"/>
          </a:fontRef>
        </p:style>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de-DE" sz="2400" dirty="0">
              <a:solidFill>
                <a:srgbClr val="000000">
                  <a:lumMod val="75000"/>
                  <a:lumOff val="25000"/>
                </a:srgbClr>
              </a:solidFill>
              <a:effectLst>
                <a:outerShdw blurRad="38100" dist="38100" dir="2700000" algn="tl">
                  <a:srgbClr val="000000">
                    <a:alpha val="43137"/>
                  </a:srgbClr>
                </a:outerShdw>
              </a:effectLst>
              <a:latin typeface="Arial"/>
            </a:endParaRPr>
          </a:p>
        </p:txBody>
      </p:sp>
      <p:sp>
        <p:nvSpPr>
          <p:cNvPr id="26" name="Textfeld 25"/>
          <p:cNvSpPr txBox="1"/>
          <p:nvPr/>
        </p:nvSpPr>
        <p:spPr>
          <a:xfrm>
            <a:off x="2790479" y="5631632"/>
            <a:ext cx="5616624" cy="461665"/>
          </a:xfrm>
          <a:prstGeom prst="rect">
            <a:avLst/>
          </a:prstGeom>
          <a:noFill/>
        </p:spPr>
        <p:txBody>
          <a:bodyPr wrap="square" rtlCol="0">
            <a:spAutoFit/>
          </a:bodyPr>
          <a:lstStyle/>
          <a:p>
            <a:pPr algn="ctr" eaLnBrk="0" fontAlgn="base" hangingPunct="0">
              <a:spcBef>
                <a:spcPct val="0"/>
              </a:spcBef>
              <a:spcAft>
                <a:spcPct val="0"/>
              </a:spcAft>
              <a:defRPr/>
            </a:pPr>
            <a:r>
              <a:rPr lang="de-DE" sz="2400" b="1" dirty="0">
                <a:solidFill>
                  <a:srgbClr val="FFFFFF"/>
                </a:solidFill>
                <a:effectLst>
                  <a:outerShdw blurRad="38100" dist="38100" dir="2700000" algn="tl">
                    <a:srgbClr val="000000">
                      <a:alpha val="43137"/>
                    </a:srgbClr>
                  </a:outerShdw>
                </a:effectLst>
                <a:latin typeface="Arial"/>
              </a:rPr>
              <a:t>maßgefertigte Lösung = i-CPPI</a:t>
            </a:r>
          </a:p>
        </p:txBody>
      </p:sp>
      <p:pic>
        <p:nvPicPr>
          <p:cNvPr id="31"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rot="19429151">
            <a:off x="8171139" y="5482748"/>
            <a:ext cx="792733" cy="7890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2" name="Gruppieren 11"/>
          <p:cNvGrpSpPr/>
          <p:nvPr/>
        </p:nvGrpSpPr>
        <p:grpSpPr>
          <a:xfrm>
            <a:off x="6119436" y="1296570"/>
            <a:ext cx="169152" cy="3687471"/>
            <a:chOff x="4595436" y="1296569"/>
            <a:chExt cx="169152" cy="3687471"/>
          </a:xfrm>
        </p:grpSpPr>
        <p:sp>
          <p:nvSpPr>
            <p:cNvPr id="4" name="Rechteck 3"/>
            <p:cNvSpPr/>
            <p:nvPr/>
          </p:nvSpPr>
          <p:spPr bwMode="auto">
            <a:xfrm rot="2972295">
              <a:off x="2854540" y="3073992"/>
              <a:ext cx="3676096" cy="144000"/>
            </a:xfrm>
            <a:prstGeom prst="rect">
              <a:avLst/>
            </a:prstGeom>
            <a:solidFill>
              <a:srgbClr val="FF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de-DE" sz="2400" dirty="0">
                <a:solidFill>
                  <a:srgbClr val="000000"/>
                </a:solidFill>
                <a:latin typeface="Arial"/>
              </a:endParaRPr>
            </a:p>
          </p:txBody>
        </p:sp>
        <p:sp>
          <p:nvSpPr>
            <p:cNvPr id="34" name="Rechteck 33"/>
            <p:cNvSpPr/>
            <p:nvPr/>
          </p:nvSpPr>
          <p:spPr bwMode="auto">
            <a:xfrm rot="18623691">
              <a:off x="2829388" y="3062617"/>
              <a:ext cx="3676096" cy="144000"/>
            </a:xfrm>
            <a:prstGeom prst="rect">
              <a:avLst/>
            </a:prstGeom>
            <a:solidFill>
              <a:srgbClr val="FF0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de-DE" sz="2400" dirty="0">
                <a:solidFill>
                  <a:srgbClr val="000000"/>
                </a:solidFill>
                <a:latin typeface="Arial"/>
              </a:endParaRPr>
            </a:p>
          </p:txBody>
        </p:sp>
      </p:grpSp>
      <p:grpSp>
        <p:nvGrpSpPr>
          <p:cNvPr id="28" name="Gruppieren 27"/>
          <p:cNvGrpSpPr/>
          <p:nvPr/>
        </p:nvGrpSpPr>
        <p:grpSpPr>
          <a:xfrm>
            <a:off x="2128714" y="3620293"/>
            <a:ext cx="2448272" cy="855728"/>
            <a:chOff x="1245940" y="3667571"/>
            <a:chExt cx="2448272" cy="855728"/>
          </a:xfrm>
        </p:grpSpPr>
        <p:sp>
          <p:nvSpPr>
            <p:cNvPr id="29" name="Abgerundetes Rechteck 28"/>
            <p:cNvSpPr/>
            <p:nvPr/>
          </p:nvSpPr>
          <p:spPr bwMode="auto">
            <a:xfrm>
              <a:off x="1311102" y="3667571"/>
              <a:ext cx="2317948" cy="837969"/>
            </a:xfrm>
            <a:prstGeom prst="roundRect">
              <a:avLst/>
            </a:prstGeom>
            <a:solidFill>
              <a:schemeClr val="accent1"/>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de-DE" sz="2400" dirty="0">
                <a:solidFill>
                  <a:srgbClr val="000000"/>
                </a:solidFill>
                <a:latin typeface="Arial"/>
              </a:endParaRPr>
            </a:p>
          </p:txBody>
        </p:sp>
        <p:sp>
          <p:nvSpPr>
            <p:cNvPr id="30" name="Textfeld 29"/>
            <p:cNvSpPr txBox="1"/>
            <p:nvPr/>
          </p:nvSpPr>
          <p:spPr>
            <a:xfrm>
              <a:off x="1245940" y="3692302"/>
              <a:ext cx="2448272" cy="830997"/>
            </a:xfrm>
            <a:prstGeom prst="rect">
              <a:avLst/>
            </a:prstGeom>
            <a:noFill/>
          </p:spPr>
          <p:txBody>
            <a:bodyPr wrap="square" rtlCol="0">
              <a:spAutoFit/>
            </a:bodyPr>
            <a:lstStyle/>
            <a:p>
              <a:pPr algn="ctr" eaLnBrk="0" fontAlgn="base" hangingPunct="0">
                <a:spcBef>
                  <a:spcPct val="0"/>
                </a:spcBef>
                <a:spcAft>
                  <a:spcPct val="0"/>
                </a:spcAft>
                <a:defRPr/>
              </a:pPr>
              <a:r>
                <a:rPr lang="de-DE" sz="2400" b="1" dirty="0">
                  <a:solidFill>
                    <a:srgbClr val="FFFFFF"/>
                  </a:solidFill>
                  <a:effectLst>
                    <a:outerShdw blurRad="38100" dist="38100" dir="2700000" algn="tl">
                      <a:srgbClr val="000000">
                        <a:alpha val="43137"/>
                      </a:srgbClr>
                    </a:outerShdw>
                  </a:effectLst>
                  <a:latin typeface="Arial"/>
                </a:rPr>
                <a:t>Deckungs-stock</a:t>
              </a:r>
            </a:p>
          </p:txBody>
        </p:sp>
      </p:grpSp>
      <p:sp>
        <p:nvSpPr>
          <p:cNvPr id="6" name="Rechteck 5"/>
          <p:cNvSpPr/>
          <p:nvPr/>
        </p:nvSpPr>
        <p:spPr bwMode="auto">
          <a:xfrm>
            <a:off x="4655840" y="1257543"/>
            <a:ext cx="2808312" cy="3359524"/>
          </a:xfrm>
          <a:prstGeom prst="rect">
            <a:avLst/>
          </a:prstGeom>
          <a:solidFill>
            <a:srgbClr val="FFFFFF">
              <a:alpha val="69804"/>
            </a:srgb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de-DE" sz="2400" dirty="0">
              <a:solidFill>
                <a:srgbClr val="000000"/>
              </a:solidFill>
              <a:latin typeface="Arial"/>
            </a:endParaRPr>
          </a:p>
        </p:txBody>
      </p:sp>
    </p:spTree>
    <p:extLst>
      <p:ext uri="{BB962C8B-B14F-4D97-AF65-F5344CB8AC3E}">
        <p14:creationId xmlns:p14="http://schemas.microsoft.com/office/powerpoint/2010/main" val="37787487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a:stretch>
            <a:fillRect/>
          </a:stretch>
        </p:blipFill>
        <p:spPr>
          <a:xfrm>
            <a:off x="2101154" y="1474376"/>
            <a:ext cx="8350449" cy="5022513"/>
          </a:xfrm>
          <a:prstGeom prst="rect">
            <a:avLst/>
          </a:prstGeom>
        </p:spPr>
      </p:pic>
      <p:pic>
        <p:nvPicPr>
          <p:cNvPr id="18" name="Picture 2" descr="D:\Punkte.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7338143" y="2183670"/>
            <a:ext cx="654711" cy="741274"/>
          </a:xfrm>
          <a:prstGeom prst="rect">
            <a:avLst/>
          </a:prstGeom>
          <a:noFill/>
          <a:extLst>
            <a:ext uri="{909E8E84-426E-40DD-AFC4-6F175D3DCCD1}">
              <a14:hiddenFill xmlns:a14="http://schemas.microsoft.com/office/drawing/2010/main">
                <a:solidFill>
                  <a:srgbClr val="FFFFFF"/>
                </a:solidFill>
              </a14:hiddenFill>
            </a:ext>
          </a:extLst>
        </p:spPr>
      </p:pic>
      <p:sp>
        <p:nvSpPr>
          <p:cNvPr id="12" name="Titel 10"/>
          <p:cNvSpPr>
            <a:spLocks noGrp="1"/>
          </p:cNvSpPr>
          <p:nvPr>
            <p:ph type="title"/>
          </p:nvPr>
        </p:nvSpPr>
        <p:spPr>
          <a:xfrm>
            <a:off x="2063750" y="287338"/>
            <a:ext cx="6242050" cy="855662"/>
          </a:xfrm>
        </p:spPr>
        <p:txBody>
          <a:bodyPr/>
          <a:lstStyle/>
          <a:p>
            <a:r>
              <a:rPr lang="de-DE" dirty="0"/>
              <a:t>So reagiert WWK </a:t>
            </a:r>
            <a:r>
              <a:rPr lang="de-DE" i="1" dirty="0" err="1"/>
              <a:t>IntelliProtect</a:t>
            </a:r>
            <a:r>
              <a:rPr lang="de-DE" i="1" baseline="30000" dirty="0"/>
              <a:t>®</a:t>
            </a:r>
            <a:r>
              <a:rPr lang="de-DE" dirty="0"/>
              <a:t/>
            </a:r>
            <a:br>
              <a:rPr lang="de-DE" dirty="0"/>
            </a:br>
            <a:r>
              <a:rPr lang="de-DE" sz="1500" dirty="0"/>
              <a:t>Schematische Darstellung der </a:t>
            </a:r>
            <a:r>
              <a:rPr lang="de-DE" sz="1500" dirty="0"/>
              <a:t>Funktionsweise</a:t>
            </a:r>
            <a:endParaRPr lang="de-DE" sz="1500" dirty="0"/>
          </a:p>
        </p:txBody>
      </p:sp>
      <p:pic>
        <p:nvPicPr>
          <p:cNvPr id="15" name="Picture 2" descr="D:\Kasten.pn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6672064" y="1049210"/>
            <a:ext cx="2881436" cy="129967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icture 2" descr="D:\Punkte.png"/>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3845746" y="5185800"/>
            <a:ext cx="738086" cy="748688"/>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D:\Punkte.png"/>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7896201" y="2402742"/>
            <a:ext cx="834775" cy="73822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D:\Punkte.png"/>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3827740" y="3933056"/>
            <a:ext cx="738086" cy="74868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D:\Punkte.png"/>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a:off x="7320136" y="5157192"/>
            <a:ext cx="738086" cy="748688"/>
          </a:xfrm>
          <a:prstGeom prst="rect">
            <a:avLst/>
          </a:prstGeom>
          <a:noFill/>
          <a:extLst>
            <a:ext uri="{909E8E84-426E-40DD-AFC4-6F175D3DCCD1}">
              <a14:hiddenFill xmlns:a14="http://schemas.microsoft.com/office/drawing/2010/main">
                <a:solidFill>
                  <a:srgbClr val="FFFFFF"/>
                </a:solidFill>
              </a14:hiddenFill>
            </a:ext>
          </a:extLst>
        </p:spPr>
      </p:pic>
      <p:sp>
        <p:nvSpPr>
          <p:cNvPr id="22" name="Rechteck 21"/>
          <p:cNvSpPr/>
          <p:nvPr/>
        </p:nvSpPr>
        <p:spPr>
          <a:xfrm>
            <a:off x="2093212" y="6525344"/>
            <a:ext cx="8373305" cy="338554"/>
          </a:xfrm>
          <a:prstGeom prst="rect">
            <a:avLst/>
          </a:prstGeom>
        </p:spPr>
        <p:txBody>
          <a:bodyPr wrap="square">
            <a:spAutoFit/>
          </a:bodyPr>
          <a:lstStyle/>
          <a:p>
            <a:pPr eaLnBrk="0" fontAlgn="base" hangingPunct="0">
              <a:spcBef>
                <a:spcPct val="0"/>
              </a:spcBef>
              <a:spcAft>
                <a:spcPct val="0"/>
              </a:spcAft>
              <a:defRPr/>
            </a:pPr>
            <a:r>
              <a:rPr lang="de-DE" sz="800" dirty="0">
                <a:solidFill>
                  <a:srgbClr val="000000">
                    <a:lumMod val="50000"/>
                    <a:lumOff val="50000"/>
                  </a:srgbClr>
                </a:solidFill>
                <a:latin typeface="Arial"/>
              </a:rPr>
              <a:t>Tarif RR01 NT, </a:t>
            </a:r>
            <a:r>
              <a:rPr lang="de-DE" sz="800" b="1" dirty="0">
                <a:solidFill>
                  <a:srgbClr val="000000">
                    <a:lumMod val="50000"/>
                    <a:lumOff val="50000"/>
                  </a:srgbClr>
                </a:solidFill>
                <a:latin typeface="Arial"/>
              </a:rPr>
              <a:t>Eintrittsalter  des Kunden: 25</a:t>
            </a:r>
            <a:r>
              <a:rPr lang="de-DE" sz="800" dirty="0">
                <a:solidFill>
                  <a:srgbClr val="000000">
                    <a:lumMod val="50000"/>
                    <a:lumOff val="50000"/>
                  </a:srgbClr>
                </a:solidFill>
                <a:latin typeface="Arial"/>
              </a:rPr>
              <a:t>, Alter zum Ende der Grundphase: 65, entspricht einer Laufzeit der Grundphase von 40 Jahren, </a:t>
            </a:r>
          </a:p>
          <a:p>
            <a:pPr eaLnBrk="0" fontAlgn="base" hangingPunct="0">
              <a:spcBef>
                <a:spcPct val="0"/>
              </a:spcBef>
              <a:spcAft>
                <a:spcPct val="0"/>
              </a:spcAft>
              <a:defRPr/>
            </a:pPr>
            <a:r>
              <a:rPr lang="de-DE" sz="800" dirty="0">
                <a:solidFill>
                  <a:srgbClr val="000000">
                    <a:lumMod val="50000"/>
                    <a:lumOff val="50000"/>
                  </a:srgbClr>
                </a:solidFill>
                <a:latin typeface="Arial"/>
              </a:rPr>
              <a:t>Beitrag: 100€ mtl. zuzüglich 154€ Grundzulage p.a., gewählter Fonds: DWS Akkumula, Betrachtungszeitraum: 02.11.2009 –  </a:t>
            </a:r>
            <a:r>
              <a:rPr lang="de-DE" sz="800" dirty="0">
                <a:solidFill>
                  <a:srgbClr val="000000">
                    <a:lumMod val="50000"/>
                    <a:lumOff val="50000"/>
                  </a:srgbClr>
                </a:solidFill>
                <a:latin typeface="Arial"/>
              </a:rPr>
              <a:t>31.12.2018</a:t>
            </a:r>
            <a:endParaRPr lang="de-DE" sz="800" dirty="0">
              <a:solidFill>
                <a:srgbClr val="000000">
                  <a:lumMod val="50000"/>
                  <a:lumOff val="50000"/>
                </a:srgbClr>
              </a:solidFill>
              <a:latin typeface="Arial"/>
            </a:endParaRPr>
          </a:p>
        </p:txBody>
      </p:sp>
      <p:grpSp>
        <p:nvGrpSpPr>
          <p:cNvPr id="3" name="Gruppieren 2"/>
          <p:cNvGrpSpPr/>
          <p:nvPr/>
        </p:nvGrpSpPr>
        <p:grpSpPr>
          <a:xfrm>
            <a:off x="4604629" y="2003118"/>
            <a:ext cx="2881436" cy="1309976"/>
            <a:chOff x="3020591" y="2047016"/>
            <a:chExt cx="2881436" cy="1309976"/>
          </a:xfrm>
        </p:grpSpPr>
        <p:pic>
          <p:nvPicPr>
            <p:cNvPr id="11" name="Picture 2" descr="D:\Kasten.png"/>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3020591" y="2047016"/>
              <a:ext cx="2881436" cy="1309976"/>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3" name="Textfeld 22"/>
            <p:cNvSpPr txBox="1"/>
            <p:nvPr/>
          </p:nvSpPr>
          <p:spPr>
            <a:xfrm>
              <a:off x="3321372" y="2348880"/>
              <a:ext cx="2279873" cy="784830"/>
            </a:xfrm>
            <a:prstGeom prst="rect">
              <a:avLst/>
            </a:prstGeom>
            <a:solidFill>
              <a:schemeClr val="bg1"/>
            </a:solidFill>
          </p:spPr>
          <p:txBody>
            <a:bodyPr wrap="square" rtlCol="0">
              <a:spAutoFit/>
            </a:bodyPr>
            <a:lstStyle/>
            <a:p>
              <a:pPr>
                <a:defRPr/>
              </a:pPr>
              <a:r>
                <a:rPr lang="de-DE" sz="1300" b="1" u="sng" dirty="0">
                  <a:solidFill>
                    <a:prstClr val="black"/>
                  </a:solidFill>
                  <a:effectLst>
                    <a:outerShdw blurRad="38100" dist="38100" dir="2700000" algn="tl">
                      <a:srgbClr val="000000">
                        <a:alpha val="43137"/>
                      </a:srgbClr>
                    </a:outerShdw>
                  </a:effectLst>
                  <a:latin typeface="Calibri" panose="020F0502020204030204" pitchFamily="34" charset="0"/>
                </a:rPr>
                <a:t>Januar 2016: China-Krise</a:t>
              </a:r>
            </a:p>
            <a:p>
              <a:pPr>
                <a:defRPr/>
              </a:pPr>
              <a:endParaRPr lang="de-DE" sz="200" b="1" u="sng" dirty="0">
                <a:solidFill>
                  <a:prstClr val="black"/>
                </a:solidFill>
                <a:latin typeface="Calibri" panose="020F0502020204030204" pitchFamily="34" charset="0"/>
              </a:endParaRPr>
            </a:p>
            <a:p>
              <a:pPr>
                <a:defRPr/>
              </a:pPr>
              <a:r>
                <a:rPr lang="de-DE" sz="1000" dirty="0">
                  <a:solidFill>
                    <a:prstClr val="black"/>
                  </a:solidFill>
                  <a:latin typeface="Calibri" panose="020F0502020204030204" pitchFamily="34" charset="0"/>
                </a:rPr>
                <a:t>Die Kurse fallen – das Vertragsguthaben wird durch die kurzfriste Erhöhung des konventionellen Anteils geschützt</a:t>
              </a:r>
              <a:endParaRPr lang="de-DE" sz="1000" dirty="0">
                <a:solidFill>
                  <a:prstClr val="black"/>
                </a:solidFill>
                <a:latin typeface="Calibri" panose="020F0502020204030204" pitchFamily="34" charset="0"/>
              </a:endParaRPr>
            </a:p>
          </p:txBody>
        </p:sp>
      </p:grpSp>
      <p:grpSp>
        <p:nvGrpSpPr>
          <p:cNvPr id="4" name="Gruppieren 3"/>
          <p:cNvGrpSpPr/>
          <p:nvPr/>
        </p:nvGrpSpPr>
        <p:grpSpPr>
          <a:xfrm>
            <a:off x="2854524" y="949902"/>
            <a:ext cx="2881436" cy="1326970"/>
            <a:chOff x="1114500" y="877894"/>
            <a:chExt cx="2881436" cy="1326970"/>
          </a:xfrm>
        </p:grpSpPr>
        <p:pic>
          <p:nvPicPr>
            <p:cNvPr id="9" name="Picture 2" descr="D:\Kasten.png"/>
            <p:cNvPicPr>
              <a:picLocks noChangeAspect="1" noChangeArrowheads="1"/>
            </p:cNvPicPr>
            <p:nvPr/>
          </p:nvPicPr>
          <p:blipFill rotWithShape="1">
            <a:blip r:embed="rId11" cstate="screen">
              <a:extLst>
                <a:ext uri="{28A0092B-C50C-407E-A947-70E740481C1C}">
                  <a14:useLocalDpi xmlns:a14="http://schemas.microsoft.com/office/drawing/2010/main"/>
                </a:ext>
              </a:extLst>
            </a:blip>
            <a:srcRect/>
            <a:stretch/>
          </p:blipFill>
          <p:spPr bwMode="auto">
            <a:xfrm>
              <a:off x="1114500" y="877894"/>
              <a:ext cx="2881436" cy="132697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4" name="Textfeld 23"/>
            <p:cNvSpPr txBox="1"/>
            <p:nvPr/>
          </p:nvSpPr>
          <p:spPr>
            <a:xfrm>
              <a:off x="1415281" y="1164121"/>
              <a:ext cx="2279873" cy="733332"/>
            </a:xfrm>
            <a:prstGeom prst="rect">
              <a:avLst/>
            </a:prstGeom>
            <a:solidFill>
              <a:schemeClr val="bg1"/>
            </a:solidFill>
          </p:spPr>
          <p:txBody>
            <a:bodyPr wrap="square" tIns="25200" bIns="0" rtlCol="0">
              <a:spAutoFit/>
            </a:bodyPr>
            <a:lstStyle/>
            <a:p>
              <a:pPr>
                <a:defRPr/>
              </a:pPr>
              <a:r>
                <a:rPr lang="de-DE" sz="1200" b="1" u="sng" dirty="0">
                  <a:solidFill>
                    <a:prstClr val="black"/>
                  </a:solidFill>
                  <a:effectLst>
                    <a:outerShdw blurRad="38100" dist="38100" dir="2700000" algn="tl">
                      <a:srgbClr val="000000">
                        <a:alpha val="43137"/>
                      </a:srgbClr>
                    </a:outerShdw>
                  </a:effectLst>
                  <a:latin typeface="Calibri" panose="020F0502020204030204" pitchFamily="34" charset="0"/>
                </a:rPr>
                <a:t>März 2011: Verheerende Naturkatastrophe in Japan</a:t>
              </a:r>
            </a:p>
            <a:p>
              <a:pPr>
                <a:defRPr/>
              </a:pPr>
              <a:endParaRPr lang="de-DE" sz="200" b="1" u="sng" dirty="0">
                <a:solidFill>
                  <a:prstClr val="black"/>
                </a:solidFill>
                <a:latin typeface="Calibri" panose="020F0502020204030204" pitchFamily="34" charset="0"/>
              </a:endParaRPr>
            </a:p>
            <a:p>
              <a:pPr>
                <a:defRPr/>
              </a:pPr>
              <a:r>
                <a:rPr lang="de-DE" sz="1000" dirty="0">
                  <a:solidFill>
                    <a:prstClr val="black"/>
                  </a:solidFill>
                  <a:latin typeface="Calibri" panose="020F0502020204030204" pitchFamily="34" charset="0"/>
                </a:rPr>
                <a:t>WWK </a:t>
              </a:r>
              <a:r>
                <a:rPr lang="de-DE" sz="1000" i="1" dirty="0" err="1">
                  <a:solidFill>
                    <a:prstClr val="black"/>
                  </a:solidFill>
                  <a:latin typeface="Calibri" panose="020F0502020204030204" pitchFamily="34" charset="0"/>
                </a:rPr>
                <a:t>IntelliProtect</a:t>
              </a:r>
              <a:r>
                <a:rPr lang="de-DE" sz="1000" i="1" dirty="0">
                  <a:solidFill>
                    <a:prstClr val="black"/>
                  </a:solidFill>
                  <a:latin typeface="Calibri" panose="020F0502020204030204" pitchFamily="34" charset="0"/>
                </a:rPr>
                <a:t>® </a:t>
              </a:r>
              <a:r>
                <a:rPr lang="de-DE" sz="1000" dirty="0">
                  <a:solidFill>
                    <a:prstClr val="black"/>
                  </a:solidFill>
                  <a:latin typeface="Calibri" panose="020F0502020204030204" pitchFamily="34" charset="0"/>
                </a:rPr>
                <a:t>reagiert und erhöht das konventionelle Guthaben</a:t>
              </a:r>
              <a:endParaRPr lang="de-DE" sz="1000" dirty="0">
                <a:solidFill>
                  <a:prstClr val="black"/>
                </a:solidFill>
                <a:latin typeface="Calibri" panose="020F0502020204030204" pitchFamily="34" charset="0"/>
              </a:endParaRPr>
            </a:p>
          </p:txBody>
        </p:sp>
      </p:grpSp>
      <p:grpSp>
        <p:nvGrpSpPr>
          <p:cNvPr id="6" name="Gruppieren 5"/>
          <p:cNvGrpSpPr/>
          <p:nvPr/>
        </p:nvGrpSpPr>
        <p:grpSpPr>
          <a:xfrm>
            <a:off x="6960097" y="1242000"/>
            <a:ext cx="2264813" cy="784830"/>
            <a:chOff x="5436096" y="1242000"/>
            <a:chExt cx="2264813" cy="784830"/>
          </a:xfrm>
        </p:grpSpPr>
        <p:sp>
          <p:nvSpPr>
            <p:cNvPr id="5" name="Rechteck 4"/>
            <p:cNvSpPr/>
            <p:nvPr/>
          </p:nvSpPr>
          <p:spPr bwMode="auto">
            <a:xfrm>
              <a:off x="5436096" y="1268760"/>
              <a:ext cx="2232248" cy="706248"/>
            </a:xfrm>
            <a:prstGeom prst="rect">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de-DE" sz="2400">
                <a:solidFill>
                  <a:prstClr val="black"/>
                </a:solidFill>
                <a:latin typeface="Arial"/>
                <a:ea typeface="ヒラギノ角ゴ Pro W3" pitchFamily="124" charset="-128"/>
              </a:endParaRPr>
            </a:p>
          </p:txBody>
        </p:sp>
        <p:sp>
          <p:nvSpPr>
            <p:cNvPr id="2" name="Textfeld 1"/>
            <p:cNvSpPr txBox="1"/>
            <p:nvPr/>
          </p:nvSpPr>
          <p:spPr>
            <a:xfrm>
              <a:off x="5454000" y="1242000"/>
              <a:ext cx="2246909" cy="784830"/>
            </a:xfrm>
            <a:prstGeom prst="rect">
              <a:avLst/>
            </a:prstGeom>
            <a:noFill/>
          </p:spPr>
          <p:txBody>
            <a:bodyPr wrap="square" rtlCol="0">
              <a:spAutoFit/>
            </a:bodyPr>
            <a:lstStyle/>
            <a:p>
              <a:pPr>
                <a:defRPr/>
              </a:pPr>
              <a:r>
                <a:rPr lang="de-DE" sz="1300" b="1" u="sng" dirty="0">
                  <a:solidFill>
                    <a:prstClr val="black"/>
                  </a:solidFill>
                  <a:effectLst>
                    <a:outerShdw blurRad="38100" dist="38100" dir="2700000" algn="tl">
                      <a:srgbClr val="000000">
                        <a:alpha val="43137"/>
                      </a:srgbClr>
                    </a:outerShdw>
                  </a:effectLst>
                  <a:latin typeface="Calibri" panose="020F0502020204030204" pitchFamily="34" charset="0"/>
                </a:rPr>
                <a:t>November 2016: Trump-Rally</a:t>
              </a:r>
            </a:p>
            <a:p>
              <a:pPr>
                <a:defRPr/>
              </a:pPr>
              <a:endParaRPr lang="de-DE" sz="200" dirty="0">
                <a:solidFill>
                  <a:prstClr val="black"/>
                </a:solidFill>
                <a:latin typeface="Calibri" panose="020F0502020204030204" pitchFamily="34" charset="0"/>
              </a:endParaRPr>
            </a:p>
            <a:p>
              <a:pPr>
                <a:defRPr/>
              </a:pPr>
              <a:r>
                <a:rPr lang="de-DE" sz="1000" dirty="0">
                  <a:solidFill>
                    <a:prstClr val="black"/>
                  </a:solidFill>
                  <a:latin typeface="Calibri" panose="020F0502020204030204" pitchFamily="34" charset="0"/>
                </a:rPr>
                <a:t>Die Finanzmärkte jubeln und das Wertsicherungskonzept bleibt voll im Investmentanteil investiert</a:t>
              </a:r>
              <a:endParaRPr lang="de-DE" sz="1000" dirty="0">
                <a:solidFill>
                  <a:prstClr val="black"/>
                </a:solidFill>
                <a:latin typeface="Calibri" panose="020F0502020204030204" pitchFamily="34" charset="0"/>
              </a:endParaRPr>
            </a:p>
          </p:txBody>
        </p:sp>
      </p:grpSp>
    </p:spTree>
    <p:extLst>
      <p:ext uri="{BB962C8B-B14F-4D97-AF65-F5344CB8AC3E}">
        <p14:creationId xmlns:p14="http://schemas.microsoft.com/office/powerpoint/2010/main" val="23521631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12"/>
          </p:nvPr>
        </p:nvSpPr>
        <p:spPr/>
        <p:txBody>
          <a:bodyPr/>
          <a:lstStyle/>
          <a:p>
            <a:pPr defTabSz="342900">
              <a:defRPr/>
            </a:pPr>
            <a:fld id="{012F43C7-0723-48E7-B4E9-E0F128784CAA}" type="slidenum">
              <a:rPr lang="de-DE">
                <a:solidFill>
                  <a:srgbClr val="FFFFFF"/>
                </a:solidFill>
                <a:latin typeface="WWKPolo66 Leicht"/>
              </a:rPr>
              <a:pPr defTabSz="342900">
                <a:defRPr/>
              </a:pPr>
              <a:t>28</a:t>
            </a:fld>
            <a:endParaRPr lang="de-DE" dirty="0">
              <a:solidFill>
                <a:srgbClr val="FFFFFF"/>
              </a:solidFill>
              <a:latin typeface="WWKPolo66 Leicht"/>
            </a:endParaRPr>
          </a:p>
        </p:txBody>
      </p:sp>
      <p:sp>
        <p:nvSpPr>
          <p:cNvPr id="4" name="Titel 3"/>
          <p:cNvSpPr>
            <a:spLocks noGrp="1"/>
          </p:cNvSpPr>
          <p:nvPr>
            <p:ph type="title"/>
          </p:nvPr>
        </p:nvSpPr>
        <p:spPr>
          <a:xfrm>
            <a:off x="2072879" y="1084115"/>
            <a:ext cx="8101013" cy="589905"/>
          </a:xfrm>
        </p:spPr>
        <p:txBody>
          <a:bodyPr/>
          <a:lstStyle/>
          <a:p>
            <a:r>
              <a:rPr lang="de-DE" dirty="0"/>
              <a:t>Vertragsverläufe Riester</a:t>
            </a:r>
            <a:br>
              <a:rPr lang="de-DE" dirty="0"/>
            </a:br>
            <a:r>
              <a:rPr lang="de-DE" sz="2100" dirty="0"/>
              <a:t>… der Beweis</a:t>
            </a:r>
          </a:p>
        </p:txBody>
      </p:sp>
      <p:sp>
        <p:nvSpPr>
          <p:cNvPr id="6" name="Rechteck 5"/>
          <p:cNvSpPr/>
          <p:nvPr/>
        </p:nvSpPr>
        <p:spPr>
          <a:xfrm>
            <a:off x="8383780" y="5361921"/>
            <a:ext cx="1960793" cy="207749"/>
          </a:xfrm>
          <a:prstGeom prst="rect">
            <a:avLst/>
          </a:prstGeom>
        </p:spPr>
        <p:txBody>
          <a:bodyPr wrap="none">
            <a:spAutoFit/>
          </a:bodyPr>
          <a:lstStyle/>
          <a:p>
            <a:pPr defTabSz="342900">
              <a:defRPr/>
            </a:pPr>
            <a:r>
              <a:rPr lang="de-DE" sz="750" dirty="0">
                <a:solidFill>
                  <a:srgbClr val="4D4D4D">
                    <a:lumMod val="75000"/>
                  </a:srgbClr>
                </a:solidFill>
                <a:latin typeface="WWKPolo66 Leicht"/>
              </a:rPr>
              <a:t>Stand 07/2019 (Vermittler-Informations-Portal)</a:t>
            </a:r>
          </a:p>
        </p:txBody>
      </p:sp>
      <p:graphicFrame>
        <p:nvGraphicFramePr>
          <p:cNvPr id="7" name="Tabelle 6"/>
          <p:cNvGraphicFramePr>
            <a:graphicFrameLocks noGrp="1"/>
          </p:cNvGraphicFramePr>
          <p:nvPr>
            <p:extLst/>
          </p:nvPr>
        </p:nvGraphicFramePr>
        <p:xfrm>
          <a:off x="2040788" y="1884381"/>
          <a:ext cx="5702293" cy="3432470"/>
        </p:xfrm>
        <a:graphic>
          <a:graphicData uri="http://schemas.openxmlformats.org/drawingml/2006/table">
            <a:tbl>
              <a:tblPr firstRow="1" bandRow="1">
                <a:tableStyleId>{5C22544A-7EE6-4342-B048-85BDC9FD1C3A}</a:tableStyleId>
              </a:tblPr>
              <a:tblGrid>
                <a:gridCol w="486373">
                  <a:extLst>
                    <a:ext uri="{9D8B030D-6E8A-4147-A177-3AD203B41FA5}">
                      <a16:colId xmlns:a16="http://schemas.microsoft.com/office/drawing/2014/main" val="20000"/>
                    </a:ext>
                  </a:extLst>
                </a:gridCol>
                <a:gridCol w="657957">
                  <a:extLst>
                    <a:ext uri="{9D8B030D-6E8A-4147-A177-3AD203B41FA5}">
                      <a16:colId xmlns:a16="http://schemas.microsoft.com/office/drawing/2014/main" val="20001"/>
                    </a:ext>
                  </a:extLst>
                </a:gridCol>
                <a:gridCol w="383808">
                  <a:extLst>
                    <a:ext uri="{9D8B030D-6E8A-4147-A177-3AD203B41FA5}">
                      <a16:colId xmlns:a16="http://schemas.microsoft.com/office/drawing/2014/main" val="20002"/>
                    </a:ext>
                  </a:extLst>
                </a:gridCol>
                <a:gridCol w="548297">
                  <a:extLst>
                    <a:ext uri="{9D8B030D-6E8A-4147-A177-3AD203B41FA5}">
                      <a16:colId xmlns:a16="http://schemas.microsoft.com/office/drawing/2014/main" val="20003"/>
                    </a:ext>
                  </a:extLst>
                </a:gridCol>
                <a:gridCol w="719882">
                  <a:extLst>
                    <a:ext uri="{9D8B030D-6E8A-4147-A177-3AD203B41FA5}">
                      <a16:colId xmlns:a16="http://schemas.microsoft.com/office/drawing/2014/main" val="20004"/>
                    </a:ext>
                  </a:extLst>
                </a:gridCol>
                <a:gridCol w="877276">
                  <a:extLst>
                    <a:ext uri="{9D8B030D-6E8A-4147-A177-3AD203B41FA5}">
                      <a16:colId xmlns:a16="http://schemas.microsoft.com/office/drawing/2014/main" val="20005"/>
                    </a:ext>
                  </a:extLst>
                </a:gridCol>
                <a:gridCol w="657957">
                  <a:extLst>
                    <a:ext uri="{9D8B030D-6E8A-4147-A177-3AD203B41FA5}">
                      <a16:colId xmlns:a16="http://schemas.microsoft.com/office/drawing/2014/main" val="20006"/>
                    </a:ext>
                  </a:extLst>
                </a:gridCol>
                <a:gridCol w="548297">
                  <a:extLst>
                    <a:ext uri="{9D8B030D-6E8A-4147-A177-3AD203B41FA5}">
                      <a16:colId xmlns:a16="http://schemas.microsoft.com/office/drawing/2014/main" val="20007"/>
                    </a:ext>
                  </a:extLst>
                </a:gridCol>
                <a:gridCol w="822446">
                  <a:extLst>
                    <a:ext uri="{9D8B030D-6E8A-4147-A177-3AD203B41FA5}">
                      <a16:colId xmlns:a16="http://schemas.microsoft.com/office/drawing/2014/main" val="20008"/>
                    </a:ext>
                  </a:extLst>
                </a:gridCol>
              </a:tblGrid>
              <a:tr h="515545">
                <a:tc>
                  <a:txBody>
                    <a:bodyPr/>
                    <a:lstStyle/>
                    <a:p>
                      <a:pPr algn="ctr"/>
                      <a:r>
                        <a:rPr lang="de-DE" sz="900" dirty="0" smtClean="0"/>
                        <a:t>Tarif</a:t>
                      </a:r>
                      <a:endParaRPr lang="de-DE" sz="900" dirty="0"/>
                    </a:p>
                  </a:txBody>
                  <a:tcPr marL="68580" marR="68580" marT="34290" marB="34290" anchor="ctr"/>
                </a:tc>
                <a:tc>
                  <a:txBody>
                    <a:bodyPr/>
                    <a:lstStyle/>
                    <a:p>
                      <a:pPr algn="ctr"/>
                      <a:r>
                        <a:rPr lang="de-DE" sz="900" dirty="0" smtClean="0"/>
                        <a:t>Beginn /</a:t>
                      </a:r>
                      <a:br>
                        <a:rPr lang="de-DE" sz="900" dirty="0" smtClean="0"/>
                      </a:br>
                      <a:r>
                        <a:rPr lang="de-DE" sz="900" dirty="0" smtClean="0"/>
                        <a:t>Alter VN</a:t>
                      </a:r>
                      <a:endParaRPr lang="de-DE" sz="900" dirty="0"/>
                    </a:p>
                  </a:txBody>
                  <a:tcPr marL="68580" marR="68580" marT="34290" marB="34290" anchor="ctr"/>
                </a:tc>
                <a:tc>
                  <a:txBody>
                    <a:bodyPr/>
                    <a:lstStyle/>
                    <a:p>
                      <a:pPr algn="ctr"/>
                      <a:r>
                        <a:rPr lang="de-DE" sz="900" dirty="0" smtClean="0"/>
                        <a:t>BZD</a:t>
                      </a:r>
                      <a:endParaRPr lang="de-DE" sz="900" dirty="0"/>
                    </a:p>
                  </a:txBody>
                  <a:tcPr marL="68580" marR="68580" marT="34290" marB="34290" anchor="ctr"/>
                </a:tc>
                <a:tc>
                  <a:txBody>
                    <a:bodyPr/>
                    <a:lstStyle/>
                    <a:p>
                      <a:pPr algn="ctr"/>
                      <a:r>
                        <a:rPr lang="de-DE" sz="900" dirty="0" smtClean="0"/>
                        <a:t>Beitrag</a:t>
                      </a:r>
                      <a:endParaRPr lang="de-DE" sz="900" dirty="0"/>
                    </a:p>
                  </a:txBody>
                  <a:tcPr marL="68580" marR="68580" marT="34290" marB="34290" anchor="ctr"/>
                </a:tc>
                <a:tc>
                  <a:txBody>
                    <a:bodyPr/>
                    <a:lstStyle/>
                    <a:p>
                      <a:pPr algn="ctr"/>
                      <a:r>
                        <a:rPr lang="de-DE" sz="900" baseline="0" dirty="0" smtClean="0"/>
                        <a:t>Beiträge</a:t>
                      </a:r>
                    </a:p>
                    <a:p>
                      <a:pPr algn="ctr"/>
                      <a:r>
                        <a:rPr lang="de-DE" sz="900" baseline="0" dirty="0" smtClean="0"/>
                        <a:t>+ Zulagen</a:t>
                      </a:r>
                    </a:p>
                    <a:p>
                      <a:pPr algn="ctr"/>
                      <a:r>
                        <a:rPr lang="de-DE" sz="900" baseline="0" dirty="0" smtClean="0"/>
                        <a:t>+ </a:t>
                      </a:r>
                      <a:r>
                        <a:rPr lang="de-DE" sz="900" baseline="0" dirty="0" err="1" smtClean="0"/>
                        <a:t>KapÜ</a:t>
                      </a:r>
                      <a:r>
                        <a:rPr lang="de-DE" sz="900" baseline="0" dirty="0" smtClean="0"/>
                        <a:t>.</a:t>
                      </a:r>
                      <a:endParaRPr lang="de-DE" sz="900" dirty="0"/>
                    </a:p>
                  </a:txBody>
                  <a:tcPr marL="68580" marR="68580" marT="34290" marB="34290" anchor="ctr"/>
                </a:tc>
                <a:tc>
                  <a:txBody>
                    <a:bodyPr/>
                    <a:lstStyle/>
                    <a:p>
                      <a:pPr algn="ctr"/>
                      <a:r>
                        <a:rPr lang="de-DE" sz="900" baseline="0" dirty="0" smtClean="0"/>
                        <a:t>Übertragung Anbieter-wechsel</a:t>
                      </a:r>
                      <a:endParaRPr lang="de-DE" sz="900" dirty="0" smtClean="0"/>
                    </a:p>
                  </a:txBody>
                  <a:tcPr marL="68580" marR="68580" marT="34290" marB="34290" anchor="ctr"/>
                </a:tc>
                <a:tc>
                  <a:txBody>
                    <a:bodyPr/>
                    <a:lstStyle/>
                    <a:p>
                      <a:pPr algn="ctr"/>
                      <a:r>
                        <a:rPr lang="de-DE" sz="900" dirty="0" smtClean="0"/>
                        <a:t>Guthaben</a:t>
                      </a:r>
                      <a:endParaRPr lang="de-DE" sz="900" dirty="0"/>
                    </a:p>
                  </a:txBody>
                  <a:tcPr marL="68580" marR="68580" marT="34290" marB="34290" anchor="ctr"/>
                </a:tc>
                <a:tc>
                  <a:txBody>
                    <a:bodyPr/>
                    <a:lstStyle/>
                    <a:p>
                      <a:pPr algn="ctr"/>
                      <a:r>
                        <a:rPr lang="de-DE" sz="900" baseline="0" dirty="0" smtClean="0"/>
                        <a:t>In der Fonds-anlage</a:t>
                      </a:r>
                      <a:endParaRPr lang="de-DE" sz="900" dirty="0"/>
                    </a:p>
                  </a:txBody>
                  <a:tcPr marL="68580" marR="68580" marT="34290" marB="34290" anchor="ctr"/>
                </a:tc>
                <a:tc>
                  <a:txBody>
                    <a:bodyPr/>
                    <a:lstStyle/>
                    <a:p>
                      <a:pPr algn="ctr"/>
                      <a:r>
                        <a:rPr lang="de-DE" sz="900" dirty="0" smtClean="0"/>
                        <a:t>Investitions-quote</a:t>
                      </a:r>
                    </a:p>
                    <a:p>
                      <a:pPr algn="ctr"/>
                      <a:r>
                        <a:rPr lang="de-DE" sz="900" dirty="0" smtClean="0"/>
                        <a:t>09.2018</a:t>
                      </a:r>
                      <a:endParaRPr lang="de-DE" sz="900" dirty="0"/>
                    </a:p>
                  </a:txBody>
                  <a:tcPr marL="68580" marR="68580" marT="34290" marB="34290" anchor="ctr"/>
                </a:tc>
                <a:extLst>
                  <a:ext uri="{0D108BD9-81ED-4DB2-BD59-A6C34878D82A}">
                    <a16:rowId xmlns:a16="http://schemas.microsoft.com/office/drawing/2014/main" val="10000"/>
                  </a:ext>
                </a:extLst>
              </a:tr>
              <a:tr h="380909">
                <a:tc>
                  <a:txBody>
                    <a:bodyPr/>
                    <a:lstStyle/>
                    <a:p>
                      <a:pPr algn="ctr"/>
                      <a:r>
                        <a:rPr lang="de-DE" sz="900" b="1" dirty="0" smtClean="0">
                          <a:solidFill>
                            <a:schemeClr val="tx1">
                              <a:lumMod val="50000"/>
                            </a:schemeClr>
                          </a:solidFill>
                        </a:rPr>
                        <a:t>RR01</a:t>
                      </a:r>
                      <a:endParaRPr lang="de-DE" sz="900" b="0" dirty="0" smtClean="0">
                        <a:solidFill>
                          <a:schemeClr val="tx1">
                            <a:lumMod val="50000"/>
                          </a:schemeClr>
                        </a:solidFill>
                      </a:endParaRPr>
                    </a:p>
                  </a:txBody>
                  <a:tcPr marL="68580" marR="68580" marT="34290" marB="34290" anchor="ctr">
                    <a:solidFill>
                      <a:schemeClr val="bg1">
                        <a:lumMod val="85000"/>
                      </a:schemeClr>
                    </a:solidFill>
                  </a:tcPr>
                </a:tc>
                <a:tc>
                  <a:txBody>
                    <a:bodyPr/>
                    <a:lstStyle/>
                    <a:p>
                      <a:pPr algn="ctr"/>
                      <a:r>
                        <a:rPr lang="de-DE" sz="900" dirty="0" smtClean="0">
                          <a:solidFill>
                            <a:schemeClr val="tx1">
                              <a:lumMod val="50000"/>
                            </a:schemeClr>
                          </a:solidFill>
                        </a:rPr>
                        <a:t>01.11 / 34</a:t>
                      </a:r>
                      <a:endParaRPr lang="de-DE" sz="900" dirty="0">
                        <a:solidFill>
                          <a:schemeClr val="tx1">
                            <a:lumMod val="50000"/>
                          </a:schemeClr>
                        </a:solidFill>
                      </a:endParaRPr>
                    </a:p>
                  </a:txBody>
                  <a:tcPr marL="68580" marR="68580" marT="34290" marB="34290" anchor="ctr">
                    <a:solidFill>
                      <a:schemeClr val="bg1">
                        <a:lumMod val="85000"/>
                      </a:schemeClr>
                    </a:solidFill>
                  </a:tcPr>
                </a:tc>
                <a:tc>
                  <a:txBody>
                    <a:bodyPr/>
                    <a:lstStyle/>
                    <a:p>
                      <a:pPr algn="ctr"/>
                      <a:r>
                        <a:rPr lang="de-DE" sz="900" dirty="0" smtClean="0">
                          <a:solidFill>
                            <a:schemeClr val="tx1">
                              <a:lumMod val="50000"/>
                            </a:schemeClr>
                          </a:solidFill>
                        </a:rPr>
                        <a:t>32</a:t>
                      </a:r>
                      <a:endParaRPr lang="de-DE" sz="900" dirty="0">
                        <a:solidFill>
                          <a:schemeClr val="tx1">
                            <a:lumMod val="50000"/>
                          </a:schemeClr>
                        </a:solidFill>
                      </a:endParaRPr>
                    </a:p>
                  </a:txBody>
                  <a:tcPr marL="68580" marR="68580" marT="34290" marB="34290" anchor="ctr">
                    <a:solidFill>
                      <a:schemeClr val="bg1">
                        <a:lumMod val="85000"/>
                      </a:schemeClr>
                    </a:solidFill>
                  </a:tcPr>
                </a:tc>
                <a:tc>
                  <a:txBody>
                    <a:bodyPr/>
                    <a:lstStyle/>
                    <a:p>
                      <a:pPr algn="ctr"/>
                      <a:r>
                        <a:rPr lang="de-DE" sz="900" dirty="0" smtClean="0">
                          <a:solidFill>
                            <a:schemeClr val="tx1">
                              <a:lumMod val="50000"/>
                            </a:schemeClr>
                          </a:solidFill>
                        </a:rPr>
                        <a:t>90,00</a:t>
                      </a:r>
                      <a:endParaRPr lang="de-DE" sz="900" dirty="0">
                        <a:solidFill>
                          <a:schemeClr val="tx1">
                            <a:lumMod val="50000"/>
                          </a:schemeClr>
                        </a:solidFill>
                      </a:endParaRPr>
                    </a:p>
                  </a:txBody>
                  <a:tcPr marL="68580" marR="68580" marT="34290" marB="34290" anchor="ctr">
                    <a:solidFill>
                      <a:schemeClr val="bg1">
                        <a:lumMod val="85000"/>
                      </a:schemeClr>
                    </a:solidFill>
                  </a:tcPr>
                </a:tc>
                <a:tc>
                  <a:txBody>
                    <a:bodyPr/>
                    <a:lstStyle/>
                    <a:p>
                      <a:pPr algn="ctr"/>
                      <a:r>
                        <a:rPr lang="de-DE" sz="900" dirty="0" smtClean="0">
                          <a:solidFill>
                            <a:schemeClr val="tx1">
                              <a:lumMod val="50000"/>
                            </a:schemeClr>
                          </a:solidFill>
                        </a:rPr>
                        <a:t>‭11.443‬</a:t>
                      </a:r>
                    </a:p>
                  </a:txBody>
                  <a:tcPr marL="68580" marR="68580" marT="34290" marB="34290" anchor="ctr">
                    <a:solidFill>
                      <a:schemeClr val="bg1">
                        <a:lumMod val="85000"/>
                      </a:schemeClr>
                    </a:solidFill>
                  </a:tcPr>
                </a:tc>
                <a:tc>
                  <a:txBody>
                    <a:bodyPr/>
                    <a:lstStyle/>
                    <a:p>
                      <a:pPr algn="ctr"/>
                      <a:r>
                        <a:rPr lang="de-DE" sz="900" dirty="0" smtClean="0">
                          <a:solidFill>
                            <a:schemeClr val="tx1">
                              <a:lumMod val="50000"/>
                            </a:schemeClr>
                          </a:solidFill>
                        </a:rPr>
                        <a:t>-</a:t>
                      </a:r>
                    </a:p>
                  </a:txBody>
                  <a:tcPr marL="68580" marR="68580" marT="34290" marB="34290" anchor="ctr">
                    <a:solidFill>
                      <a:schemeClr val="bg1">
                        <a:lumMod val="85000"/>
                      </a:schemeClr>
                    </a:solidFill>
                  </a:tcPr>
                </a:tc>
                <a:tc>
                  <a:txBody>
                    <a:bodyPr/>
                    <a:lstStyle/>
                    <a:p>
                      <a:pPr algn="ctr"/>
                      <a:r>
                        <a:rPr lang="de-DE" sz="900" dirty="0" smtClean="0">
                          <a:solidFill>
                            <a:schemeClr val="tx1">
                              <a:lumMod val="50000"/>
                            </a:schemeClr>
                          </a:solidFill>
                        </a:rPr>
                        <a:t>12.661</a:t>
                      </a:r>
                      <a:endParaRPr lang="de-DE" sz="900" dirty="0">
                        <a:solidFill>
                          <a:schemeClr val="tx1">
                            <a:lumMod val="50000"/>
                          </a:schemeClr>
                        </a:solidFill>
                      </a:endParaRPr>
                    </a:p>
                  </a:txBody>
                  <a:tcPr marL="68580" marR="68580" marT="34290" marB="34290" anchor="ctr">
                    <a:solidFill>
                      <a:schemeClr val="bg1">
                        <a:lumMod val="85000"/>
                      </a:schemeClr>
                    </a:solidFill>
                  </a:tcPr>
                </a:tc>
                <a:tc>
                  <a:txBody>
                    <a:bodyPr/>
                    <a:lstStyle/>
                    <a:p>
                      <a:pPr algn="ctr"/>
                      <a:r>
                        <a:rPr lang="de-DE" sz="900" dirty="0" smtClean="0">
                          <a:solidFill>
                            <a:schemeClr val="tx1">
                              <a:lumMod val="50000"/>
                            </a:schemeClr>
                          </a:solidFill>
                        </a:rPr>
                        <a:t>12.661</a:t>
                      </a:r>
                      <a:endParaRPr lang="de-DE" sz="900" dirty="0">
                        <a:solidFill>
                          <a:schemeClr val="tx1">
                            <a:lumMod val="50000"/>
                          </a:schemeClr>
                        </a:solidFill>
                      </a:endParaRPr>
                    </a:p>
                  </a:txBody>
                  <a:tcPr marL="68580" marR="68580" marT="34290" marB="34290" anchor="ctr">
                    <a:solidFill>
                      <a:schemeClr val="bg1">
                        <a:lumMod val="85000"/>
                      </a:schemeClr>
                    </a:solidFill>
                  </a:tcPr>
                </a:tc>
                <a:tc>
                  <a:txBody>
                    <a:bodyPr/>
                    <a:lstStyle/>
                    <a:p>
                      <a:pPr algn="ctr"/>
                      <a:r>
                        <a:rPr lang="de-DE" sz="900" b="1" dirty="0" smtClean="0">
                          <a:solidFill>
                            <a:schemeClr val="tx1">
                              <a:lumMod val="50000"/>
                            </a:schemeClr>
                          </a:solidFill>
                        </a:rPr>
                        <a:t>100%</a:t>
                      </a:r>
                      <a:endParaRPr lang="de-DE" sz="900" b="1" dirty="0">
                        <a:solidFill>
                          <a:schemeClr val="tx1">
                            <a:lumMod val="50000"/>
                          </a:schemeClr>
                        </a:solidFill>
                      </a:endParaRPr>
                    </a:p>
                  </a:txBody>
                  <a:tcPr marL="68580" marR="68580" marT="34290" marB="34290" anchor="ctr">
                    <a:solidFill>
                      <a:schemeClr val="bg1">
                        <a:lumMod val="85000"/>
                      </a:schemeClr>
                    </a:solidFill>
                  </a:tcPr>
                </a:tc>
                <a:extLst>
                  <a:ext uri="{0D108BD9-81ED-4DB2-BD59-A6C34878D82A}">
                    <a16:rowId xmlns:a16="http://schemas.microsoft.com/office/drawing/2014/main" val="10001"/>
                  </a:ext>
                </a:extLst>
              </a:tr>
              <a:tr h="362288">
                <a:tc>
                  <a:txBody>
                    <a:bodyPr/>
                    <a:lstStyle/>
                    <a:p>
                      <a:pPr algn="ctr"/>
                      <a:r>
                        <a:rPr lang="de-DE" sz="900" b="1" dirty="0" smtClean="0">
                          <a:solidFill>
                            <a:schemeClr val="tx1">
                              <a:lumMod val="50000"/>
                            </a:schemeClr>
                          </a:solidFill>
                        </a:rPr>
                        <a:t>RR04</a:t>
                      </a:r>
                      <a:endParaRPr lang="de-DE" sz="900" b="0" dirty="0" smtClean="0">
                        <a:solidFill>
                          <a:schemeClr val="tx1">
                            <a:lumMod val="50000"/>
                          </a:schemeClr>
                        </a:solidFill>
                      </a:endParaRPr>
                    </a:p>
                  </a:txBody>
                  <a:tcPr marL="68580" marR="68580" marT="34290" marB="34290" anchor="ctr">
                    <a:solidFill>
                      <a:schemeClr val="bg1">
                        <a:lumMod val="75000"/>
                      </a:schemeClr>
                    </a:solidFill>
                  </a:tcPr>
                </a:tc>
                <a:tc>
                  <a:txBody>
                    <a:bodyPr/>
                    <a:lstStyle/>
                    <a:p>
                      <a:pPr algn="ctr"/>
                      <a:r>
                        <a:rPr lang="de-DE" sz="900" dirty="0" smtClean="0">
                          <a:solidFill>
                            <a:schemeClr val="tx1">
                              <a:lumMod val="50000"/>
                            </a:schemeClr>
                          </a:solidFill>
                        </a:rPr>
                        <a:t>01.13 / 36</a:t>
                      </a:r>
                      <a:endParaRPr lang="de-DE" sz="900" dirty="0">
                        <a:solidFill>
                          <a:schemeClr val="tx1">
                            <a:lumMod val="50000"/>
                          </a:schemeClr>
                        </a:solidFill>
                      </a:endParaRPr>
                    </a:p>
                  </a:txBody>
                  <a:tcPr marL="68580" marR="68580" marT="34290" marB="34290" anchor="ctr">
                    <a:solidFill>
                      <a:schemeClr val="bg1">
                        <a:lumMod val="75000"/>
                      </a:schemeClr>
                    </a:solidFill>
                  </a:tcPr>
                </a:tc>
                <a:tc>
                  <a:txBody>
                    <a:bodyPr/>
                    <a:lstStyle/>
                    <a:p>
                      <a:pPr algn="ctr"/>
                      <a:r>
                        <a:rPr lang="de-DE" sz="900" dirty="0" smtClean="0">
                          <a:solidFill>
                            <a:schemeClr val="tx1">
                              <a:lumMod val="50000"/>
                            </a:schemeClr>
                          </a:solidFill>
                        </a:rPr>
                        <a:t>31</a:t>
                      </a:r>
                      <a:endParaRPr lang="de-DE" sz="900" dirty="0">
                        <a:solidFill>
                          <a:schemeClr val="tx1">
                            <a:lumMod val="50000"/>
                          </a:schemeClr>
                        </a:solidFill>
                      </a:endParaRPr>
                    </a:p>
                  </a:txBody>
                  <a:tcPr marL="68580" marR="68580" marT="34290" marB="34290" anchor="ctr">
                    <a:solidFill>
                      <a:schemeClr val="bg1">
                        <a:lumMod val="75000"/>
                      </a:schemeClr>
                    </a:solidFill>
                  </a:tcPr>
                </a:tc>
                <a:tc>
                  <a:txBody>
                    <a:bodyPr/>
                    <a:lstStyle/>
                    <a:p>
                      <a:pPr algn="ctr"/>
                      <a:r>
                        <a:rPr lang="de-DE" sz="900" dirty="0" smtClean="0">
                          <a:solidFill>
                            <a:schemeClr val="tx1">
                              <a:lumMod val="50000"/>
                            </a:schemeClr>
                          </a:solidFill>
                        </a:rPr>
                        <a:t>112,17</a:t>
                      </a:r>
                      <a:endParaRPr lang="de-DE" sz="900" dirty="0">
                        <a:solidFill>
                          <a:schemeClr val="tx1">
                            <a:lumMod val="50000"/>
                          </a:schemeClr>
                        </a:solidFill>
                      </a:endParaRPr>
                    </a:p>
                  </a:txBody>
                  <a:tcPr marL="68580" marR="68580" marT="34290" marB="34290" anchor="ctr">
                    <a:solidFill>
                      <a:schemeClr val="bg1">
                        <a:lumMod val="75000"/>
                      </a:schemeClr>
                    </a:solidFill>
                  </a:tcPr>
                </a:tc>
                <a:tc>
                  <a:txBody>
                    <a:bodyPr/>
                    <a:lstStyle/>
                    <a:p>
                      <a:pPr algn="ctr"/>
                      <a:r>
                        <a:rPr lang="de-DE" sz="900" dirty="0" smtClean="0">
                          <a:solidFill>
                            <a:schemeClr val="tx1">
                              <a:lumMod val="50000"/>
                            </a:schemeClr>
                          </a:solidFill>
                        </a:rPr>
                        <a:t>21.261</a:t>
                      </a:r>
                      <a:endParaRPr lang="de-DE" sz="900" dirty="0">
                        <a:solidFill>
                          <a:schemeClr val="tx1">
                            <a:lumMod val="50000"/>
                          </a:schemeClr>
                        </a:solidFill>
                      </a:endParaRPr>
                    </a:p>
                  </a:txBody>
                  <a:tcPr marL="68580" marR="68580" marT="34290" marB="34290" anchor="ctr">
                    <a:solidFill>
                      <a:schemeClr val="bg1">
                        <a:lumMod val="75000"/>
                      </a:schemeClr>
                    </a:solidFill>
                  </a:tcPr>
                </a:tc>
                <a:tc>
                  <a:txBody>
                    <a:bodyPr/>
                    <a:lstStyle/>
                    <a:p>
                      <a:pPr algn="ctr"/>
                      <a:r>
                        <a:rPr lang="de-DE" sz="900" dirty="0" smtClean="0">
                          <a:solidFill>
                            <a:schemeClr val="tx1">
                              <a:lumMod val="50000"/>
                            </a:schemeClr>
                          </a:solidFill>
                        </a:rPr>
                        <a:t>7.855</a:t>
                      </a:r>
                      <a:endParaRPr lang="de-DE" sz="900" dirty="0">
                        <a:solidFill>
                          <a:schemeClr val="tx1">
                            <a:lumMod val="50000"/>
                          </a:schemeClr>
                        </a:solidFill>
                      </a:endParaRPr>
                    </a:p>
                  </a:txBody>
                  <a:tcPr marL="68580" marR="68580" marT="34290" marB="34290" anchor="ctr">
                    <a:solidFill>
                      <a:schemeClr val="bg1">
                        <a:lumMod val="75000"/>
                      </a:schemeClr>
                    </a:solidFill>
                  </a:tcPr>
                </a:tc>
                <a:tc>
                  <a:txBody>
                    <a:bodyPr/>
                    <a:lstStyle/>
                    <a:p>
                      <a:pPr algn="ctr"/>
                      <a:r>
                        <a:rPr lang="de-DE" sz="900" dirty="0" smtClean="0">
                          <a:solidFill>
                            <a:schemeClr val="tx1">
                              <a:lumMod val="50000"/>
                            </a:schemeClr>
                          </a:solidFill>
                        </a:rPr>
                        <a:t>24.112</a:t>
                      </a:r>
                      <a:endParaRPr lang="de-DE" sz="900" dirty="0">
                        <a:solidFill>
                          <a:schemeClr val="tx1">
                            <a:lumMod val="50000"/>
                          </a:schemeClr>
                        </a:solidFill>
                      </a:endParaRPr>
                    </a:p>
                  </a:txBody>
                  <a:tcPr marL="68580" marR="68580" marT="34290" marB="34290" anchor="ctr">
                    <a:solidFill>
                      <a:schemeClr val="bg1">
                        <a:lumMod val="75000"/>
                      </a:schemeClr>
                    </a:solidFill>
                  </a:tcPr>
                </a:tc>
                <a:tc>
                  <a:txBody>
                    <a:bodyPr/>
                    <a:lstStyle/>
                    <a:p>
                      <a:pPr algn="ctr"/>
                      <a:r>
                        <a:rPr lang="de-DE" sz="900" dirty="0" smtClean="0">
                          <a:solidFill>
                            <a:schemeClr val="tx1">
                              <a:lumMod val="50000"/>
                            </a:schemeClr>
                          </a:solidFill>
                        </a:rPr>
                        <a:t>24.112</a:t>
                      </a:r>
                      <a:endParaRPr lang="de-DE" sz="900" dirty="0">
                        <a:solidFill>
                          <a:schemeClr val="tx1">
                            <a:lumMod val="50000"/>
                          </a:schemeClr>
                        </a:solidFill>
                      </a:endParaRPr>
                    </a:p>
                  </a:txBody>
                  <a:tcPr marL="68580" marR="68580" marT="34290" marB="34290" anchor="ctr">
                    <a:solidFill>
                      <a:schemeClr val="bg1">
                        <a:lumMod val="75000"/>
                      </a:schemeClr>
                    </a:solidFill>
                  </a:tcPr>
                </a:tc>
                <a:tc>
                  <a:txBody>
                    <a:bodyPr/>
                    <a:lstStyle/>
                    <a:p>
                      <a:pPr algn="ctr"/>
                      <a:r>
                        <a:rPr lang="de-DE" sz="900" b="1" dirty="0" smtClean="0">
                          <a:solidFill>
                            <a:schemeClr val="tx1">
                              <a:lumMod val="50000"/>
                            </a:schemeClr>
                          </a:solidFill>
                        </a:rPr>
                        <a:t>100%</a:t>
                      </a:r>
                      <a:endParaRPr lang="de-DE" sz="900" b="1" dirty="0">
                        <a:solidFill>
                          <a:schemeClr val="tx1">
                            <a:lumMod val="50000"/>
                          </a:schemeClr>
                        </a:solidFill>
                      </a:endParaRPr>
                    </a:p>
                  </a:txBody>
                  <a:tcPr marL="68580" marR="68580" marT="34290" marB="34290" anchor="ctr">
                    <a:solidFill>
                      <a:schemeClr val="bg1">
                        <a:lumMod val="75000"/>
                      </a:schemeClr>
                    </a:solidFill>
                  </a:tcPr>
                </a:tc>
                <a:extLst>
                  <a:ext uri="{0D108BD9-81ED-4DB2-BD59-A6C34878D82A}">
                    <a16:rowId xmlns:a16="http://schemas.microsoft.com/office/drawing/2014/main" val="10002"/>
                  </a:ext>
                </a:extLst>
              </a:tr>
              <a:tr h="362288">
                <a:tc>
                  <a:txBody>
                    <a:bodyPr/>
                    <a:lstStyle/>
                    <a:p>
                      <a:pPr algn="ctr"/>
                      <a:r>
                        <a:rPr lang="de-DE" sz="900" b="1" dirty="0" smtClean="0">
                          <a:solidFill>
                            <a:schemeClr val="tx1">
                              <a:lumMod val="50000"/>
                            </a:schemeClr>
                          </a:solidFill>
                        </a:rPr>
                        <a:t>RR06</a:t>
                      </a:r>
                    </a:p>
                  </a:txBody>
                  <a:tcPr marL="68580" marR="68580" marT="34290" marB="34290" anchor="ctr">
                    <a:solidFill>
                      <a:schemeClr val="bg1">
                        <a:lumMod val="85000"/>
                      </a:schemeClr>
                    </a:solidFill>
                  </a:tcPr>
                </a:tc>
                <a:tc>
                  <a:txBody>
                    <a:bodyPr/>
                    <a:lstStyle/>
                    <a:p>
                      <a:pPr algn="ctr"/>
                      <a:r>
                        <a:rPr lang="de-DE" sz="900" dirty="0" smtClean="0">
                          <a:solidFill>
                            <a:schemeClr val="tx1">
                              <a:lumMod val="50000"/>
                            </a:schemeClr>
                          </a:solidFill>
                        </a:rPr>
                        <a:t>12.15 / 37</a:t>
                      </a:r>
                      <a:endParaRPr lang="de-DE" sz="900" dirty="0">
                        <a:solidFill>
                          <a:schemeClr val="tx1">
                            <a:lumMod val="50000"/>
                          </a:schemeClr>
                        </a:solidFill>
                      </a:endParaRPr>
                    </a:p>
                  </a:txBody>
                  <a:tcPr marL="68580" marR="68580" marT="34290" marB="34290" anchor="ctr">
                    <a:solidFill>
                      <a:schemeClr val="bg1">
                        <a:lumMod val="85000"/>
                      </a:schemeClr>
                    </a:solidFill>
                  </a:tcPr>
                </a:tc>
                <a:tc>
                  <a:txBody>
                    <a:bodyPr/>
                    <a:lstStyle/>
                    <a:p>
                      <a:pPr algn="ctr"/>
                      <a:r>
                        <a:rPr lang="de-DE" sz="900" dirty="0" smtClean="0">
                          <a:solidFill>
                            <a:schemeClr val="tx1">
                              <a:lumMod val="50000"/>
                            </a:schemeClr>
                          </a:solidFill>
                        </a:rPr>
                        <a:t>30</a:t>
                      </a:r>
                      <a:endParaRPr lang="de-DE" sz="900" dirty="0">
                        <a:solidFill>
                          <a:schemeClr val="tx1">
                            <a:lumMod val="50000"/>
                          </a:schemeClr>
                        </a:solidFill>
                      </a:endParaRPr>
                    </a:p>
                  </a:txBody>
                  <a:tcPr marL="68580" marR="68580" marT="34290" marB="34290" anchor="ctr">
                    <a:solidFill>
                      <a:schemeClr val="bg1">
                        <a:lumMod val="85000"/>
                      </a:schemeClr>
                    </a:solidFill>
                  </a:tcPr>
                </a:tc>
                <a:tc>
                  <a:txBody>
                    <a:bodyPr/>
                    <a:lstStyle/>
                    <a:p>
                      <a:pPr algn="ctr"/>
                      <a:r>
                        <a:rPr lang="de-DE" sz="900" dirty="0" smtClean="0">
                          <a:solidFill>
                            <a:schemeClr val="tx1">
                              <a:lumMod val="50000"/>
                            </a:schemeClr>
                          </a:solidFill>
                        </a:rPr>
                        <a:t>112,17</a:t>
                      </a:r>
                      <a:endParaRPr lang="de-DE" sz="900" dirty="0">
                        <a:solidFill>
                          <a:schemeClr val="tx1">
                            <a:lumMod val="50000"/>
                          </a:schemeClr>
                        </a:solidFill>
                      </a:endParaRPr>
                    </a:p>
                  </a:txBody>
                  <a:tcPr marL="68580" marR="68580" marT="34290" marB="34290" anchor="ctr">
                    <a:solidFill>
                      <a:schemeClr val="bg1">
                        <a:lumMod val="85000"/>
                      </a:schemeClr>
                    </a:solidFill>
                  </a:tcPr>
                </a:tc>
                <a:tc>
                  <a:txBody>
                    <a:bodyPr/>
                    <a:lstStyle/>
                    <a:p>
                      <a:pPr algn="ctr"/>
                      <a:r>
                        <a:rPr lang="de-DE" sz="900" dirty="0" smtClean="0">
                          <a:solidFill>
                            <a:schemeClr val="tx1">
                              <a:lumMod val="50000"/>
                            </a:schemeClr>
                          </a:solidFill>
                        </a:rPr>
                        <a:t>15.875</a:t>
                      </a:r>
                      <a:endParaRPr lang="de-DE" sz="900" dirty="0">
                        <a:solidFill>
                          <a:schemeClr val="tx1">
                            <a:lumMod val="50000"/>
                          </a:schemeClr>
                        </a:solidFill>
                      </a:endParaRPr>
                    </a:p>
                  </a:txBody>
                  <a:tcPr marL="68580" marR="68580" marT="34290" marB="34290" anchor="ctr">
                    <a:solidFill>
                      <a:schemeClr val="bg1">
                        <a:lumMod val="85000"/>
                      </a:schemeClr>
                    </a:solidFill>
                  </a:tcPr>
                </a:tc>
                <a:tc>
                  <a:txBody>
                    <a:bodyPr/>
                    <a:lstStyle/>
                    <a:p>
                      <a:pPr algn="ctr"/>
                      <a:r>
                        <a:rPr lang="de-DE" sz="900" dirty="0" smtClean="0">
                          <a:solidFill>
                            <a:schemeClr val="tx1">
                              <a:lumMod val="50000"/>
                            </a:schemeClr>
                          </a:solidFill>
                        </a:rPr>
                        <a:t>9.059</a:t>
                      </a:r>
                      <a:endParaRPr lang="de-DE" sz="900" dirty="0">
                        <a:solidFill>
                          <a:schemeClr val="tx1">
                            <a:lumMod val="50000"/>
                          </a:schemeClr>
                        </a:solidFill>
                      </a:endParaRPr>
                    </a:p>
                  </a:txBody>
                  <a:tcPr marL="68580" marR="68580" marT="34290" marB="34290" anchor="ctr">
                    <a:solidFill>
                      <a:schemeClr val="bg1">
                        <a:lumMod val="85000"/>
                      </a:schemeClr>
                    </a:solidFill>
                  </a:tcPr>
                </a:tc>
                <a:tc>
                  <a:txBody>
                    <a:bodyPr/>
                    <a:lstStyle/>
                    <a:p>
                      <a:pPr algn="ctr"/>
                      <a:r>
                        <a:rPr lang="de-DE" sz="900" dirty="0" smtClean="0">
                          <a:solidFill>
                            <a:schemeClr val="tx1">
                              <a:lumMod val="50000"/>
                            </a:schemeClr>
                          </a:solidFill>
                        </a:rPr>
                        <a:t>16.802</a:t>
                      </a:r>
                      <a:endParaRPr lang="de-DE" sz="900" dirty="0">
                        <a:solidFill>
                          <a:schemeClr val="tx1">
                            <a:lumMod val="50000"/>
                          </a:schemeClr>
                        </a:solidFill>
                      </a:endParaRPr>
                    </a:p>
                  </a:txBody>
                  <a:tcPr marL="68580" marR="68580" marT="34290" marB="34290" anchor="ctr">
                    <a:solidFill>
                      <a:schemeClr val="bg1">
                        <a:lumMod val="85000"/>
                      </a:schemeClr>
                    </a:solidFill>
                  </a:tcPr>
                </a:tc>
                <a:tc>
                  <a:txBody>
                    <a:bodyPr/>
                    <a:lstStyle/>
                    <a:p>
                      <a:pPr algn="ctr"/>
                      <a:r>
                        <a:rPr lang="de-DE" sz="900" dirty="0" smtClean="0">
                          <a:solidFill>
                            <a:schemeClr val="tx1">
                              <a:lumMod val="50000"/>
                            </a:schemeClr>
                          </a:solidFill>
                        </a:rPr>
                        <a:t>13.688</a:t>
                      </a:r>
                      <a:endParaRPr lang="de-DE" sz="900" dirty="0">
                        <a:solidFill>
                          <a:schemeClr val="tx1">
                            <a:lumMod val="50000"/>
                          </a:schemeClr>
                        </a:solidFill>
                      </a:endParaRPr>
                    </a:p>
                  </a:txBody>
                  <a:tcPr marL="68580" marR="68580" marT="34290" marB="34290" anchor="ctr">
                    <a:solidFill>
                      <a:schemeClr val="bg1">
                        <a:lumMod val="85000"/>
                      </a:schemeClr>
                    </a:solidFill>
                  </a:tcPr>
                </a:tc>
                <a:tc>
                  <a:txBody>
                    <a:bodyPr/>
                    <a:lstStyle/>
                    <a:p>
                      <a:pPr algn="ctr"/>
                      <a:r>
                        <a:rPr lang="de-DE" sz="900" b="1" dirty="0" smtClean="0">
                          <a:solidFill>
                            <a:schemeClr val="tx1">
                              <a:lumMod val="50000"/>
                            </a:schemeClr>
                          </a:solidFill>
                        </a:rPr>
                        <a:t>84%</a:t>
                      </a:r>
                      <a:endParaRPr lang="de-DE" sz="900" b="1" dirty="0">
                        <a:solidFill>
                          <a:schemeClr val="tx1">
                            <a:lumMod val="50000"/>
                          </a:schemeClr>
                        </a:solidFill>
                      </a:endParaRPr>
                    </a:p>
                  </a:txBody>
                  <a:tcPr marL="68580" marR="68580" marT="34290" marB="34290" anchor="ctr">
                    <a:solidFill>
                      <a:schemeClr val="bg1">
                        <a:lumMod val="85000"/>
                      </a:schemeClr>
                    </a:solidFill>
                  </a:tcPr>
                </a:tc>
                <a:extLst>
                  <a:ext uri="{0D108BD9-81ED-4DB2-BD59-A6C34878D82A}">
                    <a16:rowId xmlns:a16="http://schemas.microsoft.com/office/drawing/2014/main" val="10003"/>
                  </a:ext>
                </a:extLst>
              </a:tr>
              <a:tr h="362288">
                <a:tc>
                  <a:txBody>
                    <a:bodyPr/>
                    <a:lstStyle/>
                    <a:p>
                      <a:pPr algn="ctr"/>
                      <a:r>
                        <a:rPr lang="de-DE" sz="900" b="1" dirty="0" smtClean="0">
                          <a:solidFill>
                            <a:schemeClr val="tx1">
                              <a:lumMod val="50000"/>
                            </a:schemeClr>
                          </a:solidFill>
                        </a:rPr>
                        <a:t>RR06</a:t>
                      </a:r>
                    </a:p>
                  </a:txBody>
                  <a:tcPr marL="68580" marR="68580" marT="34290" marB="34290" anchor="ctr">
                    <a:solidFill>
                      <a:schemeClr val="bg1">
                        <a:lumMod val="75000"/>
                      </a:schemeClr>
                    </a:solidFill>
                  </a:tcPr>
                </a:tc>
                <a:tc>
                  <a:txBody>
                    <a:bodyPr/>
                    <a:lstStyle/>
                    <a:p>
                      <a:pPr algn="ctr"/>
                      <a:r>
                        <a:rPr lang="de-DE" sz="900" baseline="0" dirty="0" smtClean="0">
                          <a:solidFill>
                            <a:schemeClr val="tx1">
                              <a:lumMod val="50000"/>
                            </a:schemeClr>
                          </a:solidFill>
                        </a:rPr>
                        <a:t> 12.15 / 33</a:t>
                      </a:r>
                      <a:endParaRPr lang="de-DE" sz="900" dirty="0">
                        <a:solidFill>
                          <a:schemeClr val="tx1">
                            <a:lumMod val="50000"/>
                          </a:schemeClr>
                        </a:solidFill>
                      </a:endParaRPr>
                    </a:p>
                  </a:txBody>
                  <a:tcPr marL="68580" marR="68580" marT="34290" marB="34290" anchor="ctr">
                    <a:solidFill>
                      <a:schemeClr val="bg1">
                        <a:lumMod val="75000"/>
                      </a:schemeClr>
                    </a:solidFill>
                  </a:tcPr>
                </a:tc>
                <a:tc>
                  <a:txBody>
                    <a:bodyPr/>
                    <a:lstStyle/>
                    <a:p>
                      <a:pPr algn="ctr"/>
                      <a:r>
                        <a:rPr lang="de-DE" sz="900" dirty="0" smtClean="0">
                          <a:solidFill>
                            <a:schemeClr val="tx1">
                              <a:lumMod val="50000"/>
                            </a:schemeClr>
                          </a:solidFill>
                        </a:rPr>
                        <a:t>33</a:t>
                      </a:r>
                      <a:endParaRPr lang="de-DE" sz="900" dirty="0">
                        <a:solidFill>
                          <a:schemeClr val="tx1">
                            <a:lumMod val="50000"/>
                          </a:schemeClr>
                        </a:solidFill>
                      </a:endParaRPr>
                    </a:p>
                  </a:txBody>
                  <a:tcPr marL="68580" marR="68580" marT="34290" marB="34290" anchor="ctr">
                    <a:solidFill>
                      <a:schemeClr val="bg1">
                        <a:lumMod val="75000"/>
                      </a:schemeClr>
                    </a:solidFill>
                  </a:tcPr>
                </a:tc>
                <a:tc>
                  <a:txBody>
                    <a:bodyPr/>
                    <a:lstStyle/>
                    <a:p>
                      <a:pPr algn="ctr"/>
                      <a:r>
                        <a:rPr lang="de-DE" sz="900" dirty="0" smtClean="0">
                          <a:solidFill>
                            <a:schemeClr val="tx1">
                              <a:lumMod val="50000"/>
                            </a:schemeClr>
                          </a:solidFill>
                        </a:rPr>
                        <a:t>5,00</a:t>
                      </a:r>
                      <a:endParaRPr lang="de-DE" sz="900" dirty="0">
                        <a:solidFill>
                          <a:schemeClr val="tx1">
                            <a:lumMod val="50000"/>
                          </a:schemeClr>
                        </a:solidFill>
                      </a:endParaRPr>
                    </a:p>
                  </a:txBody>
                  <a:tcPr marL="68580" marR="68580" marT="34290" marB="34290" anchor="ctr">
                    <a:solidFill>
                      <a:schemeClr val="bg1">
                        <a:lumMod val="75000"/>
                      </a:schemeClr>
                    </a:solidFill>
                  </a:tcPr>
                </a:tc>
                <a:tc>
                  <a:txBody>
                    <a:bodyPr/>
                    <a:lstStyle/>
                    <a:p>
                      <a:pPr algn="ctr"/>
                      <a:r>
                        <a:rPr lang="de-DE" sz="900" dirty="0" smtClean="0">
                          <a:solidFill>
                            <a:schemeClr val="tx1">
                              <a:lumMod val="50000"/>
                            </a:schemeClr>
                          </a:solidFill>
                        </a:rPr>
                        <a:t>3.312</a:t>
                      </a:r>
                      <a:endParaRPr lang="de-DE" sz="900" dirty="0">
                        <a:solidFill>
                          <a:schemeClr val="tx1">
                            <a:lumMod val="50000"/>
                          </a:schemeClr>
                        </a:solidFill>
                      </a:endParaRPr>
                    </a:p>
                  </a:txBody>
                  <a:tcPr marL="68580" marR="68580" marT="34290" marB="34290" anchor="ctr">
                    <a:solidFill>
                      <a:schemeClr val="bg1">
                        <a:lumMod val="75000"/>
                      </a:schemeClr>
                    </a:solidFill>
                  </a:tcPr>
                </a:tc>
                <a:tc>
                  <a:txBody>
                    <a:bodyPr/>
                    <a:lstStyle/>
                    <a:p>
                      <a:pPr algn="ctr"/>
                      <a:r>
                        <a:rPr lang="de-DE" sz="900" dirty="0" smtClean="0">
                          <a:solidFill>
                            <a:schemeClr val="tx1">
                              <a:lumMod val="50000"/>
                            </a:schemeClr>
                          </a:solidFill>
                        </a:rPr>
                        <a:t>-</a:t>
                      </a:r>
                      <a:endParaRPr lang="de-DE" sz="900" dirty="0">
                        <a:solidFill>
                          <a:schemeClr val="tx1">
                            <a:lumMod val="50000"/>
                          </a:schemeClr>
                        </a:solidFill>
                      </a:endParaRPr>
                    </a:p>
                  </a:txBody>
                  <a:tcPr marL="68580" marR="68580" marT="34290" marB="34290" anchor="ctr">
                    <a:solidFill>
                      <a:schemeClr val="bg1">
                        <a:lumMod val="75000"/>
                      </a:schemeClr>
                    </a:solidFill>
                  </a:tcPr>
                </a:tc>
                <a:tc>
                  <a:txBody>
                    <a:bodyPr/>
                    <a:lstStyle/>
                    <a:p>
                      <a:pPr algn="ctr"/>
                      <a:r>
                        <a:rPr lang="de-DE" sz="900" dirty="0" smtClean="0">
                          <a:solidFill>
                            <a:schemeClr val="tx1">
                              <a:lumMod val="50000"/>
                            </a:schemeClr>
                          </a:solidFill>
                        </a:rPr>
                        <a:t>2.532</a:t>
                      </a:r>
                      <a:endParaRPr lang="de-DE" sz="900" dirty="0">
                        <a:solidFill>
                          <a:schemeClr val="tx1">
                            <a:lumMod val="50000"/>
                          </a:schemeClr>
                        </a:solidFill>
                      </a:endParaRPr>
                    </a:p>
                  </a:txBody>
                  <a:tcPr marL="68580" marR="68580" marT="34290" marB="34290" anchor="ctr">
                    <a:solidFill>
                      <a:schemeClr val="bg1">
                        <a:lumMod val="75000"/>
                      </a:schemeClr>
                    </a:solidFill>
                  </a:tcPr>
                </a:tc>
                <a:tc>
                  <a:txBody>
                    <a:bodyPr/>
                    <a:lstStyle/>
                    <a:p>
                      <a:pPr algn="ctr"/>
                      <a:r>
                        <a:rPr lang="de-DE" sz="900" dirty="0" smtClean="0">
                          <a:solidFill>
                            <a:schemeClr val="tx1">
                              <a:lumMod val="50000"/>
                            </a:schemeClr>
                          </a:solidFill>
                        </a:rPr>
                        <a:t>2.064</a:t>
                      </a:r>
                      <a:endParaRPr lang="de-DE" sz="900" dirty="0">
                        <a:solidFill>
                          <a:schemeClr val="tx1">
                            <a:lumMod val="50000"/>
                          </a:schemeClr>
                        </a:solidFill>
                      </a:endParaRPr>
                    </a:p>
                  </a:txBody>
                  <a:tcPr marL="68580" marR="68580" marT="34290" marB="34290" anchor="ctr">
                    <a:solidFill>
                      <a:schemeClr val="bg1">
                        <a:lumMod val="75000"/>
                      </a:schemeClr>
                    </a:solidFill>
                  </a:tcPr>
                </a:tc>
                <a:tc>
                  <a:txBody>
                    <a:bodyPr/>
                    <a:lstStyle/>
                    <a:p>
                      <a:pPr algn="ctr"/>
                      <a:r>
                        <a:rPr lang="de-DE" sz="900" b="1" dirty="0" smtClean="0">
                          <a:solidFill>
                            <a:schemeClr val="tx1">
                              <a:lumMod val="50000"/>
                            </a:schemeClr>
                          </a:solidFill>
                        </a:rPr>
                        <a:t>79%</a:t>
                      </a:r>
                      <a:endParaRPr lang="de-DE" sz="900" b="1" dirty="0">
                        <a:solidFill>
                          <a:schemeClr val="tx1">
                            <a:lumMod val="50000"/>
                          </a:schemeClr>
                        </a:solidFill>
                      </a:endParaRPr>
                    </a:p>
                  </a:txBody>
                  <a:tcPr marL="68580" marR="68580" marT="34290" marB="34290" anchor="ctr">
                    <a:solidFill>
                      <a:schemeClr val="bg1">
                        <a:lumMod val="75000"/>
                      </a:schemeClr>
                    </a:solidFill>
                  </a:tcPr>
                </a:tc>
                <a:extLst>
                  <a:ext uri="{0D108BD9-81ED-4DB2-BD59-A6C34878D82A}">
                    <a16:rowId xmlns:a16="http://schemas.microsoft.com/office/drawing/2014/main" val="10004"/>
                  </a:ext>
                </a:extLst>
              </a:tr>
              <a:tr h="362288">
                <a:tc>
                  <a:txBody>
                    <a:bodyPr/>
                    <a:lstStyle/>
                    <a:p>
                      <a:pPr algn="ctr"/>
                      <a:r>
                        <a:rPr lang="de-DE" sz="900" b="1" dirty="0" smtClean="0">
                          <a:solidFill>
                            <a:schemeClr val="tx1">
                              <a:lumMod val="50000"/>
                            </a:schemeClr>
                          </a:solidFill>
                        </a:rPr>
                        <a:t>RR08</a:t>
                      </a:r>
                    </a:p>
                  </a:txBody>
                  <a:tcPr marL="68580" marR="68580" marT="34290" marB="34290" anchor="ctr">
                    <a:solidFill>
                      <a:schemeClr val="bg1">
                        <a:lumMod val="85000"/>
                      </a:schemeClr>
                    </a:solidFill>
                  </a:tcPr>
                </a:tc>
                <a:tc>
                  <a:txBody>
                    <a:bodyPr/>
                    <a:lstStyle/>
                    <a:p>
                      <a:pPr algn="ctr"/>
                      <a:r>
                        <a:rPr lang="de-DE" sz="900" dirty="0" smtClean="0">
                          <a:solidFill>
                            <a:schemeClr val="tx1">
                              <a:lumMod val="50000"/>
                            </a:schemeClr>
                          </a:solidFill>
                        </a:rPr>
                        <a:t>03.17 / 33</a:t>
                      </a:r>
                      <a:endParaRPr lang="de-DE" sz="900" dirty="0">
                        <a:solidFill>
                          <a:schemeClr val="tx1">
                            <a:lumMod val="50000"/>
                          </a:schemeClr>
                        </a:solidFill>
                      </a:endParaRPr>
                    </a:p>
                  </a:txBody>
                  <a:tcPr marL="68580" marR="68580" marT="34290" marB="34290" anchor="ctr">
                    <a:solidFill>
                      <a:schemeClr val="bg1">
                        <a:lumMod val="85000"/>
                      </a:schemeClr>
                    </a:solidFill>
                  </a:tcPr>
                </a:tc>
                <a:tc>
                  <a:txBody>
                    <a:bodyPr/>
                    <a:lstStyle/>
                    <a:p>
                      <a:pPr algn="ctr"/>
                      <a:r>
                        <a:rPr lang="de-DE" sz="900" dirty="0" smtClean="0">
                          <a:solidFill>
                            <a:schemeClr val="tx1">
                              <a:lumMod val="50000"/>
                            </a:schemeClr>
                          </a:solidFill>
                        </a:rPr>
                        <a:t>34</a:t>
                      </a:r>
                      <a:endParaRPr lang="de-DE" sz="900" dirty="0">
                        <a:solidFill>
                          <a:schemeClr val="tx1">
                            <a:lumMod val="50000"/>
                          </a:schemeClr>
                        </a:solidFill>
                      </a:endParaRPr>
                    </a:p>
                  </a:txBody>
                  <a:tcPr marL="68580" marR="68580" marT="34290" marB="34290" anchor="ctr">
                    <a:solidFill>
                      <a:schemeClr val="bg1">
                        <a:lumMod val="85000"/>
                      </a:schemeClr>
                    </a:solidFill>
                  </a:tcPr>
                </a:tc>
                <a:tc>
                  <a:txBody>
                    <a:bodyPr/>
                    <a:lstStyle/>
                    <a:p>
                      <a:pPr algn="ctr"/>
                      <a:r>
                        <a:rPr lang="de-DE" sz="900" dirty="0" smtClean="0">
                          <a:solidFill>
                            <a:schemeClr val="tx1">
                              <a:lumMod val="50000"/>
                            </a:schemeClr>
                          </a:solidFill>
                        </a:rPr>
                        <a:t>112,17</a:t>
                      </a:r>
                      <a:endParaRPr lang="de-DE" sz="900" dirty="0">
                        <a:solidFill>
                          <a:schemeClr val="tx1">
                            <a:lumMod val="50000"/>
                          </a:schemeClr>
                        </a:solidFill>
                      </a:endParaRPr>
                    </a:p>
                  </a:txBody>
                  <a:tcPr marL="68580" marR="68580" marT="34290" marB="34290" anchor="ctr">
                    <a:solidFill>
                      <a:schemeClr val="bg1">
                        <a:lumMod val="85000"/>
                      </a:schemeClr>
                    </a:solidFill>
                  </a:tcPr>
                </a:tc>
                <a:tc>
                  <a:txBody>
                    <a:bodyPr/>
                    <a:lstStyle/>
                    <a:p>
                      <a:pPr algn="ctr"/>
                      <a:r>
                        <a:rPr lang="de-DE" sz="900" dirty="0" smtClean="0">
                          <a:solidFill>
                            <a:schemeClr val="tx1">
                              <a:lumMod val="50000"/>
                            </a:schemeClr>
                          </a:solidFill>
                        </a:rPr>
                        <a:t>7.251</a:t>
                      </a:r>
                      <a:endParaRPr lang="de-DE" sz="900" dirty="0">
                        <a:solidFill>
                          <a:schemeClr val="tx1">
                            <a:lumMod val="50000"/>
                          </a:schemeClr>
                        </a:solidFill>
                      </a:endParaRPr>
                    </a:p>
                  </a:txBody>
                  <a:tcPr marL="68580" marR="68580" marT="34290" marB="34290" anchor="ctr">
                    <a:solidFill>
                      <a:schemeClr val="bg1">
                        <a:lumMod val="85000"/>
                      </a:schemeClr>
                    </a:solidFill>
                  </a:tcPr>
                </a:tc>
                <a:tc>
                  <a:txBody>
                    <a:bodyPr/>
                    <a:lstStyle/>
                    <a:p>
                      <a:pPr algn="ctr"/>
                      <a:r>
                        <a:rPr lang="de-DE" sz="900" dirty="0" smtClean="0">
                          <a:solidFill>
                            <a:schemeClr val="tx1">
                              <a:lumMod val="50000"/>
                            </a:schemeClr>
                          </a:solidFill>
                        </a:rPr>
                        <a:t>3.690</a:t>
                      </a:r>
                      <a:endParaRPr lang="de-DE" sz="900" dirty="0">
                        <a:solidFill>
                          <a:schemeClr val="tx1">
                            <a:lumMod val="50000"/>
                          </a:schemeClr>
                        </a:solidFill>
                      </a:endParaRPr>
                    </a:p>
                  </a:txBody>
                  <a:tcPr marL="68580" marR="68580" marT="34290" marB="34290" anchor="ctr">
                    <a:solidFill>
                      <a:schemeClr val="bg1">
                        <a:lumMod val="85000"/>
                      </a:schemeClr>
                    </a:solidFill>
                  </a:tcPr>
                </a:tc>
                <a:tc>
                  <a:txBody>
                    <a:bodyPr/>
                    <a:lstStyle/>
                    <a:p>
                      <a:pPr algn="ctr"/>
                      <a:r>
                        <a:rPr lang="de-DE" sz="900" dirty="0" smtClean="0">
                          <a:solidFill>
                            <a:schemeClr val="tx1">
                              <a:lumMod val="50000"/>
                            </a:schemeClr>
                          </a:solidFill>
                        </a:rPr>
                        <a:t>6.325</a:t>
                      </a:r>
                      <a:endParaRPr lang="de-DE" sz="900" dirty="0">
                        <a:solidFill>
                          <a:schemeClr val="tx1">
                            <a:lumMod val="50000"/>
                          </a:schemeClr>
                        </a:solidFill>
                      </a:endParaRPr>
                    </a:p>
                  </a:txBody>
                  <a:tcPr marL="68580" marR="68580" marT="34290" marB="34290" anchor="ctr">
                    <a:solidFill>
                      <a:schemeClr val="bg1">
                        <a:lumMod val="85000"/>
                      </a:schemeClr>
                    </a:solidFill>
                  </a:tcPr>
                </a:tc>
                <a:tc>
                  <a:txBody>
                    <a:bodyPr/>
                    <a:lstStyle/>
                    <a:p>
                      <a:pPr algn="ctr"/>
                      <a:r>
                        <a:rPr lang="de-DE" sz="900" dirty="0" smtClean="0">
                          <a:solidFill>
                            <a:schemeClr val="tx1">
                              <a:lumMod val="50000"/>
                            </a:schemeClr>
                          </a:solidFill>
                        </a:rPr>
                        <a:t>2.900</a:t>
                      </a:r>
                      <a:endParaRPr lang="de-DE" sz="900" dirty="0">
                        <a:solidFill>
                          <a:schemeClr val="tx1">
                            <a:lumMod val="50000"/>
                          </a:schemeClr>
                        </a:solidFill>
                      </a:endParaRPr>
                    </a:p>
                  </a:txBody>
                  <a:tcPr marL="68580" marR="68580" marT="34290" marB="34290" anchor="ctr">
                    <a:solidFill>
                      <a:schemeClr val="bg1">
                        <a:lumMod val="85000"/>
                      </a:schemeClr>
                    </a:solidFill>
                  </a:tcPr>
                </a:tc>
                <a:tc>
                  <a:txBody>
                    <a:bodyPr/>
                    <a:lstStyle/>
                    <a:p>
                      <a:pPr algn="ctr"/>
                      <a:r>
                        <a:rPr lang="de-DE" sz="900" b="1" dirty="0" smtClean="0">
                          <a:solidFill>
                            <a:schemeClr val="tx1">
                              <a:lumMod val="50000"/>
                            </a:schemeClr>
                          </a:solidFill>
                        </a:rPr>
                        <a:t>53%</a:t>
                      </a:r>
                      <a:endParaRPr lang="de-DE" sz="900" b="1" dirty="0">
                        <a:solidFill>
                          <a:schemeClr val="tx1">
                            <a:lumMod val="50000"/>
                          </a:schemeClr>
                        </a:solidFill>
                      </a:endParaRPr>
                    </a:p>
                  </a:txBody>
                  <a:tcPr marL="68580" marR="68580" marT="34290" marB="34290" anchor="ctr">
                    <a:solidFill>
                      <a:schemeClr val="bg1">
                        <a:lumMod val="85000"/>
                      </a:schemeClr>
                    </a:solidFill>
                  </a:tcPr>
                </a:tc>
                <a:extLst>
                  <a:ext uri="{0D108BD9-81ED-4DB2-BD59-A6C34878D82A}">
                    <a16:rowId xmlns:a16="http://schemas.microsoft.com/office/drawing/2014/main" val="10005"/>
                  </a:ext>
                </a:extLst>
              </a:tr>
              <a:tr h="362288">
                <a:tc>
                  <a:txBody>
                    <a:bodyPr/>
                    <a:lstStyle/>
                    <a:p>
                      <a:pPr algn="ctr"/>
                      <a:r>
                        <a:rPr lang="de-DE" sz="900" b="1" dirty="0" smtClean="0">
                          <a:solidFill>
                            <a:schemeClr val="tx1">
                              <a:lumMod val="50000"/>
                            </a:schemeClr>
                          </a:solidFill>
                        </a:rPr>
                        <a:t>RR08</a:t>
                      </a:r>
                    </a:p>
                  </a:txBody>
                  <a:tcPr marL="68580" marR="68580" marT="34290" marB="34290" anchor="ctr">
                    <a:solidFill>
                      <a:schemeClr val="bg1">
                        <a:lumMod val="75000"/>
                      </a:schemeClr>
                    </a:solidFill>
                  </a:tcPr>
                </a:tc>
                <a:tc>
                  <a:txBody>
                    <a:bodyPr/>
                    <a:lstStyle/>
                    <a:p>
                      <a:pPr algn="ctr"/>
                      <a:r>
                        <a:rPr lang="de-DE" sz="900" dirty="0" smtClean="0">
                          <a:solidFill>
                            <a:schemeClr val="tx1">
                              <a:lumMod val="50000"/>
                            </a:schemeClr>
                          </a:solidFill>
                        </a:rPr>
                        <a:t>02.17 / 30</a:t>
                      </a:r>
                      <a:endParaRPr lang="de-DE" sz="900" dirty="0">
                        <a:solidFill>
                          <a:schemeClr val="tx1">
                            <a:lumMod val="50000"/>
                          </a:schemeClr>
                        </a:solidFill>
                      </a:endParaRPr>
                    </a:p>
                  </a:txBody>
                  <a:tcPr marL="68580" marR="68580" marT="34290" marB="34290" anchor="ctr">
                    <a:solidFill>
                      <a:schemeClr val="bg1">
                        <a:lumMod val="75000"/>
                      </a:schemeClr>
                    </a:solidFill>
                  </a:tcPr>
                </a:tc>
                <a:tc>
                  <a:txBody>
                    <a:bodyPr/>
                    <a:lstStyle/>
                    <a:p>
                      <a:pPr algn="ctr"/>
                      <a:r>
                        <a:rPr lang="de-DE" sz="900" dirty="0" smtClean="0">
                          <a:solidFill>
                            <a:schemeClr val="tx1">
                              <a:lumMod val="50000"/>
                            </a:schemeClr>
                          </a:solidFill>
                        </a:rPr>
                        <a:t>38</a:t>
                      </a:r>
                      <a:endParaRPr lang="de-DE" sz="900" dirty="0">
                        <a:solidFill>
                          <a:schemeClr val="tx1">
                            <a:lumMod val="50000"/>
                          </a:schemeClr>
                        </a:solidFill>
                      </a:endParaRPr>
                    </a:p>
                  </a:txBody>
                  <a:tcPr marL="68580" marR="68580" marT="34290" marB="34290" anchor="ctr">
                    <a:solidFill>
                      <a:schemeClr val="bg1">
                        <a:lumMod val="75000"/>
                      </a:schemeClr>
                    </a:solidFill>
                  </a:tcPr>
                </a:tc>
                <a:tc>
                  <a:txBody>
                    <a:bodyPr/>
                    <a:lstStyle/>
                    <a:p>
                      <a:pPr algn="ctr"/>
                      <a:r>
                        <a:rPr lang="de-DE" sz="900" dirty="0" smtClean="0">
                          <a:solidFill>
                            <a:schemeClr val="tx1">
                              <a:lumMod val="50000"/>
                            </a:schemeClr>
                          </a:solidFill>
                        </a:rPr>
                        <a:t>20,00</a:t>
                      </a:r>
                      <a:endParaRPr lang="de-DE" sz="900" dirty="0">
                        <a:solidFill>
                          <a:schemeClr val="tx1">
                            <a:lumMod val="50000"/>
                          </a:schemeClr>
                        </a:solidFill>
                      </a:endParaRPr>
                    </a:p>
                  </a:txBody>
                  <a:tcPr marL="68580" marR="68580" marT="34290" marB="34290" anchor="ctr">
                    <a:solidFill>
                      <a:schemeClr val="bg1">
                        <a:lumMod val="75000"/>
                      </a:schemeClr>
                    </a:solidFill>
                  </a:tcPr>
                </a:tc>
                <a:tc>
                  <a:txBody>
                    <a:bodyPr/>
                    <a:lstStyle/>
                    <a:p>
                      <a:pPr algn="ctr"/>
                      <a:r>
                        <a:rPr lang="de-DE" sz="900" dirty="0" smtClean="0">
                          <a:solidFill>
                            <a:schemeClr val="tx1">
                              <a:lumMod val="50000"/>
                            </a:schemeClr>
                          </a:solidFill>
                        </a:rPr>
                        <a:t>2.243</a:t>
                      </a:r>
                      <a:endParaRPr lang="de-DE" sz="900" dirty="0">
                        <a:solidFill>
                          <a:schemeClr val="tx1">
                            <a:lumMod val="50000"/>
                          </a:schemeClr>
                        </a:solidFill>
                      </a:endParaRPr>
                    </a:p>
                  </a:txBody>
                  <a:tcPr marL="68580" marR="68580" marT="34290" marB="34290" anchor="ctr">
                    <a:solidFill>
                      <a:schemeClr val="bg1">
                        <a:lumMod val="75000"/>
                      </a:schemeClr>
                    </a:solidFill>
                  </a:tcPr>
                </a:tc>
                <a:tc>
                  <a:txBody>
                    <a:bodyPr/>
                    <a:lstStyle/>
                    <a:p>
                      <a:pPr algn="ctr"/>
                      <a:r>
                        <a:rPr lang="de-DE" sz="900" dirty="0" smtClean="0">
                          <a:solidFill>
                            <a:schemeClr val="tx1">
                              <a:lumMod val="50000"/>
                            </a:schemeClr>
                          </a:solidFill>
                        </a:rPr>
                        <a:t>1.314</a:t>
                      </a:r>
                      <a:endParaRPr lang="de-DE" sz="900" dirty="0">
                        <a:solidFill>
                          <a:schemeClr val="tx1">
                            <a:lumMod val="50000"/>
                          </a:schemeClr>
                        </a:solidFill>
                      </a:endParaRPr>
                    </a:p>
                  </a:txBody>
                  <a:tcPr marL="68580" marR="68580" marT="34290" marB="34290" anchor="ctr">
                    <a:solidFill>
                      <a:schemeClr val="bg1">
                        <a:lumMod val="75000"/>
                      </a:schemeClr>
                    </a:solidFill>
                  </a:tcPr>
                </a:tc>
                <a:tc>
                  <a:txBody>
                    <a:bodyPr/>
                    <a:lstStyle/>
                    <a:p>
                      <a:pPr algn="ctr"/>
                      <a:r>
                        <a:rPr lang="de-DE" sz="900" dirty="0" smtClean="0">
                          <a:solidFill>
                            <a:schemeClr val="tx1">
                              <a:lumMod val="50000"/>
                            </a:schemeClr>
                          </a:solidFill>
                        </a:rPr>
                        <a:t>2.087</a:t>
                      </a:r>
                      <a:endParaRPr lang="de-DE" sz="900" dirty="0">
                        <a:solidFill>
                          <a:schemeClr val="tx1">
                            <a:lumMod val="50000"/>
                          </a:schemeClr>
                        </a:solidFill>
                      </a:endParaRPr>
                    </a:p>
                  </a:txBody>
                  <a:tcPr marL="68580" marR="68580" marT="34290" marB="34290" anchor="ctr">
                    <a:solidFill>
                      <a:schemeClr val="bg1">
                        <a:lumMod val="75000"/>
                      </a:schemeClr>
                    </a:solidFill>
                  </a:tcPr>
                </a:tc>
                <a:tc>
                  <a:txBody>
                    <a:bodyPr/>
                    <a:lstStyle/>
                    <a:p>
                      <a:pPr algn="ctr"/>
                      <a:r>
                        <a:rPr lang="de-DE" sz="900" dirty="0" smtClean="0">
                          <a:solidFill>
                            <a:schemeClr val="tx1">
                              <a:lumMod val="50000"/>
                            </a:schemeClr>
                          </a:solidFill>
                        </a:rPr>
                        <a:t>1.288</a:t>
                      </a:r>
                      <a:endParaRPr lang="de-DE" sz="900" dirty="0">
                        <a:solidFill>
                          <a:schemeClr val="tx1">
                            <a:lumMod val="50000"/>
                          </a:schemeClr>
                        </a:solidFill>
                      </a:endParaRPr>
                    </a:p>
                  </a:txBody>
                  <a:tcPr marL="68580" marR="68580" marT="34290" marB="34290" anchor="ctr">
                    <a:solidFill>
                      <a:schemeClr val="bg1">
                        <a:lumMod val="75000"/>
                      </a:schemeClr>
                    </a:solidFill>
                  </a:tcPr>
                </a:tc>
                <a:tc>
                  <a:txBody>
                    <a:bodyPr/>
                    <a:lstStyle/>
                    <a:p>
                      <a:pPr algn="ctr"/>
                      <a:r>
                        <a:rPr lang="de-DE" sz="900" b="1" dirty="0" smtClean="0">
                          <a:solidFill>
                            <a:schemeClr val="tx1">
                              <a:lumMod val="50000"/>
                            </a:schemeClr>
                          </a:solidFill>
                        </a:rPr>
                        <a:t>60%</a:t>
                      </a:r>
                      <a:endParaRPr lang="de-DE" sz="900" b="1" dirty="0">
                        <a:solidFill>
                          <a:schemeClr val="tx1">
                            <a:lumMod val="50000"/>
                          </a:schemeClr>
                        </a:solidFill>
                      </a:endParaRPr>
                    </a:p>
                  </a:txBody>
                  <a:tcPr marL="68580" marR="68580" marT="34290" marB="34290" anchor="ctr">
                    <a:solidFill>
                      <a:schemeClr val="bg1">
                        <a:lumMod val="75000"/>
                      </a:schemeClr>
                    </a:solidFill>
                  </a:tcPr>
                </a:tc>
                <a:extLst>
                  <a:ext uri="{0D108BD9-81ED-4DB2-BD59-A6C34878D82A}">
                    <a16:rowId xmlns:a16="http://schemas.microsoft.com/office/drawing/2014/main" val="10006"/>
                  </a:ext>
                </a:extLst>
              </a:tr>
              <a:tr h="362288">
                <a:tc>
                  <a:txBody>
                    <a:bodyPr/>
                    <a:lstStyle/>
                    <a:p>
                      <a:pPr algn="ctr"/>
                      <a:r>
                        <a:rPr lang="de-DE" sz="900" b="1" dirty="0" smtClean="0">
                          <a:solidFill>
                            <a:schemeClr val="tx1">
                              <a:lumMod val="50000"/>
                            </a:schemeClr>
                          </a:solidFill>
                        </a:rPr>
                        <a:t>RR08</a:t>
                      </a:r>
                    </a:p>
                  </a:txBody>
                  <a:tcPr marL="68580" marR="68580" marT="34290" marB="34290" anchor="ctr">
                    <a:solidFill>
                      <a:schemeClr val="bg1">
                        <a:lumMod val="85000"/>
                      </a:schemeClr>
                    </a:solidFill>
                  </a:tcPr>
                </a:tc>
                <a:tc>
                  <a:txBody>
                    <a:bodyPr/>
                    <a:lstStyle/>
                    <a:p>
                      <a:pPr algn="ctr"/>
                      <a:r>
                        <a:rPr lang="de-DE" sz="900" dirty="0" smtClean="0">
                          <a:solidFill>
                            <a:schemeClr val="tx1">
                              <a:lumMod val="50000"/>
                            </a:schemeClr>
                          </a:solidFill>
                        </a:rPr>
                        <a:t>03.17 / 23</a:t>
                      </a:r>
                      <a:endParaRPr lang="de-DE" sz="900" dirty="0">
                        <a:solidFill>
                          <a:schemeClr val="tx1">
                            <a:lumMod val="50000"/>
                          </a:schemeClr>
                        </a:solidFill>
                      </a:endParaRPr>
                    </a:p>
                  </a:txBody>
                  <a:tcPr marL="68580" marR="68580" marT="34290" marB="34290" anchor="ctr">
                    <a:solidFill>
                      <a:schemeClr val="bg1">
                        <a:lumMod val="85000"/>
                      </a:schemeClr>
                    </a:solidFill>
                  </a:tcPr>
                </a:tc>
                <a:tc>
                  <a:txBody>
                    <a:bodyPr/>
                    <a:lstStyle/>
                    <a:p>
                      <a:pPr algn="ctr"/>
                      <a:r>
                        <a:rPr lang="de-DE" sz="900" dirty="0" smtClean="0">
                          <a:solidFill>
                            <a:schemeClr val="tx1">
                              <a:lumMod val="50000"/>
                            </a:schemeClr>
                          </a:solidFill>
                        </a:rPr>
                        <a:t>44</a:t>
                      </a:r>
                      <a:endParaRPr lang="de-DE" sz="900" dirty="0">
                        <a:solidFill>
                          <a:schemeClr val="tx1">
                            <a:lumMod val="50000"/>
                          </a:schemeClr>
                        </a:solidFill>
                      </a:endParaRPr>
                    </a:p>
                  </a:txBody>
                  <a:tcPr marL="68580" marR="68580" marT="34290" marB="34290" anchor="ctr">
                    <a:solidFill>
                      <a:schemeClr val="bg1">
                        <a:lumMod val="85000"/>
                      </a:schemeClr>
                    </a:solidFill>
                  </a:tcPr>
                </a:tc>
                <a:tc>
                  <a:txBody>
                    <a:bodyPr/>
                    <a:lstStyle/>
                    <a:p>
                      <a:pPr algn="ctr"/>
                      <a:r>
                        <a:rPr lang="de-DE" sz="900" dirty="0" smtClean="0">
                          <a:solidFill>
                            <a:schemeClr val="tx1">
                              <a:lumMod val="50000"/>
                            </a:schemeClr>
                          </a:solidFill>
                        </a:rPr>
                        <a:t>81,87</a:t>
                      </a:r>
                      <a:endParaRPr lang="de-DE" sz="900" dirty="0">
                        <a:solidFill>
                          <a:schemeClr val="tx1">
                            <a:lumMod val="50000"/>
                          </a:schemeClr>
                        </a:solidFill>
                      </a:endParaRPr>
                    </a:p>
                  </a:txBody>
                  <a:tcPr marL="68580" marR="68580" marT="34290" marB="34290" anchor="ctr">
                    <a:solidFill>
                      <a:schemeClr val="bg1">
                        <a:lumMod val="85000"/>
                      </a:schemeClr>
                    </a:solidFill>
                  </a:tcPr>
                </a:tc>
                <a:tc>
                  <a:txBody>
                    <a:bodyPr/>
                    <a:lstStyle/>
                    <a:p>
                      <a:pPr algn="ctr"/>
                      <a:r>
                        <a:rPr lang="de-DE" sz="900" dirty="0" smtClean="0">
                          <a:solidFill>
                            <a:schemeClr val="tx1">
                              <a:lumMod val="50000"/>
                            </a:schemeClr>
                          </a:solidFill>
                        </a:rPr>
                        <a:t>2.981</a:t>
                      </a:r>
                      <a:endParaRPr lang="de-DE" sz="900" dirty="0">
                        <a:solidFill>
                          <a:schemeClr val="tx1">
                            <a:lumMod val="50000"/>
                          </a:schemeClr>
                        </a:solidFill>
                      </a:endParaRPr>
                    </a:p>
                  </a:txBody>
                  <a:tcPr marL="68580" marR="68580" marT="34290" marB="34290" anchor="ctr">
                    <a:solidFill>
                      <a:schemeClr val="bg1">
                        <a:lumMod val="85000"/>
                      </a:schemeClr>
                    </a:solidFill>
                  </a:tcPr>
                </a:tc>
                <a:tc>
                  <a:txBody>
                    <a:bodyPr/>
                    <a:lstStyle/>
                    <a:p>
                      <a:pPr algn="ctr"/>
                      <a:r>
                        <a:rPr lang="de-DE" sz="900" dirty="0" smtClean="0">
                          <a:solidFill>
                            <a:schemeClr val="tx1">
                              <a:lumMod val="50000"/>
                            </a:schemeClr>
                          </a:solidFill>
                        </a:rPr>
                        <a:t>-</a:t>
                      </a:r>
                      <a:endParaRPr lang="de-DE" sz="900" dirty="0">
                        <a:solidFill>
                          <a:schemeClr val="tx1">
                            <a:lumMod val="50000"/>
                          </a:schemeClr>
                        </a:solidFill>
                      </a:endParaRPr>
                    </a:p>
                  </a:txBody>
                  <a:tcPr marL="68580" marR="68580" marT="34290" marB="34290" anchor="ctr">
                    <a:solidFill>
                      <a:schemeClr val="bg1">
                        <a:lumMod val="85000"/>
                      </a:schemeClr>
                    </a:solidFill>
                  </a:tcPr>
                </a:tc>
                <a:tc>
                  <a:txBody>
                    <a:bodyPr/>
                    <a:lstStyle/>
                    <a:p>
                      <a:pPr algn="ctr"/>
                      <a:r>
                        <a:rPr lang="de-DE" sz="900" dirty="0" smtClean="0">
                          <a:solidFill>
                            <a:schemeClr val="tx1">
                              <a:lumMod val="50000"/>
                            </a:schemeClr>
                          </a:solidFill>
                        </a:rPr>
                        <a:t>2.205 </a:t>
                      </a:r>
                      <a:endParaRPr lang="de-DE" sz="900" dirty="0">
                        <a:solidFill>
                          <a:schemeClr val="tx1">
                            <a:lumMod val="50000"/>
                          </a:schemeClr>
                        </a:solidFill>
                      </a:endParaRPr>
                    </a:p>
                  </a:txBody>
                  <a:tcPr marL="68580" marR="68580" marT="34290" marB="34290" anchor="ctr">
                    <a:solidFill>
                      <a:schemeClr val="bg1">
                        <a:lumMod val="85000"/>
                      </a:schemeClr>
                    </a:solidFill>
                  </a:tcPr>
                </a:tc>
                <a:tc>
                  <a:txBody>
                    <a:bodyPr/>
                    <a:lstStyle/>
                    <a:p>
                      <a:pPr algn="ctr"/>
                      <a:r>
                        <a:rPr lang="de-DE" sz="900" dirty="0" smtClean="0">
                          <a:solidFill>
                            <a:schemeClr val="tx1">
                              <a:lumMod val="50000"/>
                            </a:schemeClr>
                          </a:solidFill>
                        </a:rPr>
                        <a:t>577</a:t>
                      </a:r>
                      <a:endParaRPr lang="de-DE" sz="900" dirty="0">
                        <a:solidFill>
                          <a:schemeClr val="tx1">
                            <a:lumMod val="50000"/>
                          </a:schemeClr>
                        </a:solidFill>
                      </a:endParaRPr>
                    </a:p>
                  </a:txBody>
                  <a:tcPr marL="68580" marR="68580" marT="34290" marB="34290" anchor="ctr">
                    <a:solidFill>
                      <a:schemeClr val="bg1">
                        <a:lumMod val="85000"/>
                      </a:schemeClr>
                    </a:solidFill>
                  </a:tcPr>
                </a:tc>
                <a:tc>
                  <a:txBody>
                    <a:bodyPr/>
                    <a:lstStyle/>
                    <a:p>
                      <a:pPr algn="ctr"/>
                      <a:r>
                        <a:rPr lang="de-DE" sz="900" b="1" dirty="0" smtClean="0">
                          <a:solidFill>
                            <a:schemeClr val="tx1">
                              <a:lumMod val="50000"/>
                            </a:schemeClr>
                          </a:solidFill>
                        </a:rPr>
                        <a:t>28%</a:t>
                      </a:r>
                      <a:endParaRPr lang="de-DE" sz="900" b="1" dirty="0">
                        <a:solidFill>
                          <a:schemeClr val="tx1">
                            <a:lumMod val="50000"/>
                          </a:schemeClr>
                        </a:solidFill>
                      </a:endParaRPr>
                    </a:p>
                  </a:txBody>
                  <a:tcPr marL="68580" marR="68580" marT="34290" marB="34290" anchor="ctr">
                    <a:solidFill>
                      <a:schemeClr val="bg1">
                        <a:lumMod val="85000"/>
                      </a:schemeClr>
                    </a:solidFill>
                  </a:tcPr>
                </a:tc>
                <a:extLst>
                  <a:ext uri="{0D108BD9-81ED-4DB2-BD59-A6C34878D82A}">
                    <a16:rowId xmlns:a16="http://schemas.microsoft.com/office/drawing/2014/main" val="10007"/>
                  </a:ext>
                </a:extLst>
              </a:tr>
              <a:tr h="362288">
                <a:tc>
                  <a:txBody>
                    <a:bodyPr/>
                    <a:lstStyle/>
                    <a:p>
                      <a:pPr algn="ctr"/>
                      <a:r>
                        <a:rPr lang="de-DE" sz="900" b="1" dirty="0" smtClean="0">
                          <a:solidFill>
                            <a:schemeClr val="tx1">
                              <a:lumMod val="50000"/>
                            </a:schemeClr>
                          </a:solidFill>
                        </a:rPr>
                        <a:t>RR08</a:t>
                      </a:r>
                    </a:p>
                  </a:txBody>
                  <a:tcPr marL="68580" marR="68580" marT="34290" marB="34290" anchor="ctr">
                    <a:solidFill>
                      <a:schemeClr val="bg1">
                        <a:lumMod val="75000"/>
                      </a:schemeClr>
                    </a:solidFill>
                  </a:tcPr>
                </a:tc>
                <a:tc>
                  <a:txBody>
                    <a:bodyPr/>
                    <a:lstStyle/>
                    <a:p>
                      <a:pPr algn="ctr"/>
                      <a:r>
                        <a:rPr lang="de-DE" sz="900" dirty="0" smtClean="0">
                          <a:solidFill>
                            <a:schemeClr val="tx1">
                              <a:lumMod val="50000"/>
                            </a:schemeClr>
                          </a:solidFill>
                        </a:rPr>
                        <a:t>04.17 / 46</a:t>
                      </a:r>
                      <a:endParaRPr lang="de-DE" sz="900" dirty="0">
                        <a:solidFill>
                          <a:schemeClr val="tx1">
                            <a:lumMod val="50000"/>
                          </a:schemeClr>
                        </a:solidFill>
                      </a:endParaRPr>
                    </a:p>
                  </a:txBody>
                  <a:tcPr marL="68580" marR="68580" marT="34290" marB="34290" anchor="ctr">
                    <a:solidFill>
                      <a:schemeClr val="bg1">
                        <a:lumMod val="75000"/>
                      </a:schemeClr>
                    </a:solidFill>
                  </a:tcPr>
                </a:tc>
                <a:tc>
                  <a:txBody>
                    <a:bodyPr/>
                    <a:lstStyle/>
                    <a:p>
                      <a:pPr algn="ctr"/>
                      <a:r>
                        <a:rPr lang="de-DE" sz="900" dirty="0" smtClean="0">
                          <a:solidFill>
                            <a:schemeClr val="tx1">
                              <a:lumMod val="50000"/>
                            </a:schemeClr>
                          </a:solidFill>
                        </a:rPr>
                        <a:t>21</a:t>
                      </a:r>
                      <a:endParaRPr lang="de-DE" sz="900" dirty="0">
                        <a:solidFill>
                          <a:schemeClr val="tx1">
                            <a:lumMod val="50000"/>
                          </a:schemeClr>
                        </a:solidFill>
                      </a:endParaRPr>
                    </a:p>
                  </a:txBody>
                  <a:tcPr marL="68580" marR="68580" marT="34290" marB="34290" anchor="ctr">
                    <a:solidFill>
                      <a:schemeClr val="bg1">
                        <a:lumMod val="75000"/>
                      </a:schemeClr>
                    </a:solidFill>
                  </a:tcPr>
                </a:tc>
                <a:tc>
                  <a:txBody>
                    <a:bodyPr/>
                    <a:lstStyle/>
                    <a:p>
                      <a:pPr algn="ctr"/>
                      <a:r>
                        <a:rPr lang="de-DE" sz="900" dirty="0" smtClean="0">
                          <a:solidFill>
                            <a:schemeClr val="tx1">
                              <a:lumMod val="50000"/>
                            </a:schemeClr>
                          </a:solidFill>
                        </a:rPr>
                        <a:t>162,16</a:t>
                      </a:r>
                      <a:endParaRPr lang="de-DE" sz="900" dirty="0">
                        <a:solidFill>
                          <a:schemeClr val="tx1">
                            <a:lumMod val="50000"/>
                          </a:schemeClr>
                        </a:solidFill>
                      </a:endParaRPr>
                    </a:p>
                  </a:txBody>
                  <a:tcPr marL="68580" marR="68580" marT="34290" marB="34290" anchor="ctr">
                    <a:solidFill>
                      <a:schemeClr val="bg1">
                        <a:lumMod val="75000"/>
                      </a:schemeClr>
                    </a:solidFill>
                  </a:tcPr>
                </a:tc>
                <a:tc>
                  <a:txBody>
                    <a:bodyPr/>
                    <a:lstStyle/>
                    <a:p>
                      <a:pPr algn="ctr"/>
                      <a:r>
                        <a:rPr lang="de-DE" sz="900" dirty="0" smtClean="0">
                          <a:solidFill>
                            <a:schemeClr val="tx1">
                              <a:lumMod val="50000"/>
                            </a:schemeClr>
                          </a:solidFill>
                        </a:rPr>
                        <a:t>28.465</a:t>
                      </a:r>
                      <a:endParaRPr lang="de-DE" sz="900" dirty="0">
                        <a:solidFill>
                          <a:schemeClr val="tx1">
                            <a:lumMod val="50000"/>
                          </a:schemeClr>
                        </a:solidFill>
                      </a:endParaRPr>
                    </a:p>
                  </a:txBody>
                  <a:tcPr marL="68580" marR="68580" marT="34290" marB="34290" anchor="ctr">
                    <a:solidFill>
                      <a:schemeClr val="bg1">
                        <a:lumMod val="75000"/>
                      </a:schemeClr>
                    </a:solidFill>
                  </a:tcPr>
                </a:tc>
                <a:tc>
                  <a:txBody>
                    <a:bodyPr/>
                    <a:lstStyle/>
                    <a:p>
                      <a:pPr algn="ctr"/>
                      <a:r>
                        <a:rPr lang="de-DE" sz="900" dirty="0" smtClean="0">
                          <a:solidFill>
                            <a:schemeClr val="tx1">
                              <a:lumMod val="50000"/>
                            </a:schemeClr>
                          </a:solidFill>
                        </a:rPr>
                        <a:t>23.441</a:t>
                      </a:r>
                      <a:endParaRPr lang="de-DE" sz="900" dirty="0">
                        <a:solidFill>
                          <a:schemeClr val="tx1">
                            <a:lumMod val="50000"/>
                          </a:schemeClr>
                        </a:solidFill>
                      </a:endParaRPr>
                    </a:p>
                  </a:txBody>
                  <a:tcPr marL="68580" marR="68580" marT="34290" marB="34290" anchor="ctr">
                    <a:solidFill>
                      <a:schemeClr val="bg1">
                        <a:lumMod val="75000"/>
                      </a:schemeClr>
                    </a:solidFill>
                  </a:tcPr>
                </a:tc>
                <a:tc>
                  <a:txBody>
                    <a:bodyPr/>
                    <a:lstStyle/>
                    <a:p>
                      <a:pPr algn="ctr"/>
                      <a:r>
                        <a:rPr lang="de-DE" sz="900" dirty="0" smtClean="0">
                          <a:solidFill>
                            <a:schemeClr val="tx1">
                              <a:lumMod val="50000"/>
                            </a:schemeClr>
                          </a:solidFill>
                        </a:rPr>
                        <a:t>28.777</a:t>
                      </a:r>
                      <a:endParaRPr lang="de-DE" sz="900" dirty="0">
                        <a:solidFill>
                          <a:schemeClr val="tx1">
                            <a:lumMod val="50000"/>
                          </a:schemeClr>
                        </a:solidFill>
                      </a:endParaRPr>
                    </a:p>
                  </a:txBody>
                  <a:tcPr marL="68580" marR="68580" marT="34290" marB="34290" anchor="ctr">
                    <a:solidFill>
                      <a:schemeClr val="bg1">
                        <a:lumMod val="75000"/>
                      </a:schemeClr>
                    </a:solidFill>
                  </a:tcPr>
                </a:tc>
                <a:tc>
                  <a:txBody>
                    <a:bodyPr/>
                    <a:lstStyle/>
                    <a:p>
                      <a:pPr algn="ctr"/>
                      <a:r>
                        <a:rPr lang="de-DE" sz="900" dirty="0" smtClean="0">
                          <a:solidFill>
                            <a:schemeClr val="tx1">
                              <a:lumMod val="50000"/>
                            </a:schemeClr>
                          </a:solidFill>
                        </a:rPr>
                        <a:t>13.234</a:t>
                      </a:r>
                      <a:endParaRPr lang="de-DE" sz="900" dirty="0">
                        <a:solidFill>
                          <a:schemeClr val="tx1">
                            <a:lumMod val="50000"/>
                          </a:schemeClr>
                        </a:solidFill>
                      </a:endParaRPr>
                    </a:p>
                  </a:txBody>
                  <a:tcPr marL="68580" marR="68580" marT="34290" marB="34290" anchor="ctr">
                    <a:solidFill>
                      <a:schemeClr val="bg1">
                        <a:lumMod val="75000"/>
                      </a:schemeClr>
                    </a:solidFill>
                  </a:tcPr>
                </a:tc>
                <a:tc>
                  <a:txBody>
                    <a:bodyPr/>
                    <a:lstStyle/>
                    <a:p>
                      <a:pPr algn="ctr"/>
                      <a:r>
                        <a:rPr lang="de-DE" sz="900" b="1" dirty="0" smtClean="0">
                          <a:solidFill>
                            <a:schemeClr val="tx1">
                              <a:lumMod val="50000"/>
                            </a:schemeClr>
                          </a:solidFill>
                        </a:rPr>
                        <a:t>47%</a:t>
                      </a:r>
                      <a:endParaRPr lang="de-DE" sz="900" b="1" dirty="0">
                        <a:solidFill>
                          <a:schemeClr val="tx1">
                            <a:lumMod val="50000"/>
                          </a:schemeClr>
                        </a:solidFill>
                      </a:endParaRPr>
                    </a:p>
                  </a:txBody>
                  <a:tcPr marL="68580" marR="68580" marT="34290" marB="34290" anchor="ctr">
                    <a:solidFill>
                      <a:schemeClr val="bg1">
                        <a:lumMod val="75000"/>
                      </a:schemeClr>
                    </a:solidFill>
                  </a:tcPr>
                </a:tc>
                <a:extLst>
                  <a:ext uri="{0D108BD9-81ED-4DB2-BD59-A6C34878D82A}">
                    <a16:rowId xmlns:a16="http://schemas.microsoft.com/office/drawing/2014/main" val="10008"/>
                  </a:ext>
                </a:extLst>
              </a:tr>
            </a:tbl>
          </a:graphicData>
        </a:graphic>
      </p:graphicFrame>
      <p:graphicFrame>
        <p:nvGraphicFramePr>
          <p:cNvPr id="2" name="Tabelle 1"/>
          <p:cNvGraphicFramePr>
            <a:graphicFrameLocks noGrp="1"/>
          </p:cNvGraphicFramePr>
          <p:nvPr>
            <p:extLst/>
          </p:nvPr>
        </p:nvGraphicFramePr>
        <p:xfrm>
          <a:off x="7743595" y="1888178"/>
          <a:ext cx="822446" cy="3432470"/>
        </p:xfrm>
        <a:graphic>
          <a:graphicData uri="http://schemas.openxmlformats.org/drawingml/2006/table">
            <a:tbl>
              <a:tblPr firstRow="1" bandRow="1">
                <a:tableStyleId>{5C22544A-7EE6-4342-B048-85BDC9FD1C3A}</a:tableStyleId>
              </a:tblPr>
              <a:tblGrid>
                <a:gridCol w="822446">
                  <a:extLst>
                    <a:ext uri="{9D8B030D-6E8A-4147-A177-3AD203B41FA5}">
                      <a16:colId xmlns:a16="http://schemas.microsoft.com/office/drawing/2014/main" val="721410538"/>
                    </a:ext>
                  </a:extLst>
                </a:gridCol>
              </a:tblGrid>
              <a:tr h="515545">
                <a:tc>
                  <a:txBody>
                    <a:bodyPr/>
                    <a:lstStyle/>
                    <a:p>
                      <a:pPr algn="ctr"/>
                      <a:r>
                        <a:rPr lang="de-DE" sz="900" dirty="0" smtClean="0"/>
                        <a:t>Investitions-quote</a:t>
                      </a:r>
                    </a:p>
                    <a:p>
                      <a:pPr algn="ctr"/>
                      <a:r>
                        <a:rPr lang="de-DE" sz="900" dirty="0" smtClean="0"/>
                        <a:t>01.2019</a:t>
                      </a:r>
                      <a:endParaRPr lang="de-DE" sz="900" dirty="0"/>
                    </a:p>
                  </a:txBody>
                  <a:tcPr marL="68580" marR="68580" marT="34290" marB="34290" anchor="ctr"/>
                </a:tc>
                <a:extLst>
                  <a:ext uri="{0D108BD9-81ED-4DB2-BD59-A6C34878D82A}">
                    <a16:rowId xmlns:a16="http://schemas.microsoft.com/office/drawing/2014/main" val="2213987330"/>
                  </a:ext>
                </a:extLst>
              </a:tr>
              <a:tr h="380909">
                <a:tc>
                  <a:txBody>
                    <a:bodyPr/>
                    <a:lstStyle/>
                    <a:p>
                      <a:pPr algn="ctr"/>
                      <a:r>
                        <a:rPr lang="de-DE" sz="900" b="1" dirty="0" smtClean="0">
                          <a:solidFill>
                            <a:schemeClr val="tx1">
                              <a:lumMod val="50000"/>
                            </a:schemeClr>
                          </a:solidFill>
                        </a:rPr>
                        <a:t>90%</a:t>
                      </a:r>
                      <a:endParaRPr lang="de-DE" sz="900" b="1" dirty="0">
                        <a:solidFill>
                          <a:schemeClr val="tx1">
                            <a:lumMod val="50000"/>
                          </a:schemeClr>
                        </a:solidFill>
                      </a:endParaRPr>
                    </a:p>
                  </a:txBody>
                  <a:tcPr marL="68580" marR="68580" marT="34290" marB="34290" anchor="ctr">
                    <a:solidFill>
                      <a:schemeClr val="bg1">
                        <a:lumMod val="85000"/>
                      </a:schemeClr>
                    </a:solidFill>
                  </a:tcPr>
                </a:tc>
                <a:extLst>
                  <a:ext uri="{0D108BD9-81ED-4DB2-BD59-A6C34878D82A}">
                    <a16:rowId xmlns:a16="http://schemas.microsoft.com/office/drawing/2014/main" val="3708136957"/>
                  </a:ext>
                </a:extLst>
              </a:tr>
              <a:tr h="362288">
                <a:tc>
                  <a:txBody>
                    <a:bodyPr/>
                    <a:lstStyle/>
                    <a:p>
                      <a:pPr algn="ctr"/>
                      <a:r>
                        <a:rPr lang="de-DE" sz="900" b="1" dirty="0" smtClean="0">
                          <a:solidFill>
                            <a:schemeClr val="tx1">
                              <a:lumMod val="50000"/>
                            </a:schemeClr>
                          </a:solidFill>
                        </a:rPr>
                        <a:t>94%</a:t>
                      </a:r>
                      <a:endParaRPr lang="de-DE" sz="900" b="1" dirty="0">
                        <a:solidFill>
                          <a:schemeClr val="tx1">
                            <a:lumMod val="50000"/>
                          </a:schemeClr>
                        </a:solidFill>
                      </a:endParaRPr>
                    </a:p>
                  </a:txBody>
                  <a:tcPr marL="68580" marR="68580" marT="34290" marB="34290" anchor="ctr">
                    <a:solidFill>
                      <a:schemeClr val="bg1">
                        <a:lumMod val="75000"/>
                      </a:schemeClr>
                    </a:solidFill>
                  </a:tcPr>
                </a:tc>
                <a:extLst>
                  <a:ext uri="{0D108BD9-81ED-4DB2-BD59-A6C34878D82A}">
                    <a16:rowId xmlns:a16="http://schemas.microsoft.com/office/drawing/2014/main" val="982645228"/>
                  </a:ext>
                </a:extLst>
              </a:tr>
              <a:tr h="362288">
                <a:tc>
                  <a:txBody>
                    <a:bodyPr/>
                    <a:lstStyle/>
                    <a:p>
                      <a:pPr algn="ctr"/>
                      <a:r>
                        <a:rPr lang="de-DE" sz="900" b="1" dirty="0" smtClean="0">
                          <a:solidFill>
                            <a:schemeClr val="tx1">
                              <a:lumMod val="50000"/>
                            </a:schemeClr>
                          </a:solidFill>
                        </a:rPr>
                        <a:t>65%</a:t>
                      </a:r>
                      <a:endParaRPr lang="de-DE" sz="900" b="1" dirty="0">
                        <a:solidFill>
                          <a:schemeClr val="tx1">
                            <a:lumMod val="50000"/>
                          </a:schemeClr>
                        </a:solidFill>
                      </a:endParaRPr>
                    </a:p>
                  </a:txBody>
                  <a:tcPr marL="68580" marR="68580" marT="34290" marB="34290" anchor="ctr">
                    <a:solidFill>
                      <a:schemeClr val="bg1">
                        <a:lumMod val="85000"/>
                      </a:schemeClr>
                    </a:solidFill>
                  </a:tcPr>
                </a:tc>
                <a:extLst>
                  <a:ext uri="{0D108BD9-81ED-4DB2-BD59-A6C34878D82A}">
                    <a16:rowId xmlns:a16="http://schemas.microsoft.com/office/drawing/2014/main" val="1248096755"/>
                  </a:ext>
                </a:extLst>
              </a:tr>
              <a:tr h="362288">
                <a:tc>
                  <a:txBody>
                    <a:bodyPr/>
                    <a:lstStyle/>
                    <a:p>
                      <a:pPr algn="ctr"/>
                      <a:r>
                        <a:rPr lang="de-DE" sz="900" b="1" dirty="0" smtClean="0">
                          <a:solidFill>
                            <a:schemeClr val="tx1">
                              <a:lumMod val="50000"/>
                            </a:schemeClr>
                          </a:solidFill>
                        </a:rPr>
                        <a:t>68%</a:t>
                      </a:r>
                      <a:endParaRPr lang="de-DE" sz="900" b="1" dirty="0">
                        <a:solidFill>
                          <a:schemeClr val="tx1">
                            <a:lumMod val="50000"/>
                          </a:schemeClr>
                        </a:solidFill>
                      </a:endParaRPr>
                    </a:p>
                  </a:txBody>
                  <a:tcPr marL="68580" marR="68580" marT="34290" marB="34290" anchor="ctr">
                    <a:solidFill>
                      <a:schemeClr val="bg1">
                        <a:lumMod val="75000"/>
                      </a:schemeClr>
                    </a:solidFill>
                  </a:tcPr>
                </a:tc>
                <a:extLst>
                  <a:ext uri="{0D108BD9-81ED-4DB2-BD59-A6C34878D82A}">
                    <a16:rowId xmlns:a16="http://schemas.microsoft.com/office/drawing/2014/main" val="3498778917"/>
                  </a:ext>
                </a:extLst>
              </a:tr>
              <a:tr h="362288">
                <a:tc>
                  <a:txBody>
                    <a:bodyPr/>
                    <a:lstStyle/>
                    <a:p>
                      <a:pPr algn="ctr"/>
                      <a:r>
                        <a:rPr lang="de-DE" sz="900" b="1" dirty="0" smtClean="0">
                          <a:solidFill>
                            <a:schemeClr val="tx1">
                              <a:lumMod val="50000"/>
                            </a:schemeClr>
                          </a:solidFill>
                        </a:rPr>
                        <a:t>36%</a:t>
                      </a:r>
                      <a:endParaRPr lang="de-DE" sz="900" b="1" dirty="0">
                        <a:solidFill>
                          <a:schemeClr val="tx1">
                            <a:lumMod val="50000"/>
                          </a:schemeClr>
                        </a:solidFill>
                      </a:endParaRPr>
                    </a:p>
                  </a:txBody>
                  <a:tcPr marL="68580" marR="68580" marT="34290" marB="34290" anchor="ctr">
                    <a:solidFill>
                      <a:schemeClr val="bg1">
                        <a:lumMod val="85000"/>
                      </a:schemeClr>
                    </a:solidFill>
                  </a:tcPr>
                </a:tc>
                <a:extLst>
                  <a:ext uri="{0D108BD9-81ED-4DB2-BD59-A6C34878D82A}">
                    <a16:rowId xmlns:a16="http://schemas.microsoft.com/office/drawing/2014/main" val="1672473969"/>
                  </a:ext>
                </a:extLst>
              </a:tr>
              <a:tr h="362288">
                <a:tc>
                  <a:txBody>
                    <a:bodyPr/>
                    <a:lstStyle/>
                    <a:p>
                      <a:pPr algn="ctr"/>
                      <a:r>
                        <a:rPr lang="de-DE" sz="900" b="1" dirty="0" smtClean="0">
                          <a:solidFill>
                            <a:schemeClr val="tx1">
                              <a:lumMod val="50000"/>
                            </a:schemeClr>
                          </a:solidFill>
                        </a:rPr>
                        <a:t>50%</a:t>
                      </a:r>
                      <a:endParaRPr lang="de-DE" sz="900" b="1" dirty="0">
                        <a:solidFill>
                          <a:schemeClr val="tx1">
                            <a:lumMod val="50000"/>
                          </a:schemeClr>
                        </a:solidFill>
                      </a:endParaRPr>
                    </a:p>
                  </a:txBody>
                  <a:tcPr marL="68580" marR="68580" marT="34290" marB="34290" anchor="ctr">
                    <a:solidFill>
                      <a:schemeClr val="bg1">
                        <a:lumMod val="75000"/>
                      </a:schemeClr>
                    </a:solidFill>
                  </a:tcPr>
                </a:tc>
                <a:extLst>
                  <a:ext uri="{0D108BD9-81ED-4DB2-BD59-A6C34878D82A}">
                    <a16:rowId xmlns:a16="http://schemas.microsoft.com/office/drawing/2014/main" val="2922431949"/>
                  </a:ext>
                </a:extLst>
              </a:tr>
              <a:tr h="362288">
                <a:tc>
                  <a:txBody>
                    <a:bodyPr/>
                    <a:lstStyle/>
                    <a:p>
                      <a:pPr algn="ctr"/>
                      <a:r>
                        <a:rPr lang="de-DE" sz="900" b="1" dirty="0" smtClean="0">
                          <a:solidFill>
                            <a:schemeClr val="tx1">
                              <a:lumMod val="50000"/>
                            </a:schemeClr>
                          </a:solidFill>
                        </a:rPr>
                        <a:t>17%</a:t>
                      </a:r>
                      <a:endParaRPr lang="de-DE" sz="900" b="1" dirty="0">
                        <a:solidFill>
                          <a:schemeClr val="tx1">
                            <a:lumMod val="50000"/>
                          </a:schemeClr>
                        </a:solidFill>
                      </a:endParaRPr>
                    </a:p>
                  </a:txBody>
                  <a:tcPr marL="68580" marR="68580" marT="34290" marB="34290" anchor="ctr">
                    <a:solidFill>
                      <a:schemeClr val="bg1">
                        <a:lumMod val="85000"/>
                      </a:schemeClr>
                    </a:solidFill>
                  </a:tcPr>
                </a:tc>
                <a:extLst>
                  <a:ext uri="{0D108BD9-81ED-4DB2-BD59-A6C34878D82A}">
                    <a16:rowId xmlns:a16="http://schemas.microsoft.com/office/drawing/2014/main" val="2167669808"/>
                  </a:ext>
                </a:extLst>
              </a:tr>
              <a:tr h="362288">
                <a:tc>
                  <a:txBody>
                    <a:bodyPr/>
                    <a:lstStyle/>
                    <a:p>
                      <a:pPr algn="ctr"/>
                      <a:r>
                        <a:rPr lang="de-DE" sz="900" b="1" dirty="0" smtClean="0">
                          <a:solidFill>
                            <a:schemeClr val="tx1">
                              <a:lumMod val="50000"/>
                            </a:schemeClr>
                          </a:solidFill>
                        </a:rPr>
                        <a:t>32%</a:t>
                      </a:r>
                      <a:endParaRPr lang="de-DE" sz="900" b="1" dirty="0">
                        <a:solidFill>
                          <a:schemeClr val="tx1">
                            <a:lumMod val="50000"/>
                          </a:schemeClr>
                        </a:solidFill>
                      </a:endParaRPr>
                    </a:p>
                  </a:txBody>
                  <a:tcPr marL="68580" marR="68580" marT="34290" marB="34290" anchor="ctr">
                    <a:solidFill>
                      <a:schemeClr val="bg1">
                        <a:lumMod val="75000"/>
                      </a:schemeClr>
                    </a:solidFill>
                  </a:tcPr>
                </a:tc>
                <a:extLst>
                  <a:ext uri="{0D108BD9-81ED-4DB2-BD59-A6C34878D82A}">
                    <a16:rowId xmlns:a16="http://schemas.microsoft.com/office/drawing/2014/main" val="3185006144"/>
                  </a:ext>
                </a:extLst>
              </a:tr>
            </a:tbl>
          </a:graphicData>
        </a:graphic>
      </p:graphicFrame>
      <p:graphicFrame>
        <p:nvGraphicFramePr>
          <p:cNvPr id="9" name="Tabelle 8"/>
          <p:cNvGraphicFramePr>
            <a:graphicFrameLocks noGrp="1"/>
          </p:cNvGraphicFramePr>
          <p:nvPr>
            <p:extLst/>
          </p:nvPr>
        </p:nvGraphicFramePr>
        <p:xfrm>
          <a:off x="8566555" y="1884381"/>
          <a:ext cx="822446" cy="3432470"/>
        </p:xfrm>
        <a:graphic>
          <a:graphicData uri="http://schemas.openxmlformats.org/drawingml/2006/table">
            <a:tbl>
              <a:tblPr firstRow="1" bandRow="1">
                <a:tableStyleId>{5C22544A-7EE6-4342-B048-85BDC9FD1C3A}</a:tableStyleId>
              </a:tblPr>
              <a:tblGrid>
                <a:gridCol w="822446">
                  <a:extLst>
                    <a:ext uri="{9D8B030D-6E8A-4147-A177-3AD203B41FA5}">
                      <a16:colId xmlns:a16="http://schemas.microsoft.com/office/drawing/2014/main" val="721410538"/>
                    </a:ext>
                  </a:extLst>
                </a:gridCol>
              </a:tblGrid>
              <a:tr h="515545">
                <a:tc>
                  <a:txBody>
                    <a:bodyPr/>
                    <a:lstStyle/>
                    <a:p>
                      <a:pPr algn="ctr"/>
                      <a:r>
                        <a:rPr lang="de-DE" sz="900" dirty="0" smtClean="0"/>
                        <a:t>Investitions-quote</a:t>
                      </a:r>
                    </a:p>
                    <a:p>
                      <a:pPr algn="ctr"/>
                      <a:r>
                        <a:rPr lang="de-DE" sz="900" dirty="0" smtClean="0"/>
                        <a:t>04.2019</a:t>
                      </a:r>
                      <a:endParaRPr lang="de-DE" sz="900" dirty="0"/>
                    </a:p>
                  </a:txBody>
                  <a:tcPr marL="68580" marR="68580" marT="34290" marB="34290" anchor="ctr"/>
                </a:tc>
                <a:extLst>
                  <a:ext uri="{0D108BD9-81ED-4DB2-BD59-A6C34878D82A}">
                    <a16:rowId xmlns:a16="http://schemas.microsoft.com/office/drawing/2014/main" val="2213987330"/>
                  </a:ext>
                </a:extLst>
              </a:tr>
              <a:tr h="380909">
                <a:tc>
                  <a:txBody>
                    <a:bodyPr/>
                    <a:lstStyle/>
                    <a:p>
                      <a:pPr algn="ctr"/>
                      <a:r>
                        <a:rPr lang="de-DE" sz="900" b="1" dirty="0" smtClean="0">
                          <a:solidFill>
                            <a:schemeClr val="tx1">
                              <a:lumMod val="50000"/>
                            </a:schemeClr>
                          </a:solidFill>
                        </a:rPr>
                        <a:t>100%</a:t>
                      </a:r>
                      <a:endParaRPr lang="de-DE" sz="900" b="1" dirty="0">
                        <a:solidFill>
                          <a:schemeClr val="tx1">
                            <a:lumMod val="50000"/>
                          </a:schemeClr>
                        </a:solidFill>
                      </a:endParaRPr>
                    </a:p>
                  </a:txBody>
                  <a:tcPr marL="68580" marR="68580" marT="34290" marB="34290" anchor="ctr">
                    <a:solidFill>
                      <a:schemeClr val="bg1">
                        <a:lumMod val="85000"/>
                      </a:schemeClr>
                    </a:solidFill>
                  </a:tcPr>
                </a:tc>
                <a:extLst>
                  <a:ext uri="{0D108BD9-81ED-4DB2-BD59-A6C34878D82A}">
                    <a16:rowId xmlns:a16="http://schemas.microsoft.com/office/drawing/2014/main" val="3708136957"/>
                  </a:ext>
                </a:extLst>
              </a:tr>
              <a:tr h="362288">
                <a:tc>
                  <a:txBody>
                    <a:bodyPr/>
                    <a:lstStyle/>
                    <a:p>
                      <a:pPr algn="ctr"/>
                      <a:r>
                        <a:rPr lang="de-DE" sz="900" b="1" dirty="0" smtClean="0">
                          <a:solidFill>
                            <a:schemeClr val="tx1">
                              <a:lumMod val="50000"/>
                            </a:schemeClr>
                          </a:solidFill>
                        </a:rPr>
                        <a:t>100%</a:t>
                      </a:r>
                      <a:endParaRPr lang="de-DE" sz="900" b="1" dirty="0">
                        <a:solidFill>
                          <a:schemeClr val="tx1">
                            <a:lumMod val="50000"/>
                          </a:schemeClr>
                        </a:solidFill>
                      </a:endParaRPr>
                    </a:p>
                  </a:txBody>
                  <a:tcPr marL="68580" marR="68580" marT="34290" marB="34290" anchor="ctr">
                    <a:solidFill>
                      <a:schemeClr val="bg1">
                        <a:lumMod val="75000"/>
                      </a:schemeClr>
                    </a:solidFill>
                  </a:tcPr>
                </a:tc>
                <a:extLst>
                  <a:ext uri="{0D108BD9-81ED-4DB2-BD59-A6C34878D82A}">
                    <a16:rowId xmlns:a16="http://schemas.microsoft.com/office/drawing/2014/main" val="982645228"/>
                  </a:ext>
                </a:extLst>
              </a:tr>
              <a:tr h="362288">
                <a:tc>
                  <a:txBody>
                    <a:bodyPr/>
                    <a:lstStyle/>
                    <a:p>
                      <a:pPr algn="ctr"/>
                      <a:r>
                        <a:rPr lang="de-DE" sz="900" b="1" dirty="0" smtClean="0">
                          <a:solidFill>
                            <a:schemeClr val="tx1">
                              <a:lumMod val="50000"/>
                            </a:schemeClr>
                          </a:solidFill>
                        </a:rPr>
                        <a:t>81%</a:t>
                      </a:r>
                      <a:endParaRPr lang="de-DE" sz="900" b="1" dirty="0">
                        <a:solidFill>
                          <a:schemeClr val="tx1">
                            <a:lumMod val="50000"/>
                          </a:schemeClr>
                        </a:solidFill>
                      </a:endParaRPr>
                    </a:p>
                  </a:txBody>
                  <a:tcPr marL="68580" marR="68580" marT="34290" marB="34290" anchor="ctr">
                    <a:solidFill>
                      <a:schemeClr val="bg1">
                        <a:lumMod val="85000"/>
                      </a:schemeClr>
                    </a:solidFill>
                  </a:tcPr>
                </a:tc>
                <a:extLst>
                  <a:ext uri="{0D108BD9-81ED-4DB2-BD59-A6C34878D82A}">
                    <a16:rowId xmlns:a16="http://schemas.microsoft.com/office/drawing/2014/main" val="1248096755"/>
                  </a:ext>
                </a:extLst>
              </a:tr>
              <a:tr h="362288">
                <a:tc>
                  <a:txBody>
                    <a:bodyPr/>
                    <a:lstStyle/>
                    <a:p>
                      <a:pPr algn="ctr"/>
                      <a:r>
                        <a:rPr lang="de-DE" sz="900" b="1" dirty="0" smtClean="0">
                          <a:solidFill>
                            <a:schemeClr val="tx1">
                              <a:lumMod val="50000"/>
                            </a:schemeClr>
                          </a:solidFill>
                        </a:rPr>
                        <a:t>82%</a:t>
                      </a:r>
                      <a:endParaRPr lang="de-DE" sz="900" b="1" dirty="0">
                        <a:solidFill>
                          <a:schemeClr val="tx1">
                            <a:lumMod val="50000"/>
                          </a:schemeClr>
                        </a:solidFill>
                      </a:endParaRPr>
                    </a:p>
                  </a:txBody>
                  <a:tcPr marL="68580" marR="68580" marT="34290" marB="34290" anchor="ctr">
                    <a:solidFill>
                      <a:schemeClr val="bg1">
                        <a:lumMod val="75000"/>
                      </a:schemeClr>
                    </a:solidFill>
                  </a:tcPr>
                </a:tc>
                <a:extLst>
                  <a:ext uri="{0D108BD9-81ED-4DB2-BD59-A6C34878D82A}">
                    <a16:rowId xmlns:a16="http://schemas.microsoft.com/office/drawing/2014/main" val="3498778917"/>
                  </a:ext>
                </a:extLst>
              </a:tr>
              <a:tr h="362288">
                <a:tc>
                  <a:txBody>
                    <a:bodyPr/>
                    <a:lstStyle/>
                    <a:p>
                      <a:pPr algn="ctr"/>
                      <a:r>
                        <a:rPr lang="de-DE" sz="900" b="1" dirty="0" smtClean="0">
                          <a:solidFill>
                            <a:schemeClr val="tx1">
                              <a:lumMod val="50000"/>
                            </a:schemeClr>
                          </a:solidFill>
                        </a:rPr>
                        <a:t>45%</a:t>
                      </a:r>
                      <a:endParaRPr lang="de-DE" sz="900" b="1" dirty="0">
                        <a:solidFill>
                          <a:schemeClr val="tx1">
                            <a:lumMod val="50000"/>
                          </a:schemeClr>
                        </a:solidFill>
                      </a:endParaRPr>
                    </a:p>
                  </a:txBody>
                  <a:tcPr marL="68580" marR="68580" marT="34290" marB="34290" anchor="ctr">
                    <a:solidFill>
                      <a:schemeClr val="bg1">
                        <a:lumMod val="85000"/>
                      </a:schemeClr>
                    </a:solidFill>
                  </a:tcPr>
                </a:tc>
                <a:extLst>
                  <a:ext uri="{0D108BD9-81ED-4DB2-BD59-A6C34878D82A}">
                    <a16:rowId xmlns:a16="http://schemas.microsoft.com/office/drawing/2014/main" val="1672473969"/>
                  </a:ext>
                </a:extLst>
              </a:tr>
              <a:tr h="362288">
                <a:tc>
                  <a:txBody>
                    <a:bodyPr/>
                    <a:lstStyle/>
                    <a:p>
                      <a:pPr algn="ctr"/>
                      <a:r>
                        <a:rPr lang="de-DE" sz="900" b="1" dirty="0" smtClean="0">
                          <a:solidFill>
                            <a:schemeClr val="tx1">
                              <a:lumMod val="50000"/>
                            </a:schemeClr>
                          </a:solidFill>
                        </a:rPr>
                        <a:t>61%</a:t>
                      </a:r>
                      <a:endParaRPr lang="de-DE" sz="900" b="1" dirty="0">
                        <a:solidFill>
                          <a:schemeClr val="tx1">
                            <a:lumMod val="50000"/>
                          </a:schemeClr>
                        </a:solidFill>
                      </a:endParaRPr>
                    </a:p>
                  </a:txBody>
                  <a:tcPr marL="68580" marR="68580" marT="34290" marB="34290" anchor="ctr">
                    <a:solidFill>
                      <a:schemeClr val="bg1">
                        <a:lumMod val="75000"/>
                      </a:schemeClr>
                    </a:solidFill>
                  </a:tcPr>
                </a:tc>
                <a:extLst>
                  <a:ext uri="{0D108BD9-81ED-4DB2-BD59-A6C34878D82A}">
                    <a16:rowId xmlns:a16="http://schemas.microsoft.com/office/drawing/2014/main" val="2922431949"/>
                  </a:ext>
                </a:extLst>
              </a:tr>
              <a:tr h="362288">
                <a:tc>
                  <a:txBody>
                    <a:bodyPr/>
                    <a:lstStyle/>
                    <a:p>
                      <a:pPr algn="ctr"/>
                      <a:r>
                        <a:rPr lang="de-DE" sz="900" b="1" dirty="0" smtClean="0">
                          <a:solidFill>
                            <a:schemeClr val="tx1">
                              <a:lumMod val="50000"/>
                            </a:schemeClr>
                          </a:solidFill>
                        </a:rPr>
                        <a:t>21%</a:t>
                      </a:r>
                      <a:endParaRPr lang="de-DE" sz="900" b="1" dirty="0">
                        <a:solidFill>
                          <a:schemeClr val="tx1">
                            <a:lumMod val="50000"/>
                          </a:schemeClr>
                        </a:solidFill>
                      </a:endParaRPr>
                    </a:p>
                  </a:txBody>
                  <a:tcPr marL="68580" marR="68580" marT="34290" marB="34290" anchor="ctr">
                    <a:solidFill>
                      <a:schemeClr val="bg1">
                        <a:lumMod val="85000"/>
                      </a:schemeClr>
                    </a:solidFill>
                  </a:tcPr>
                </a:tc>
                <a:extLst>
                  <a:ext uri="{0D108BD9-81ED-4DB2-BD59-A6C34878D82A}">
                    <a16:rowId xmlns:a16="http://schemas.microsoft.com/office/drawing/2014/main" val="2167669808"/>
                  </a:ext>
                </a:extLst>
              </a:tr>
              <a:tr h="362288">
                <a:tc>
                  <a:txBody>
                    <a:bodyPr/>
                    <a:lstStyle/>
                    <a:p>
                      <a:pPr algn="ctr"/>
                      <a:r>
                        <a:rPr lang="de-DE" sz="900" b="1" dirty="0" smtClean="0">
                          <a:solidFill>
                            <a:schemeClr val="tx1">
                              <a:lumMod val="50000"/>
                            </a:schemeClr>
                          </a:solidFill>
                        </a:rPr>
                        <a:t>44%</a:t>
                      </a:r>
                      <a:endParaRPr lang="de-DE" sz="900" b="1" dirty="0">
                        <a:solidFill>
                          <a:schemeClr val="tx1">
                            <a:lumMod val="50000"/>
                          </a:schemeClr>
                        </a:solidFill>
                      </a:endParaRPr>
                    </a:p>
                  </a:txBody>
                  <a:tcPr marL="68580" marR="68580" marT="34290" marB="34290" anchor="ctr">
                    <a:solidFill>
                      <a:schemeClr val="bg1">
                        <a:lumMod val="75000"/>
                      </a:schemeClr>
                    </a:solidFill>
                  </a:tcPr>
                </a:tc>
                <a:extLst>
                  <a:ext uri="{0D108BD9-81ED-4DB2-BD59-A6C34878D82A}">
                    <a16:rowId xmlns:a16="http://schemas.microsoft.com/office/drawing/2014/main" val="3185006144"/>
                  </a:ext>
                </a:extLst>
              </a:tr>
            </a:tbl>
          </a:graphicData>
        </a:graphic>
      </p:graphicFrame>
      <p:graphicFrame>
        <p:nvGraphicFramePr>
          <p:cNvPr id="10" name="Tabelle 9"/>
          <p:cNvGraphicFramePr>
            <a:graphicFrameLocks noGrp="1"/>
          </p:cNvGraphicFramePr>
          <p:nvPr>
            <p:extLst/>
          </p:nvPr>
        </p:nvGraphicFramePr>
        <p:xfrm>
          <a:off x="9389516" y="1884381"/>
          <a:ext cx="822446" cy="3432470"/>
        </p:xfrm>
        <a:graphic>
          <a:graphicData uri="http://schemas.openxmlformats.org/drawingml/2006/table">
            <a:tbl>
              <a:tblPr firstRow="1" bandRow="1">
                <a:tableStyleId>{5C22544A-7EE6-4342-B048-85BDC9FD1C3A}</a:tableStyleId>
              </a:tblPr>
              <a:tblGrid>
                <a:gridCol w="822446">
                  <a:extLst>
                    <a:ext uri="{9D8B030D-6E8A-4147-A177-3AD203B41FA5}">
                      <a16:colId xmlns:a16="http://schemas.microsoft.com/office/drawing/2014/main" val="721410538"/>
                    </a:ext>
                  </a:extLst>
                </a:gridCol>
              </a:tblGrid>
              <a:tr h="515545">
                <a:tc>
                  <a:txBody>
                    <a:bodyPr/>
                    <a:lstStyle/>
                    <a:p>
                      <a:pPr algn="ctr"/>
                      <a:r>
                        <a:rPr lang="de-DE" sz="900" dirty="0" smtClean="0"/>
                        <a:t>Investitions-quote</a:t>
                      </a:r>
                    </a:p>
                    <a:p>
                      <a:pPr algn="ctr"/>
                      <a:r>
                        <a:rPr lang="de-DE" sz="900" dirty="0" smtClean="0"/>
                        <a:t>07.2019</a:t>
                      </a:r>
                      <a:endParaRPr lang="de-DE" sz="900" dirty="0"/>
                    </a:p>
                  </a:txBody>
                  <a:tcPr marL="68580" marR="68580" marT="34290" marB="34290" anchor="ctr"/>
                </a:tc>
                <a:extLst>
                  <a:ext uri="{0D108BD9-81ED-4DB2-BD59-A6C34878D82A}">
                    <a16:rowId xmlns:a16="http://schemas.microsoft.com/office/drawing/2014/main" val="2213987330"/>
                  </a:ext>
                </a:extLst>
              </a:tr>
              <a:tr h="380909">
                <a:tc>
                  <a:txBody>
                    <a:bodyPr/>
                    <a:lstStyle/>
                    <a:p>
                      <a:pPr algn="ctr"/>
                      <a:r>
                        <a:rPr lang="de-DE" sz="900" b="1" dirty="0" smtClean="0">
                          <a:solidFill>
                            <a:schemeClr val="tx1">
                              <a:lumMod val="50000"/>
                            </a:schemeClr>
                          </a:solidFill>
                        </a:rPr>
                        <a:t>100%</a:t>
                      </a:r>
                      <a:endParaRPr lang="de-DE" sz="900" b="1" dirty="0">
                        <a:solidFill>
                          <a:schemeClr val="tx1">
                            <a:lumMod val="50000"/>
                          </a:schemeClr>
                        </a:solidFill>
                      </a:endParaRPr>
                    </a:p>
                  </a:txBody>
                  <a:tcPr marL="68580" marR="68580" marT="34290" marB="34290" anchor="ctr">
                    <a:solidFill>
                      <a:schemeClr val="bg1">
                        <a:lumMod val="85000"/>
                      </a:schemeClr>
                    </a:solidFill>
                  </a:tcPr>
                </a:tc>
                <a:extLst>
                  <a:ext uri="{0D108BD9-81ED-4DB2-BD59-A6C34878D82A}">
                    <a16:rowId xmlns:a16="http://schemas.microsoft.com/office/drawing/2014/main" val="3708136957"/>
                  </a:ext>
                </a:extLst>
              </a:tr>
              <a:tr h="362288">
                <a:tc>
                  <a:txBody>
                    <a:bodyPr/>
                    <a:lstStyle/>
                    <a:p>
                      <a:pPr algn="ctr"/>
                      <a:r>
                        <a:rPr lang="de-DE" sz="900" b="1" dirty="0" smtClean="0">
                          <a:solidFill>
                            <a:schemeClr val="tx1">
                              <a:lumMod val="50000"/>
                            </a:schemeClr>
                          </a:solidFill>
                        </a:rPr>
                        <a:t>100%</a:t>
                      </a:r>
                      <a:endParaRPr lang="de-DE" sz="900" b="1" dirty="0">
                        <a:solidFill>
                          <a:schemeClr val="tx1">
                            <a:lumMod val="50000"/>
                          </a:schemeClr>
                        </a:solidFill>
                      </a:endParaRPr>
                    </a:p>
                  </a:txBody>
                  <a:tcPr marL="68580" marR="68580" marT="34290" marB="34290" anchor="ctr">
                    <a:solidFill>
                      <a:schemeClr val="bg1">
                        <a:lumMod val="75000"/>
                      </a:schemeClr>
                    </a:solidFill>
                  </a:tcPr>
                </a:tc>
                <a:extLst>
                  <a:ext uri="{0D108BD9-81ED-4DB2-BD59-A6C34878D82A}">
                    <a16:rowId xmlns:a16="http://schemas.microsoft.com/office/drawing/2014/main" val="982645228"/>
                  </a:ext>
                </a:extLst>
              </a:tr>
              <a:tr h="362288">
                <a:tc>
                  <a:txBody>
                    <a:bodyPr/>
                    <a:lstStyle/>
                    <a:p>
                      <a:pPr algn="ctr"/>
                      <a:r>
                        <a:rPr lang="de-DE" sz="900" b="1" dirty="0" smtClean="0">
                          <a:solidFill>
                            <a:schemeClr val="tx1">
                              <a:lumMod val="50000"/>
                            </a:schemeClr>
                          </a:solidFill>
                        </a:rPr>
                        <a:t>82%</a:t>
                      </a:r>
                      <a:endParaRPr lang="de-DE" sz="900" b="1" dirty="0">
                        <a:solidFill>
                          <a:schemeClr val="tx1">
                            <a:lumMod val="50000"/>
                          </a:schemeClr>
                        </a:solidFill>
                      </a:endParaRPr>
                    </a:p>
                  </a:txBody>
                  <a:tcPr marL="68580" marR="68580" marT="34290" marB="34290" anchor="ctr">
                    <a:solidFill>
                      <a:schemeClr val="bg1">
                        <a:lumMod val="85000"/>
                      </a:schemeClr>
                    </a:solidFill>
                  </a:tcPr>
                </a:tc>
                <a:extLst>
                  <a:ext uri="{0D108BD9-81ED-4DB2-BD59-A6C34878D82A}">
                    <a16:rowId xmlns:a16="http://schemas.microsoft.com/office/drawing/2014/main" val="1248096755"/>
                  </a:ext>
                </a:extLst>
              </a:tr>
              <a:tr h="362288">
                <a:tc>
                  <a:txBody>
                    <a:bodyPr/>
                    <a:lstStyle/>
                    <a:p>
                      <a:pPr algn="ctr"/>
                      <a:r>
                        <a:rPr lang="de-DE" sz="900" b="1" dirty="0" smtClean="0">
                          <a:solidFill>
                            <a:schemeClr val="tx1">
                              <a:lumMod val="50000"/>
                            </a:schemeClr>
                          </a:solidFill>
                        </a:rPr>
                        <a:t>81%</a:t>
                      </a:r>
                      <a:endParaRPr lang="de-DE" sz="900" b="1" dirty="0">
                        <a:solidFill>
                          <a:schemeClr val="tx1">
                            <a:lumMod val="50000"/>
                          </a:schemeClr>
                        </a:solidFill>
                      </a:endParaRPr>
                    </a:p>
                  </a:txBody>
                  <a:tcPr marL="68580" marR="68580" marT="34290" marB="34290" anchor="ctr">
                    <a:solidFill>
                      <a:schemeClr val="bg1">
                        <a:lumMod val="75000"/>
                      </a:schemeClr>
                    </a:solidFill>
                  </a:tcPr>
                </a:tc>
                <a:extLst>
                  <a:ext uri="{0D108BD9-81ED-4DB2-BD59-A6C34878D82A}">
                    <a16:rowId xmlns:a16="http://schemas.microsoft.com/office/drawing/2014/main" val="3498778917"/>
                  </a:ext>
                </a:extLst>
              </a:tr>
              <a:tr h="362288">
                <a:tc>
                  <a:txBody>
                    <a:bodyPr/>
                    <a:lstStyle/>
                    <a:p>
                      <a:pPr algn="ctr"/>
                      <a:r>
                        <a:rPr lang="de-DE" sz="900" b="1" dirty="0" smtClean="0">
                          <a:solidFill>
                            <a:schemeClr val="tx1">
                              <a:lumMod val="50000"/>
                            </a:schemeClr>
                          </a:solidFill>
                        </a:rPr>
                        <a:t>46%</a:t>
                      </a:r>
                      <a:endParaRPr lang="de-DE" sz="900" b="1" dirty="0">
                        <a:solidFill>
                          <a:schemeClr val="tx1">
                            <a:lumMod val="50000"/>
                          </a:schemeClr>
                        </a:solidFill>
                      </a:endParaRPr>
                    </a:p>
                  </a:txBody>
                  <a:tcPr marL="68580" marR="68580" marT="34290" marB="34290" anchor="ctr">
                    <a:solidFill>
                      <a:schemeClr val="bg1">
                        <a:lumMod val="85000"/>
                      </a:schemeClr>
                    </a:solidFill>
                  </a:tcPr>
                </a:tc>
                <a:extLst>
                  <a:ext uri="{0D108BD9-81ED-4DB2-BD59-A6C34878D82A}">
                    <a16:rowId xmlns:a16="http://schemas.microsoft.com/office/drawing/2014/main" val="1672473969"/>
                  </a:ext>
                </a:extLst>
              </a:tr>
              <a:tr h="362288">
                <a:tc>
                  <a:txBody>
                    <a:bodyPr/>
                    <a:lstStyle/>
                    <a:p>
                      <a:pPr algn="ctr"/>
                      <a:r>
                        <a:rPr lang="de-DE" sz="900" b="1" dirty="0" smtClean="0">
                          <a:solidFill>
                            <a:schemeClr val="tx1">
                              <a:lumMod val="50000"/>
                            </a:schemeClr>
                          </a:solidFill>
                        </a:rPr>
                        <a:t>62%</a:t>
                      </a:r>
                      <a:endParaRPr lang="de-DE" sz="900" b="1" dirty="0">
                        <a:solidFill>
                          <a:schemeClr val="tx1">
                            <a:lumMod val="50000"/>
                          </a:schemeClr>
                        </a:solidFill>
                      </a:endParaRPr>
                    </a:p>
                  </a:txBody>
                  <a:tcPr marL="68580" marR="68580" marT="34290" marB="34290" anchor="ctr">
                    <a:solidFill>
                      <a:schemeClr val="bg1">
                        <a:lumMod val="75000"/>
                      </a:schemeClr>
                    </a:solidFill>
                  </a:tcPr>
                </a:tc>
                <a:extLst>
                  <a:ext uri="{0D108BD9-81ED-4DB2-BD59-A6C34878D82A}">
                    <a16:rowId xmlns:a16="http://schemas.microsoft.com/office/drawing/2014/main" val="2922431949"/>
                  </a:ext>
                </a:extLst>
              </a:tr>
              <a:tr h="362288">
                <a:tc>
                  <a:txBody>
                    <a:bodyPr/>
                    <a:lstStyle/>
                    <a:p>
                      <a:pPr algn="ctr"/>
                      <a:r>
                        <a:rPr lang="de-DE" sz="900" b="1" dirty="0" smtClean="0">
                          <a:solidFill>
                            <a:schemeClr val="tx1">
                              <a:lumMod val="50000"/>
                            </a:schemeClr>
                          </a:solidFill>
                        </a:rPr>
                        <a:t>26%</a:t>
                      </a:r>
                      <a:endParaRPr lang="de-DE" sz="900" b="1" dirty="0">
                        <a:solidFill>
                          <a:schemeClr val="tx1">
                            <a:lumMod val="50000"/>
                          </a:schemeClr>
                        </a:solidFill>
                      </a:endParaRPr>
                    </a:p>
                  </a:txBody>
                  <a:tcPr marL="68580" marR="68580" marT="34290" marB="34290" anchor="ctr">
                    <a:solidFill>
                      <a:schemeClr val="bg1">
                        <a:lumMod val="85000"/>
                      </a:schemeClr>
                    </a:solidFill>
                  </a:tcPr>
                </a:tc>
                <a:extLst>
                  <a:ext uri="{0D108BD9-81ED-4DB2-BD59-A6C34878D82A}">
                    <a16:rowId xmlns:a16="http://schemas.microsoft.com/office/drawing/2014/main" val="2167669808"/>
                  </a:ext>
                </a:extLst>
              </a:tr>
              <a:tr h="362288">
                <a:tc>
                  <a:txBody>
                    <a:bodyPr/>
                    <a:lstStyle/>
                    <a:p>
                      <a:pPr algn="ctr"/>
                      <a:r>
                        <a:rPr lang="de-DE" sz="900" b="1" dirty="0" smtClean="0">
                          <a:solidFill>
                            <a:schemeClr val="tx1">
                              <a:lumMod val="50000"/>
                            </a:schemeClr>
                          </a:solidFill>
                        </a:rPr>
                        <a:t>46%</a:t>
                      </a:r>
                      <a:endParaRPr lang="de-DE" sz="900" b="1" dirty="0">
                        <a:solidFill>
                          <a:schemeClr val="tx1">
                            <a:lumMod val="50000"/>
                          </a:schemeClr>
                        </a:solidFill>
                      </a:endParaRPr>
                    </a:p>
                  </a:txBody>
                  <a:tcPr marL="68580" marR="68580" marT="34290" marB="34290" anchor="ctr">
                    <a:solidFill>
                      <a:schemeClr val="bg1">
                        <a:lumMod val="75000"/>
                      </a:schemeClr>
                    </a:solidFill>
                  </a:tcPr>
                </a:tc>
                <a:extLst>
                  <a:ext uri="{0D108BD9-81ED-4DB2-BD59-A6C34878D82A}">
                    <a16:rowId xmlns:a16="http://schemas.microsoft.com/office/drawing/2014/main" val="3185006144"/>
                  </a:ext>
                </a:extLst>
              </a:tr>
            </a:tbl>
          </a:graphicData>
        </a:graphic>
      </p:graphicFrame>
      <p:sp>
        <p:nvSpPr>
          <p:cNvPr id="15" name="Rechteck 14"/>
          <p:cNvSpPr/>
          <p:nvPr/>
        </p:nvSpPr>
        <p:spPr bwMode="auto">
          <a:xfrm rot="5400000">
            <a:off x="8032517" y="3191133"/>
            <a:ext cx="3522608" cy="818966"/>
          </a:xfrm>
          <a:prstGeom prst="rect">
            <a:avLst/>
          </a:prstGeom>
          <a:noFill/>
          <a:ln w="57150" cap="flat" cmpd="sng" algn="ctr">
            <a:solidFill>
              <a:srgbClr val="FF9900"/>
            </a:solidFill>
            <a:prstDash val="sysDash"/>
            <a:round/>
            <a:headEnd type="none" w="med" len="med"/>
            <a:tailEnd type="none" w="med" len="med"/>
          </a:ln>
          <a:effectLst/>
          <a:extLst/>
        </p:spPr>
        <p:txBody>
          <a:bodyPr vert="horz" wrap="square" lIns="67812" tIns="33906" rIns="67812" bIns="33906" numCol="1" rtlCol="0" anchor="t" anchorCtr="0" compatLnSpc="1">
            <a:prstTxWarp prst="textNoShape">
              <a:avLst/>
            </a:prstTxWarp>
          </a:bodyPr>
          <a:lstStyle/>
          <a:p>
            <a:pPr algn="ctr" defTabSz="342900" eaLnBrk="0" fontAlgn="base" hangingPunct="0">
              <a:spcBef>
                <a:spcPct val="0"/>
              </a:spcBef>
              <a:spcAft>
                <a:spcPct val="0"/>
              </a:spcAft>
              <a:defRPr/>
            </a:pPr>
            <a:endParaRPr lang="de-DE" kern="0" dirty="0">
              <a:solidFill>
                <a:srgbClr val="000000"/>
              </a:solidFill>
              <a:latin typeface="WWKPolo66 Leicht"/>
            </a:endParaRPr>
          </a:p>
        </p:txBody>
      </p:sp>
    </p:spTree>
    <p:extLst>
      <p:ext uri="{BB962C8B-B14F-4D97-AF65-F5344CB8AC3E}">
        <p14:creationId xmlns:p14="http://schemas.microsoft.com/office/powerpoint/2010/main" val="308335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Happy </a:t>
            </a:r>
            <a:r>
              <a:rPr lang="de-DE" dirty="0" err="1" smtClean="0"/>
              <a:t>Birthday</a:t>
            </a:r>
            <a:r>
              <a:rPr lang="de-DE" dirty="0" smtClean="0"/>
              <a:t> </a:t>
            </a:r>
            <a:r>
              <a:rPr lang="de-DE" dirty="0" err="1" smtClean="0"/>
              <a:t>IntelliProtect</a:t>
            </a:r>
            <a:r>
              <a:rPr lang="de-DE" sz="1600" dirty="0"/>
              <a:t>®</a:t>
            </a:r>
            <a:r>
              <a:rPr lang="de-DE" dirty="0" smtClean="0"/>
              <a:t/>
            </a:r>
            <a:br>
              <a:rPr lang="de-DE" dirty="0" smtClean="0"/>
            </a:br>
            <a:r>
              <a:rPr lang="de-DE" sz="1800" dirty="0"/>
              <a:t>…Start 01.12.2009 mit </a:t>
            </a:r>
            <a:r>
              <a:rPr lang="de-DE" sz="1800" dirty="0" err="1"/>
              <a:t>iCPPI</a:t>
            </a:r>
            <a:r>
              <a:rPr lang="de-DE" sz="1800" dirty="0"/>
              <a:t> Motor</a:t>
            </a:r>
            <a:endParaRPr lang="de-DE" dirty="0"/>
          </a:p>
        </p:txBody>
      </p:sp>
      <p:sp>
        <p:nvSpPr>
          <p:cNvPr id="4" name="Foliennummernplatzhalter 3"/>
          <p:cNvSpPr>
            <a:spLocks noGrp="1"/>
          </p:cNvSpPr>
          <p:nvPr>
            <p:ph type="sldNum" sz="quarter" idx="12"/>
          </p:nvPr>
        </p:nvSpPr>
        <p:spPr/>
        <p:txBody>
          <a:bodyPr/>
          <a:lstStyle/>
          <a:p>
            <a:pPr defTabSz="904129">
              <a:defRPr/>
            </a:pPr>
            <a:fld id="{1DABAE26-BF19-4492-87FC-ABD1D4F62AF2}" type="slidenum">
              <a:rPr lang="de-DE">
                <a:solidFill>
                  <a:prstClr val="white"/>
                </a:solidFill>
              </a:rPr>
              <a:pPr defTabSz="904129">
                <a:defRPr/>
              </a:pPr>
              <a:t>29</a:t>
            </a:fld>
            <a:endParaRPr lang="de-DE">
              <a:solidFill>
                <a:prstClr val="white"/>
              </a:solidFill>
            </a:endParaRPr>
          </a:p>
        </p:txBody>
      </p:sp>
      <p:graphicFrame>
        <p:nvGraphicFramePr>
          <p:cNvPr id="5" name="Diagramm 4"/>
          <p:cNvGraphicFramePr>
            <a:graphicFrameLocks/>
          </p:cNvGraphicFramePr>
          <p:nvPr>
            <p:extLst/>
          </p:nvPr>
        </p:nvGraphicFramePr>
        <p:xfrm>
          <a:off x="2033588" y="1412081"/>
          <a:ext cx="8367713" cy="520779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7811447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Blick in den Rückspiegel</a:t>
            </a:r>
            <a:br>
              <a:rPr lang="de-DE" dirty="0" smtClean="0"/>
            </a:br>
            <a:endParaRPr lang="de-DE" dirty="0"/>
          </a:p>
        </p:txBody>
      </p:sp>
      <p:sp>
        <p:nvSpPr>
          <p:cNvPr id="4" name="Foliennummernplatzhalter 3"/>
          <p:cNvSpPr>
            <a:spLocks noGrp="1"/>
          </p:cNvSpPr>
          <p:nvPr>
            <p:ph type="sldNum" sz="quarter" idx="12"/>
          </p:nvPr>
        </p:nvSpPr>
        <p:spPr/>
        <p:txBody>
          <a:bodyPr/>
          <a:lstStyle/>
          <a:p>
            <a:pPr defTabSz="904129">
              <a:defRPr/>
            </a:pPr>
            <a:fld id="{1DABAE26-BF19-4492-87FC-ABD1D4F62AF2}" type="slidenum">
              <a:rPr lang="de-DE">
                <a:solidFill>
                  <a:prstClr val="white"/>
                </a:solidFill>
              </a:rPr>
              <a:pPr defTabSz="904129">
                <a:defRPr/>
              </a:pPr>
              <a:t>30</a:t>
            </a:fld>
            <a:endParaRPr lang="de-DE">
              <a:solidFill>
                <a:prstClr val="white"/>
              </a:solidFill>
            </a:endParaRPr>
          </a:p>
        </p:txBody>
      </p:sp>
      <p:graphicFrame>
        <p:nvGraphicFramePr>
          <p:cNvPr id="5" name="Diagramm 4"/>
          <p:cNvGraphicFramePr>
            <a:graphicFrameLocks/>
          </p:cNvGraphicFramePr>
          <p:nvPr>
            <p:extLst/>
          </p:nvPr>
        </p:nvGraphicFramePr>
        <p:xfrm>
          <a:off x="2000250" y="1209675"/>
          <a:ext cx="8410575" cy="55245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4639991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Blick in den Rückspiegel…</a:t>
            </a:r>
            <a:endParaRPr lang="de-DE" dirty="0"/>
          </a:p>
        </p:txBody>
      </p:sp>
      <p:sp>
        <p:nvSpPr>
          <p:cNvPr id="3" name="Inhaltsplatzhalter 2"/>
          <p:cNvSpPr>
            <a:spLocks noGrp="1"/>
          </p:cNvSpPr>
          <p:nvPr>
            <p:ph idx="1"/>
          </p:nvPr>
        </p:nvSpPr>
        <p:spPr>
          <a:xfrm>
            <a:off x="2056800" y="1353108"/>
            <a:ext cx="8268300" cy="5333442"/>
          </a:xfrm>
        </p:spPr>
        <p:txBody>
          <a:bodyPr/>
          <a:lstStyle/>
          <a:p>
            <a:endParaRPr lang="de-DE" dirty="0" smtClean="0"/>
          </a:p>
          <a:p>
            <a:pPr marL="0" indent="0">
              <a:buNone/>
            </a:pPr>
            <a:r>
              <a:rPr lang="de-DE" dirty="0" smtClean="0"/>
              <a:t>Ein Börsenjahr hat ca. 250 Handelstage</a:t>
            </a:r>
          </a:p>
          <a:p>
            <a:pPr marL="0" indent="0">
              <a:buNone/>
            </a:pPr>
            <a:r>
              <a:rPr lang="de-DE" dirty="0"/>
              <a:t>	</a:t>
            </a:r>
            <a:r>
              <a:rPr lang="de-DE" dirty="0" smtClean="0"/>
              <a:t>…. </a:t>
            </a:r>
            <a:r>
              <a:rPr lang="de-DE" dirty="0"/>
              <a:t>wie oft hat </a:t>
            </a:r>
            <a:r>
              <a:rPr lang="de-DE" dirty="0" err="1"/>
              <a:t>iCPPI</a:t>
            </a:r>
            <a:r>
              <a:rPr lang="de-DE" dirty="0"/>
              <a:t> seit Vertragsbeginn aktiv eingegriffen?</a:t>
            </a:r>
            <a:endParaRPr lang="de-DE" dirty="0" smtClean="0"/>
          </a:p>
          <a:p>
            <a:endParaRPr lang="de-DE" dirty="0"/>
          </a:p>
          <a:p>
            <a:endParaRPr lang="de-DE" dirty="0" smtClean="0"/>
          </a:p>
          <a:p>
            <a:pPr marL="0" indent="0">
              <a:buNone/>
            </a:pPr>
            <a:r>
              <a:rPr lang="de-DE" dirty="0" smtClean="0"/>
              <a:t>                  </a:t>
            </a:r>
            <a:r>
              <a:rPr lang="de-DE" b="1" dirty="0" smtClean="0"/>
              <a:t>Transaktionen                    Durchschnittliche Ordergröße</a:t>
            </a:r>
          </a:p>
          <a:p>
            <a:pPr marL="0" indent="0">
              <a:buNone/>
            </a:pPr>
            <a:endParaRPr lang="de-DE" b="1" dirty="0"/>
          </a:p>
          <a:p>
            <a:pPr marL="0" indent="0">
              <a:buNone/>
            </a:pPr>
            <a:endParaRPr lang="de-DE" b="1" dirty="0" smtClean="0"/>
          </a:p>
          <a:p>
            <a:pPr marL="0" indent="0">
              <a:buNone/>
            </a:pPr>
            <a:endParaRPr lang="de-DE" b="1" dirty="0"/>
          </a:p>
          <a:p>
            <a:pPr marL="0" indent="0">
              <a:buNone/>
            </a:pPr>
            <a:endParaRPr lang="de-DE" b="1" dirty="0" smtClean="0"/>
          </a:p>
          <a:p>
            <a:pPr marL="0" indent="0">
              <a:buNone/>
            </a:pPr>
            <a:endParaRPr lang="de-DE" b="1" dirty="0"/>
          </a:p>
          <a:p>
            <a:pPr marL="0" indent="0">
              <a:buNone/>
            </a:pPr>
            <a:endParaRPr lang="de-DE" b="1" dirty="0" smtClean="0"/>
          </a:p>
          <a:p>
            <a:pPr marL="0" indent="0">
              <a:buNone/>
            </a:pPr>
            <a:endParaRPr lang="de-DE" b="1" dirty="0" smtClean="0"/>
          </a:p>
          <a:p>
            <a:pPr marL="0" indent="0">
              <a:buNone/>
            </a:pPr>
            <a:r>
              <a:rPr lang="de-DE" sz="1400" b="1" dirty="0"/>
              <a:t>2339 Transaktionen an ca. 2500</a:t>
            </a:r>
            <a:r>
              <a:rPr lang="de-DE" sz="1400" b="1" dirty="0"/>
              <a:t> </a:t>
            </a:r>
            <a:r>
              <a:rPr lang="de-DE" sz="1400" b="1" dirty="0"/>
              <a:t>Börsentagen</a:t>
            </a:r>
          </a:p>
        </p:txBody>
      </p:sp>
      <p:sp>
        <p:nvSpPr>
          <p:cNvPr id="4" name="Foliennummernplatzhalter 3"/>
          <p:cNvSpPr>
            <a:spLocks noGrp="1"/>
          </p:cNvSpPr>
          <p:nvPr>
            <p:ph type="sldNum" sz="quarter" idx="12"/>
          </p:nvPr>
        </p:nvSpPr>
        <p:spPr/>
        <p:txBody>
          <a:bodyPr/>
          <a:lstStyle/>
          <a:p>
            <a:pPr defTabSz="904129">
              <a:defRPr/>
            </a:pPr>
            <a:fld id="{1DABAE26-BF19-4492-87FC-ABD1D4F62AF2}" type="slidenum">
              <a:rPr lang="de-DE">
                <a:solidFill>
                  <a:prstClr val="white"/>
                </a:solidFill>
              </a:rPr>
              <a:pPr defTabSz="904129">
                <a:defRPr/>
              </a:pPr>
              <a:t>31</a:t>
            </a:fld>
            <a:endParaRPr lang="de-DE">
              <a:solidFill>
                <a:prstClr val="white"/>
              </a:solidFill>
            </a:endParaRPr>
          </a:p>
        </p:txBody>
      </p:sp>
      <p:graphicFrame>
        <p:nvGraphicFramePr>
          <p:cNvPr id="5" name="Diagramm 4"/>
          <p:cNvGraphicFramePr>
            <a:graphicFrameLocks/>
          </p:cNvGraphicFramePr>
          <p:nvPr>
            <p:extLst/>
          </p:nvPr>
        </p:nvGraphicFramePr>
        <p:xfrm>
          <a:off x="1895475" y="3590925"/>
          <a:ext cx="4572000"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Diagramm 5"/>
          <p:cNvGraphicFramePr>
            <a:graphicFrameLocks/>
          </p:cNvGraphicFramePr>
          <p:nvPr>
            <p:extLst/>
          </p:nvPr>
        </p:nvGraphicFramePr>
        <p:xfrm>
          <a:off x="5829300" y="3581400"/>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569305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…stark volatile Zeiten</a:t>
            </a:r>
            <a:endParaRPr lang="de-DE" dirty="0"/>
          </a:p>
        </p:txBody>
      </p:sp>
      <p:sp>
        <p:nvSpPr>
          <p:cNvPr id="3" name="Inhaltsplatzhalter 2"/>
          <p:cNvSpPr>
            <a:spLocks noGrp="1"/>
          </p:cNvSpPr>
          <p:nvPr>
            <p:ph idx="1"/>
          </p:nvPr>
        </p:nvSpPr>
        <p:spPr>
          <a:xfrm>
            <a:off x="2056800" y="1353109"/>
            <a:ext cx="8268300" cy="5114367"/>
          </a:xfrm>
        </p:spPr>
        <p:txBody>
          <a:bodyPr>
            <a:normAutofit/>
          </a:bodyPr>
          <a:lstStyle/>
          <a:p>
            <a:pPr marL="0" indent="0">
              <a:buNone/>
            </a:pPr>
            <a:endParaRPr lang="de-DE" dirty="0" smtClean="0"/>
          </a:p>
          <a:p>
            <a:pPr marL="0" indent="0">
              <a:buNone/>
            </a:pPr>
            <a:endParaRPr lang="de-DE" dirty="0" smtClean="0"/>
          </a:p>
          <a:p>
            <a:pPr marL="0" indent="0">
              <a:buNone/>
            </a:pPr>
            <a:r>
              <a:rPr lang="de-DE" dirty="0" smtClean="0"/>
              <a:t>     Katastrophe in Japan 2011</a:t>
            </a:r>
          </a:p>
          <a:p>
            <a:pPr marL="0" indent="0">
              <a:buNone/>
            </a:pPr>
            <a:endParaRPr lang="de-DE" dirty="0" smtClean="0"/>
          </a:p>
          <a:p>
            <a:pPr marL="0" indent="0">
              <a:buNone/>
            </a:pPr>
            <a:endParaRPr lang="de-DE" sz="1000" dirty="0"/>
          </a:p>
          <a:p>
            <a:pPr marL="0" indent="0">
              <a:buNone/>
            </a:pPr>
            <a:r>
              <a:rPr lang="de-DE" dirty="0" smtClean="0"/>
              <a:t>				       1 Woche                   2 Monate</a:t>
            </a:r>
          </a:p>
          <a:p>
            <a:pPr marL="0" indent="0">
              <a:buNone/>
            </a:pPr>
            <a:r>
              <a:rPr lang="de-DE" dirty="0" smtClean="0"/>
              <a:t>                                                  </a:t>
            </a:r>
          </a:p>
          <a:p>
            <a:pPr marL="0" indent="0">
              <a:buNone/>
            </a:pPr>
            <a:r>
              <a:rPr lang="de-DE" dirty="0"/>
              <a:t> </a:t>
            </a:r>
            <a:r>
              <a:rPr lang="de-DE" dirty="0" smtClean="0"/>
              <a:t>                                                Griechenland-Krise 2015 – 7 Monate</a:t>
            </a:r>
          </a:p>
          <a:p>
            <a:pPr marL="0" indent="0">
              <a:buNone/>
            </a:pPr>
            <a:endParaRPr lang="de-DE" dirty="0"/>
          </a:p>
          <a:p>
            <a:pPr marL="0" indent="0">
              <a:buNone/>
            </a:pPr>
            <a:endParaRPr lang="de-DE" dirty="0" smtClean="0"/>
          </a:p>
          <a:p>
            <a:pPr marL="0" indent="0">
              <a:buNone/>
            </a:pPr>
            <a:endParaRPr lang="de-DE" dirty="0"/>
          </a:p>
          <a:p>
            <a:pPr marL="0" indent="0">
              <a:buNone/>
            </a:pPr>
            <a:endParaRPr lang="de-DE" dirty="0" smtClean="0"/>
          </a:p>
          <a:p>
            <a:pPr marL="0" indent="0">
              <a:buNone/>
            </a:pPr>
            <a:r>
              <a:rPr lang="de-DE" dirty="0" smtClean="0"/>
              <a:t>                    Handelskrieg 2018</a:t>
            </a:r>
          </a:p>
          <a:p>
            <a:pPr marL="0" indent="0">
              <a:buNone/>
            </a:pPr>
            <a:r>
              <a:rPr lang="de-DE" dirty="0"/>
              <a:t> </a:t>
            </a:r>
            <a:r>
              <a:rPr lang="de-DE" dirty="0" smtClean="0"/>
              <a:t>                       4 Monate</a:t>
            </a:r>
            <a:endParaRPr lang="de-DE" dirty="0"/>
          </a:p>
        </p:txBody>
      </p:sp>
      <p:sp>
        <p:nvSpPr>
          <p:cNvPr id="4" name="Foliennummernplatzhalter 3"/>
          <p:cNvSpPr>
            <a:spLocks noGrp="1"/>
          </p:cNvSpPr>
          <p:nvPr>
            <p:ph type="sldNum" sz="quarter" idx="12"/>
          </p:nvPr>
        </p:nvSpPr>
        <p:spPr/>
        <p:txBody>
          <a:bodyPr/>
          <a:lstStyle/>
          <a:p>
            <a:pPr defTabSz="904129">
              <a:defRPr/>
            </a:pPr>
            <a:fld id="{1DABAE26-BF19-4492-87FC-ABD1D4F62AF2}" type="slidenum">
              <a:rPr lang="de-DE">
                <a:solidFill>
                  <a:prstClr val="white"/>
                </a:solidFill>
              </a:rPr>
              <a:pPr defTabSz="904129">
                <a:defRPr/>
              </a:pPr>
              <a:t>32</a:t>
            </a:fld>
            <a:endParaRPr lang="de-DE">
              <a:solidFill>
                <a:prstClr val="white"/>
              </a:solidFill>
            </a:endParaRPr>
          </a:p>
        </p:txBody>
      </p:sp>
      <p:graphicFrame>
        <p:nvGraphicFramePr>
          <p:cNvPr id="8" name="Diagramm 7"/>
          <p:cNvGraphicFramePr>
            <a:graphicFrameLocks/>
          </p:cNvGraphicFramePr>
          <p:nvPr>
            <p:extLst/>
          </p:nvPr>
        </p:nvGraphicFramePr>
        <p:xfrm>
          <a:off x="1943100" y="3000375"/>
          <a:ext cx="3581400" cy="22479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Diagramm 8"/>
          <p:cNvGraphicFramePr>
            <a:graphicFrameLocks/>
          </p:cNvGraphicFramePr>
          <p:nvPr>
            <p:extLst/>
          </p:nvPr>
        </p:nvGraphicFramePr>
        <p:xfrm>
          <a:off x="5667375" y="4724400"/>
          <a:ext cx="3314700" cy="20669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Diagramm 9"/>
          <p:cNvGraphicFramePr>
            <a:graphicFrameLocks/>
          </p:cNvGraphicFramePr>
          <p:nvPr>
            <p:extLst/>
          </p:nvPr>
        </p:nvGraphicFramePr>
        <p:xfrm>
          <a:off x="7658100" y="1285875"/>
          <a:ext cx="2743200" cy="180975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Diagramm 10"/>
          <p:cNvGraphicFramePr>
            <a:graphicFrameLocks/>
          </p:cNvGraphicFramePr>
          <p:nvPr>
            <p:extLst/>
          </p:nvPr>
        </p:nvGraphicFramePr>
        <p:xfrm>
          <a:off x="5610225" y="1276350"/>
          <a:ext cx="2038350" cy="185737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41362494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Diagramm 13"/>
          <p:cNvGraphicFramePr>
            <a:graphicFrameLocks/>
          </p:cNvGraphicFramePr>
          <p:nvPr>
            <p:extLst/>
          </p:nvPr>
        </p:nvGraphicFramePr>
        <p:xfrm>
          <a:off x="2185988" y="1183481"/>
          <a:ext cx="8024813" cy="5041107"/>
        </p:xfrm>
        <a:graphic>
          <a:graphicData uri="http://schemas.openxmlformats.org/drawingml/2006/chart">
            <c:chart xmlns:c="http://schemas.openxmlformats.org/drawingml/2006/chart" xmlns:r="http://schemas.openxmlformats.org/officeDocument/2006/relationships" r:id="rId2"/>
          </a:graphicData>
        </a:graphic>
      </p:graphicFrame>
      <p:sp>
        <p:nvSpPr>
          <p:cNvPr id="2" name="Titel 1"/>
          <p:cNvSpPr>
            <a:spLocks noGrp="1"/>
          </p:cNvSpPr>
          <p:nvPr>
            <p:ph type="title"/>
          </p:nvPr>
        </p:nvSpPr>
        <p:spPr/>
        <p:txBody>
          <a:bodyPr/>
          <a:lstStyle/>
          <a:p>
            <a:r>
              <a:rPr lang="de-DE" dirty="0" smtClean="0"/>
              <a:t>….erfordern schnelle Reaktionen</a:t>
            </a:r>
            <a:endParaRPr lang="de-DE" dirty="0"/>
          </a:p>
        </p:txBody>
      </p:sp>
      <p:sp>
        <p:nvSpPr>
          <p:cNvPr id="4" name="Foliennummernplatzhalter 3"/>
          <p:cNvSpPr>
            <a:spLocks noGrp="1"/>
          </p:cNvSpPr>
          <p:nvPr>
            <p:ph type="sldNum" sz="quarter" idx="12"/>
          </p:nvPr>
        </p:nvSpPr>
        <p:spPr/>
        <p:txBody>
          <a:bodyPr/>
          <a:lstStyle/>
          <a:p>
            <a:pPr defTabSz="904129">
              <a:defRPr/>
            </a:pPr>
            <a:fld id="{1DABAE26-BF19-4492-87FC-ABD1D4F62AF2}" type="slidenum">
              <a:rPr lang="de-DE">
                <a:solidFill>
                  <a:prstClr val="white"/>
                </a:solidFill>
              </a:rPr>
              <a:pPr defTabSz="904129">
                <a:defRPr/>
              </a:pPr>
              <a:t>33</a:t>
            </a:fld>
            <a:endParaRPr lang="de-DE">
              <a:solidFill>
                <a:prstClr val="white"/>
              </a:solidFill>
            </a:endParaRPr>
          </a:p>
        </p:txBody>
      </p:sp>
      <p:sp>
        <p:nvSpPr>
          <p:cNvPr id="7" name="Rechteckige Legende 6"/>
          <p:cNvSpPr/>
          <p:nvPr/>
        </p:nvSpPr>
        <p:spPr>
          <a:xfrm>
            <a:off x="3305175" y="2971801"/>
            <a:ext cx="1543050" cy="1209675"/>
          </a:xfrm>
          <a:prstGeom prst="wedgeRectCallou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de-DE" sz="1200" dirty="0">
                <a:solidFill>
                  <a:prstClr val="white"/>
                </a:solidFill>
                <a:latin typeface="Arial"/>
              </a:rPr>
              <a:t>Katastrophe Japan</a:t>
            </a:r>
          </a:p>
          <a:p>
            <a:pPr algn="ctr">
              <a:defRPr/>
            </a:pPr>
            <a:r>
              <a:rPr lang="de-DE" sz="1200" dirty="0">
                <a:solidFill>
                  <a:prstClr val="white"/>
                </a:solidFill>
                <a:latin typeface="Arial"/>
              </a:rPr>
              <a:t>1 Woche</a:t>
            </a:r>
          </a:p>
          <a:p>
            <a:pPr algn="ctr">
              <a:defRPr/>
            </a:pPr>
            <a:r>
              <a:rPr lang="de-DE" sz="1200" dirty="0">
                <a:solidFill>
                  <a:prstClr val="white"/>
                </a:solidFill>
                <a:latin typeface="Arial"/>
              </a:rPr>
              <a:t>2 Käufe über 2 % des Guthabens</a:t>
            </a:r>
            <a:endParaRPr lang="de-DE" sz="1200" dirty="0">
              <a:solidFill>
                <a:prstClr val="white"/>
              </a:solidFill>
              <a:latin typeface="Arial"/>
            </a:endParaRPr>
          </a:p>
        </p:txBody>
      </p:sp>
      <p:sp>
        <p:nvSpPr>
          <p:cNvPr id="15" name="Rechteckige Legende 14"/>
          <p:cNvSpPr/>
          <p:nvPr/>
        </p:nvSpPr>
        <p:spPr>
          <a:xfrm rot="10800000">
            <a:off x="2609850" y="5562601"/>
            <a:ext cx="1543050" cy="1209675"/>
          </a:xfrm>
          <a:prstGeom prst="wedge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sz="1200" dirty="0">
              <a:solidFill>
                <a:prstClr val="white"/>
              </a:solidFill>
              <a:latin typeface="Arial"/>
            </a:endParaRPr>
          </a:p>
        </p:txBody>
      </p:sp>
      <p:sp>
        <p:nvSpPr>
          <p:cNvPr id="8" name="Rechteck 7"/>
          <p:cNvSpPr/>
          <p:nvPr/>
        </p:nvSpPr>
        <p:spPr>
          <a:xfrm>
            <a:off x="2619375" y="5572125"/>
            <a:ext cx="1543051" cy="12096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de-DE" sz="1200" dirty="0">
                <a:solidFill>
                  <a:prstClr val="white"/>
                </a:solidFill>
                <a:latin typeface="Arial"/>
              </a:rPr>
              <a:t>Katastrophe Japan</a:t>
            </a:r>
          </a:p>
          <a:p>
            <a:pPr algn="ctr">
              <a:defRPr/>
            </a:pPr>
            <a:r>
              <a:rPr lang="de-DE" sz="1200" dirty="0">
                <a:solidFill>
                  <a:prstClr val="white"/>
                </a:solidFill>
                <a:latin typeface="Arial"/>
              </a:rPr>
              <a:t>1 Woche</a:t>
            </a:r>
          </a:p>
          <a:p>
            <a:pPr algn="ctr">
              <a:defRPr/>
            </a:pPr>
            <a:r>
              <a:rPr lang="de-DE" sz="1200" dirty="0">
                <a:solidFill>
                  <a:prstClr val="white"/>
                </a:solidFill>
                <a:latin typeface="Arial"/>
              </a:rPr>
              <a:t>7 Verkäufe über   10 % des Guthabens</a:t>
            </a:r>
            <a:endParaRPr lang="de-DE" sz="1200" dirty="0">
              <a:solidFill>
                <a:prstClr val="white"/>
              </a:solidFill>
              <a:latin typeface="Arial"/>
            </a:endParaRPr>
          </a:p>
        </p:txBody>
      </p:sp>
      <p:sp>
        <p:nvSpPr>
          <p:cNvPr id="17" name="Rechteckige Legende 16"/>
          <p:cNvSpPr/>
          <p:nvPr/>
        </p:nvSpPr>
        <p:spPr>
          <a:xfrm>
            <a:off x="6534150" y="2743201"/>
            <a:ext cx="1543050" cy="1209675"/>
          </a:xfrm>
          <a:prstGeom prst="wedgeRectCallou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de-DE" sz="1200" dirty="0">
                <a:solidFill>
                  <a:prstClr val="white"/>
                </a:solidFill>
                <a:latin typeface="Arial"/>
              </a:rPr>
              <a:t>Griechenland-Krise</a:t>
            </a:r>
          </a:p>
          <a:p>
            <a:pPr algn="ctr">
              <a:defRPr/>
            </a:pPr>
            <a:r>
              <a:rPr lang="de-DE" sz="1200" dirty="0">
                <a:solidFill>
                  <a:prstClr val="white"/>
                </a:solidFill>
                <a:latin typeface="Arial"/>
              </a:rPr>
              <a:t>7 Monate</a:t>
            </a:r>
          </a:p>
          <a:p>
            <a:pPr algn="ctr">
              <a:defRPr/>
            </a:pPr>
            <a:r>
              <a:rPr lang="de-DE" sz="1200" dirty="0">
                <a:solidFill>
                  <a:prstClr val="white"/>
                </a:solidFill>
                <a:latin typeface="Arial"/>
              </a:rPr>
              <a:t>80 Käufe über 72 % des Guthabens</a:t>
            </a:r>
            <a:endParaRPr lang="de-DE" sz="1200" dirty="0">
              <a:solidFill>
                <a:prstClr val="white"/>
              </a:solidFill>
              <a:latin typeface="Arial"/>
            </a:endParaRPr>
          </a:p>
        </p:txBody>
      </p:sp>
      <p:sp>
        <p:nvSpPr>
          <p:cNvPr id="19" name="Rechteckige Legende 18"/>
          <p:cNvSpPr/>
          <p:nvPr/>
        </p:nvSpPr>
        <p:spPr>
          <a:xfrm rot="10800000">
            <a:off x="6115050" y="5610226"/>
            <a:ext cx="1543050" cy="1209675"/>
          </a:xfrm>
          <a:prstGeom prst="wedge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sz="1200" dirty="0">
              <a:solidFill>
                <a:prstClr val="white"/>
              </a:solidFill>
              <a:latin typeface="Arial"/>
            </a:endParaRPr>
          </a:p>
        </p:txBody>
      </p:sp>
      <p:sp>
        <p:nvSpPr>
          <p:cNvPr id="18" name="Rechteck 17"/>
          <p:cNvSpPr/>
          <p:nvPr/>
        </p:nvSpPr>
        <p:spPr>
          <a:xfrm>
            <a:off x="6115049" y="5619751"/>
            <a:ext cx="1543051" cy="12096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de-DE" sz="1200" dirty="0">
                <a:solidFill>
                  <a:prstClr val="white"/>
                </a:solidFill>
                <a:latin typeface="Arial"/>
              </a:rPr>
              <a:t>Griechenland-Krise</a:t>
            </a:r>
          </a:p>
          <a:p>
            <a:pPr algn="ctr">
              <a:defRPr/>
            </a:pPr>
            <a:r>
              <a:rPr lang="de-DE" sz="1200" dirty="0">
                <a:solidFill>
                  <a:prstClr val="white"/>
                </a:solidFill>
                <a:latin typeface="Arial"/>
              </a:rPr>
              <a:t>7 Monate</a:t>
            </a:r>
          </a:p>
          <a:p>
            <a:pPr algn="ctr">
              <a:defRPr/>
            </a:pPr>
            <a:r>
              <a:rPr lang="de-DE" sz="1200" dirty="0">
                <a:solidFill>
                  <a:prstClr val="white"/>
                </a:solidFill>
                <a:latin typeface="Arial"/>
              </a:rPr>
              <a:t>73 Verkäufe über 82 % des Guthabens</a:t>
            </a:r>
            <a:endParaRPr lang="de-DE" sz="1200" dirty="0">
              <a:solidFill>
                <a:prstClr val="white"/>
              </a:solidFill>
              <a:latin typeface="Arial"/>
            </a:endParaRPr>
          </a:p>
        </p:txBody>
      </p:sp>
      <p:sp>
        <p:nvSpPr>
          <p:cNvPr id="20" name="Rechteckige Legende 19"/>
          <p:cNvSpPr/>
          <p:nvPr/>
        </p:nvSpPr>
        <p:spPr>
          <a:xfrm>
            <a:off x="8734425" y="2219326"/>
            <a:ext cx="1543050" cy="1209675"/>
          </a:xfrm>
          <a:prstGeom prst="wedgeRectCallou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de-DE" sz="1200" dirty="0">
                <a:solidFill>
                  <a:prstClr val="white"/>
                </a:solidFill>
                <a:latin typeface="Arial"/>
              </a:rPr>
              <a:t>Handelskrieg</a:t>
            </a:r>
          </a:p>
          <a:p>
            <a:pPr algn="ctr">
              <a:defRPr/>
            </a:pPr>
            <a:r>
              <a:rPr lang="de-DE" sz="1200" dirty="0">
                <a:solidFill>
                  <a:prstClr val="white"/>
                </a:solidFill>
                <a:latin typeface="Arial"/>
              </a:rPr>
              <a:t>4 Monate</a:t>
            </a:r>
          </a:p>
          <a:p>
            <a:pPr algn="ctr">
              <a:defRPr/>
            </a:pPr>
            <a:r>
              <a:rPr lang="de-DE" sz="1200" dirty="0">
                <a:solidFill>
                  <a:prstClr val="white"/>
                </a:solidFill>
                <a:latin typeface="Arial"/>
              </a:rPr>
              <a:t>36 Käufe über 22 % des Guthabens</a:t>
            </a:r>
            <a:endParaRPr lang="de-DE" sz="1200" dirty="0">
              <a:solidFill>
                <a:prstClr val="white"/>
              </a:solidFill>
              <a:latin typeface="Arial"/>
            </a:endParaRPr>
          </a:p>
        </p:txBody>
      </p:sp>
      <p:sp>
        <p:nvSpPr>
          <p:cNvPr id="22" name="Rechteckige Legende 21"/>
          <p:cNvSpPr/>
          <p:nvPr/>
        </p:nvSpPr>
        <p:spPr>
          <a:xfrm rot="10800000">
            <a:off x="7810500" y="5572125"/>
            <a:ext cx="1543050" cy="1209675"/>
          </a:xfrm>
          <a:prstGeom prst="wedge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sz="1200" dirty="0">
              <a:solidFill>
                <a:prstClr val="white"/>
              </a:solidFill>
              <a:latin typeface="Arial"/>
            </a:endParaRPr>
          </a:p>
        </p:txBody>
      </p:sp>
      <p:sp>
        <p:nvSpPr>
          <p:cNvPr id="21" name="Rechteck 20"/>
          <p:cNvSpPr/>
          <p:nvPr/>
        </p:nvSpPr>
        <p:spPr>
          <a:xfrm>
            <a:off x="7810499" y="5562600"/>
            <a:ext cx="1543051" cy="12096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de-DE" sz="1200" dirty="0">
                <a:solidFill>
                  <a:prstClr val="white"/>
                </a:solidFill>
                <a:latin typeface="Arial"/>
              </a:rPr>
              <a:t>Handelskrieg</a:t>
            </a:r>
          </a:p>
          <a:p>
            <a:pPr algn="ctr">
              <a:defRPr/>
            </a:pPr>
            <a:r>
              <a:rPr lang="de-DE" sz="1200" dirty="0">
                <a:solidFill>
                  <a:prstClr val="white"/>
                </a:solidFill>
                <a:latin typeface="Arial"/>
              </a:rPr>
              <a:t>4 Monate</a:t>
            </a:r>
          </a:p>
          <a:p>
            <a:pPr algn="ctr">
              <a:defRPr/>
            </a:pPr>
            <a:r>
              <a:rPr lang="de-DE" sz="1200" dirty="0">
                <a:solidFill>
                  <a:prstClr val="white"/>
                </a:solidFill>
                <a:latin typeface="Arial"/>
              </a:rPr>
              <a:t>48 Verkäufe über 34 % des Guthabens</a:t>
            </a:r>
            <a:endParaRPr lang="de-DE" sz="1200" dirty="0">
              <a:solidFill>
                <a:prstClr val="white"/>
              </a:solidFill>
              <a:latin typeface="Arial"/>
            </a:endParaRPr>
          </a:p>
        </p:txBody>
      </p:sp>
    </p:spTree>
    <p:extLst>
      <p:ext uri="{BB962C8B-B14F-4D97-AF65-F5344CB8AC3E}">
        <p14:creationId xmlns:p14="http://schemas.microsoft.com/office/powerpoint/2010/main" val="50868455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4" name="Foliennummernplatzhalter 3"/>
          <p:cNvSpPr>
            <a:spLocks noGrp="1"/>
          </p:cNvSpPr>
          <p:nvPr>
            <p:ph type="sldNum" sz="quarter" idx="12"/>
          </p:nvPr>
        </p:nvSpPr>
        <p:spPr/>
        <p:txBody>
          <a:bodyPr/>
          <a:lstStyle/>
          <a:p>
            <a:pPr>
              <a:defRPr/>
            </a:pPr>
            <a:fld id="{1DABAE26-BF19-4492-87FC-ABD1D4F62AF2}" type="slidenum">
              <a:rPr lang="de-DE">
                <a:solidFill>
                  <a:prstClr val="white"/>
                </a:solidFill>
              </a:rPr>
              <a:pPr>
                <a:defRPr/>
              </a:pPr>
              <a:t>34</a:t>
            </a:fld>
            <a:endParaRPr lang="de-DE">
              <a:solidFill>
                <a:prstClr val="white"/>
              </a:solidFill>
            </a:endParaRPr>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63552" y="260648"/>
            <a:ext cx="8476638" cy="6408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2250459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51984" y="1196752"/>
            <a:ext cx="4680520" cy="20709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el 1"/>
          <p:cNvSpPr>
            <a:spLocks noGrp="1"/>
          </p:cNvSpPr>
          <p:nvPr>
            <p:ph type="title"/>
          </p:nvPr>
        </p:nvSpPr>
        <p:spPr/>
        <p:txBody>
          <a:bodyPr/>
          <a:lstStyle/>
          <a:p>
            <a:r>
              <a:rPr lang="de-DE" dirty="0" smtClean="0"/>
              <a:t>Warum sind die maximalen Verwaltungskoten so hoch?</a:t>
            </a:r>
            <a:endParaRPr lang="de-DE" dirty="0"/>
          </a:p>
        </p:txBody>
      </p:sp>
      <p:sp>
        <p:nvSpPr>
          <p:cNvPr id="4" name="Foliennummernplatzhalter 3"/>
          <p:cNvSpPr>
            <a:spLocks noGrp="1"/>
          </p:cNvSpPr>
          <p:nvPr>
            <p:ph type="sldNum" sz="quarter" idx="12"/>
          </p:nvPr>
        </p:nvSpPr>
        <p:spPr/>
        <p:txBody>
          <a:bodyPr/>
          <a:lstStyle/>
          <a:p>
            <a:pPr>
              <a:defRPr/>
            </a:pPr>
            <a:fld id="{1DABAE26-BF19-4492-87FC-ABD1D4F62AF2}" type="slidenum">
              <a:rPr lang="de-DE">
                <a:solidFill>
                  <a:prstClr val="white"/>
                </a:solidFill>
              </a:rPr>
              <a:pPr>
                <a:defRPr/>
              </a:pPr>
              <a:t>35</a:t>
            </a:fld>
            <a:endParaRPr lang="de-DE">
              <a:solidFill>
                <a:prstClr val="white"/>
              </a:solidFill>
            </a:endParaRPr>
          </a:p>
        </p:txBody>
      </p:sp>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340" t="73944"/>
          <a:stretch/>
        </p:blipFill>
        <p:spPr bwMode="auto">
          <a:xfrm>
            <a:off x="2063553" y="5215536"/>
            <a:ext cx="8363047" cy="16698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2063552" y="3277478"/>
            <a:ext cx="8496944" cy="17356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Pfeil nach unten 2"/>
          <p:cNvSpPr/>
          <p:nvPr/>
        </p:nvSpPr>
        <p:spPr>
          <a:xfrm rot="7695567">
            <a:off x="6314761" y="3740987"/>
            <a:ext cx="575737" cy="1914752"/>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solidFill>
                <a:prstClr val="white"/>
              </a:solidFill>
              <a:latin typeface="Arial"/>
            </a:endParaRPr>
          </a:p>
        </p:txBody>
      </p:sp>
    </p:spTree>
    <p:extLst>
      <p:ext uri="{BB962C8B-B14F-4D97-AF65-F5344CB8AC3E}">
        <p14:creationId xmlns:p14="http://schemas.microsoft.com/office/powerpoint/2010/main" val="309023869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90157" y="1424763"/>
            <a:ext cx="3725938" cy="5258616"/>
          </a:xfrm>
          <a:prstGeom prst="rect">
            <a:avLst/>
          </a:prstGeom>
          <a:noFill/>
          <a:ln w="9525">
            <a:solidFill>
              <a:schemeClr val="bg1">
                <a:lumMod val="75000"/>
              </a:schemeClr>
            </a:solidFill>
            <a:miter lim="800000"/>
            <a:headEnd/>
            <a:tailEnd/>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Lst>
        </p:spPr>
      </p:pic>
      <p:pic>
        <p:nvPicPr>
          <p:cNvPr id="921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95042" y="1424763"/>
            <a:ext cx="3725937" cy="5258616"/>
          </a:xfrm>
          <a:prstGeom prst="rect">
            <a:avLst/>
          </a:prstGeom>
          <a:noFill/>
          <a:ln w="9525">
            <a:solidFill>
              <a:schemeClr val="bg1">
                <a:lumMod val="75000"/>
              </a:schemeClr>
            </a:solidFill>
            <a:miter lim="800000"/>
            <a:headEnd/>
            <a:tailEnd/>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Lst>
        </p:spPr>
      </p:pic>
      <p:pic>
        <p:nvPicPr>
          <p:cNvPr id="92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62010" y="2609754"/>
            <a:ext cx="8128461" cy="4073627"/>
          </a:xfrm>
          <a:prstGeom prst="rect">
            <a:avLst/>
          </a:prstGeom>
          <a:noFill/>
          <a:ln w="9525">
            <a:solidFill>
              <a:schemeClr val="bg1">
                <a:lumMod val="65000"/>
              </a:schemeClr>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11" name="Rechteck 10"/>
          <p:cNvSpPr/>
          <p:nvPr/>
        </p:nvSpPr>
        <p:spPr bwMode="auto">
          <a:xfrm>
            <a:off x="2398178" y="4263242"/>
            <a:ext cx="7628554" cy="320635"/>
          </a:xfrm>
          <a:prstGeom prst="rect">
            <a:avLst/>
          </a:prstGeom>
          <a:noFill/>
          <a:ln w="57150" cap="flat" cmpd="sng" algn="ctr">
            <a:solidFill>
              <a:srgbClr val="FF0000"/>
            </a:solidFill>
            <a:prstDash val="sysDot"/>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defRPr/>
            </a:pPr>
            <a:endParaRPr lang="de-DE" sz="2400">
              <a:solidFill>
                <a:srgbClr val="000000"/>
              </a:solidFill>
              <a:latin typeface="Arial"/>
            </a:endParaRPr>
          </a:p>
        </p:txBody>
      </p:sp>
      <p:sp>
        <p:nvSpPr>
          <p:cNvPr id="9" name="Rechteck 8"/>
          <p:cNvSpPr/>
          <p:nvPr/>
        </p:nvSpPr>
        <p:spPr bwMode="auto">
          <a:xfrm>
            <a:off x="2408078" y="5721892"/>
            <a:ext cx="7628554" cy="560157"/>
          </a:xfrm>
          <a:prstGeom prst="rect">
            <a:avLst/>
          </a:prstGeom>
          <a:noFill/>
          <a:ln w="57150" cap="flat" cmpd="sng" algn="ctr">
            <a:solidFill>
              <a:srgbClr val="FF0000"/>
            </a:solidFill>
            <a:prstDash val="sysDot"/>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defRPr/>
            </a:pPr>
            <a:endParaRPr lang="de-DE" sz="2400">
              <a:solidFill>
                <a:srgbClr val="000000"/>
              </a:solidFill>
              <a:latin typeface="Arial"/>
            </a:endParaRPr>
          </a:p>
        </p:txBody>
      </p:sp>
      <p:sp>
        <p:nvSpPr>
          <p:cNvPr id="2" name="Titel 1"/>
          <p:cNvSpPr>
            <a:spLocks noGrp="1"/>
          </p:cNvSpPr>
          <p:nvPr>
            <p:ph type="title"/>
          </p:nvPr>
        </p:nvSpPr>
        <p:spPr/>
        <p:txBody>
          <a:bodyPr/>
          <a:lstStyle/>
          <a:p>
            <a:r>
              <a:rPr lang="de-DE" dirty="0"/>
              <a:t>2018: Kundeninfo nach § 7aAltZertG</a:t>
            </a:r>
            <a:endParaRPr lang="de-DE" dirty="0"/>
          </a:p>
        </p:txBody>
      </p:sp>
    </p:spTree>
    <p:extLst>
      <p:ext uri="{BB962C8B-B14F-4D97-AF65-F5344CB8AC3E}">
        <p14:creationId xmlns:p14="http://schemas.microsoft.com/office/powerpoint/2010/main" val="228301442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2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9"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2063750" y="287338"/>
            <a:ext cx="6242050" cy="8556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ctr" anchorCtr="0" compatLnSpc="1">
            <a:prstTxWarp prst="textNoShape">
              <a:avLst/>
            </a:prstTxWarp>
          </a:bodyPr>
          <a:lstStyle>
            <a:lvl1pPr algn="l" rtl="0" eaLnBrk="0" fontAlgn="base" hangingPunct="0">
              <a:lnSpc>
                <a:spcPts val="2600"/>
              </a:lnSpc>
              <a:spcBef>
                <a:spcPct val="0"/>
              </a:spcBef>
              <a:spcAft>
                <a:spcPct val="0"/>
              </a:spcAft>
              <a:defRPr sz="2000">
                <a:solidFill>
                  <a:srgbClr val="009038"/>
                </a:solidFill>
                <a:latin typeface="+mj-lt"/>
                <a:ea typeface="+mj-ea"/>
                <a:cs typeface="+mj-cs"/>
              </a:defRPr>
            </a:lvl1pPr>
            <a:lvl2pPr algn="l" rtl="0" eaLnBrk="0" fontAlgn="base" hangingPunct="0">
              <a:lnSpc>
                <a:spcPts val="2600"/>
              </a:lnSpc>
              <a:spcBef>
                <a:spcPct val="0"/>
              </a:spcBef>
              <a:spcAft>
                <a:spcPct val="0"/>
              </a:spcAft>
              <a:defRPr sz="2000">
                <a:solidFill>
                  <a:srgbClr val="009038"/>
                </a:solidFill>
                <a:latin typeface="Arial" charset="0"/>
                <a:ea typeface="ヒラギノ角ゴ Pro W3" pitchFamily="124" charset="-128"/>
              </a:defRPr>
            </a:lvl2pPr>
            <a:lvl3pPr algn="l" rtl="0" eaLnBrk="0" fontAlgn="base" hangingPunct="0">
              <a:lnSpc>
                <a:spcPts val="2600"/>
              </a:lnSpc>
              <a:spcBef>
                <a:spcPct val="0"/>
              </a:spcBef>
              <a:spcAft>
                <a:spcPct val="0"/>
              </a:spcAft>
              <a:defRPr sz="2000">
                <a:solidFill>
                  <a:srgbClr val="009038"/>
                </a:solidFill>
                <a:latin typeface="Arial" charset="0"/>
                <a:ea typeface="ヒラギノ角ゴ Pro W3" pitchFamily="124" charset="-128"/>
              </a:defRPr>
            </a:lvl3pPr>
            <a:lvl4pPr algn="l" rtl="0" eaLnBrk="0" fontAlgn="base" hangingPunct="0">
              <a:lnSpc>
                <a:spcPts val="2600"/>
              </a:lnSpc>
              <a:spcBef>
                <a:spcPct val="0"/>
              </a:spcBef>
              <a:spcAft>
                <a:spcPct val="0"/>
              </a:spcAft>
              <a:defRPr sz="2000">
                <a:solidFill>
                  <a:srgbClr val="009038"/>
                </a:solidFill>
                <a:latin typeface="Arial" charset="0"/>
                <a:ea typeface="ヒラギノ角ゴ Pro W3" pitchFamily="124" charset="-128"/>
              </a:defRPr>
            </a:lvl4pPr>
            <a:lvl5pPr algn="l" rtl="0" eaLnBrk="0" fontAlgn="base" hangingPunct="0">
              <a:lnSpc>
                <a:spcPts val="2600"/>
              </a:lnSpc>
              <a:spcBef>
                <a:spcPct val="0"/>
              </a:spcBef>
              <a:spcAft>
                <a:spcPct val="0"/>
              </a:spcAft>
              <a:defRPr sz="2000">
                <a:solidFill>
                  <a:srgbClr val="009038"/>
                </a:solidFill>
                <a:latin typeface="Arial" charset="0"/>
                <a:ea typeface="ヒラギノ角ゴ Pro W3" pitchFamily="124" charset="-128"/>
              </a:defRPr>
            </a:lvl5pPr>
            <a:lvl6pPr marL="457200" algn="l" rtl="0" fontAlgn="base">
              <a:lnSpc>
                <a:spcPts val="2600"/>
              </a:lnSpc>
              <a:spcBef>
                <a:spcPct val="0"/>
              </a:spcBef>
              <a:spcAft>
                <a:spcPct val="0"/>
              </a:spcAft>
              <a:defRPr sz="2000">
                <a:solidFill>
                  <a:srgbClr val="009038"/>
                </a:solidFill>
                <a:latin typeface="Arial" charset="0"/>
                <a:ea typeface="ヒラギノ角ゴ Pro W3" pitchFamily="124" charset="-128"/>
              </a:defRPr>
            </a:lvl6pPr>
            <a:lvl7pPr marL="914400" algn="l" rtl="0" fontAlgn="base">
              <a:lnSpc>
                <a:spcPts val="2600"/>
              </a:lnSpc>
              <a:spcBef>
                <a:spcPct val="0"/>
              </a:spcBef>
              <a:spcAft>
                <a:spcPct val="0"/>
              </a:spcAft>
              <a:defRPr sz="2000">
                <a:solidFill>
                  <a:srgbClr val="009038"/>
                </a:solidFill>
                <a:latin typeface="Arial" charset="0"/>
                <a:ea typeface="ヒラギノ角ゴ Pro W3" pitchFamily="124" charset="-128"/>
              </a:defRPr>
            </a:lvl7pPr>
            <a:lvl8pPr marL="1371600" algn="l" rtl="0" fontAlgn="base">
              <a:lnSpc>
                <a:spcPts val="2600"/>
              </a:lnSpc>
              <a:spcBef>
                <a:spcPct val="0"/>
              </a:spcBef>
              <a:spcAft>
                <a:spcPct val="0"/>
              </a:spcAft>
              <a:defRPr sz="2000">
                <a:solidFill>
                  <a:srgbClr val="009038"/>
                </a:solidFill>
                <a:latin typeface="Arial" charset="0"/>
                <a:ea typeface="ヒラギノ角ゴ Pro W3" pitchFamily="124" charset="-128"/>
              </a:defRPr>
            </a:lvl8pPr>
            <a:lvl9pPr marL="1828800" algn="l" rtl="0" fontAlgn="base">
              <a:lnSpc>
                <a:spcPts val="2600"/>
              </a:lnSpc>
              <a:spcBef>
                <a:spcPct val="0"/>
              </a:spcBef>
              <a:spcAft>
                <a:spcPct val="0"/>
              </a:spcAft>
              <a:defRPr sz="2000">
                <a:solidFill>
                  <a:srgbClr val="009038"/>
                </a:solidFill>
                <a:latin typeface="Arial" charset="0"/>
                <a:ea typeface="ヒラギノ角ゴ Pro W3" pitchFamily="124" charset="-128"/>
              </a:defRPr>
            </a:lvl9pPr>
          </a:lstStyle>
          <a:p>
            <a:pPr eaLnBrk="1" hangingPunct="1">
              <a:defRPr/>
            </a:pPr>
            <a:r>
              <a:rPr lang="de-DE" sz="2400" dirty="0">
                <a:latin typeface="Arial"/>
              </a:rPr>
              <a:t>Wie hoch wird meine Rente sein?</a:t>
            </a:r>
          </a:p>
        </p:txBody>
      </p:sp>
      <p:sp>
        <p:nvSpPr>
          <p:cNvPr id="9" name="Inhaltsplatzhalter 2"/>
          <p:cNvSpPr txBox="1">
            <a:spLocks/>
          </p:cNvSpPr>
          <p:nvPr/>
        </p:nvSpPr>
        <p:spPr bwMode="auto">
          <a:xfrm>
            <a:off x="2052303" y="1447800"/>
            <a:ext cx="8339652" cy="48942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lvl1pPr marL="390525" indent="-390525" algn="l" rtl="0" eaLnBrk="0" fontAlgn="base" hangingPunct="0">
              <a:spcBef>
                <a:spcPct val="20000"/>
              </a:spcBef>
              <a:spcAft>
                <a:spcPct val="0"/>
              </a:spcAft>
              <a:buSzPct val="130000"/>
              <a:buBlip>
                <a:blip r:embed="rId3"/>
              </a:buBlip>
              <a:defRPr sz="2000">
                <a:solidFill>
                  <a:schemeClr val="tx1"/>
                </a:solidFill>
                <a:latin typeface="+mn-lt"/>
                <a:ea typeface="+mn-ea"/>
                <a:cs typeface="+mn-cs"/>
              </a:defRPr>
            </a:lvl1pPr>
            <a:lvl2pPr marL="652463" indent="-260350" algn="l" rtl="0" eaLnBrk="0" fontAlgn="base" hangingPunct="0">
              <a:spcBef>
                <a:spcPct val="20000"/>
              </a:spcBef>
              <a:spcAft>
                <a:spcPct val="0"/>
              </a:spcAft>
              <a:buClr>
                <a:srgbClr val="EE7F00"/>
              </a:buClr>
              <a:buSzPct val="90000"/>
              <a:buFont typeface="Wingdings" pitchFamily="2" charset="2"/>
              <a:buBlip>
                <a:blip r:embed="rId3"/>
              </a:buBlip>
              <a:defRPr>
                <a:solidFill>
                  <a:schemeClr val="tx1"/>
                </a:solidFill>
                <a:latin typeface="+mn-lt"/>
                <a:ea typeface="+mn-ea"/>
              </a:defRPr>
            </a:lvl2pPr>
            <a:lvl3pPr marL="896938" indent="-242888" algn="l" rtl="0" eaLnBrk="0" fontAlgn="base" hangingPunct="0">
              <a:spcBef>
                <a:spcPct val="20000"/>
              </a:spcBef>
              <a:spcAft>
                <a:spcPct val="0"/>
              </a:spcAft>
              <a:buClr>
                <a:srgbClr val="EE7F00"/>
              </a:buClr>
              <a:buSzPct val="90000"/>
              <a:buFont typeface="Wingdings" pitchFamily="2" charset="2"/>
              <a:buBlip>
                <a:blip r:embed="rId3"/>
              </a:buBlip>
              <a:defRPr>
                <a:solidFill>
                  <a:schemeClr val="tx1"/>
                </a:solidFill>
                <a:latin typeface="+mn-lt"/>
                <a:ea typeface="+mn-ea"/>
              </a:defRPr>
            </a:lvl3pPr>
            <a:lvl4pPr marL="1114425" indent="-215900" algn="l" rtl="0" eaLnBrk="0" fontAlgn="base" hangingPunct="0">
              <a:spcBef>
                <a:spcPct val="20000"/>
              </a:spcBef>
              <a:spcAft>
                <a:spcPct val="0"/>
              </a:spcAft>
              <a:buClr>
                <a:srgbClr val="EE7F00"/>
              </a:buClr>
              <a:buSzPct val="90000"/>
              <a:buFont typeface="Wingdings" pitchFamily="2" charset="2"/>
              <a:buBlip>
                <a:blip r:embed="rId3"/>
              </a:buBlip>
              <a:defRPr>
                <a:solidFill>
                  <a:schemeClr val="tx1"/>
                </a:solidFill>
                <a:latin typeface="+mn-lt"/>
                <a:ea typeface="+mn-ea"/>
              </a:defRPr>
            </a:lvl4pPr>
            <a:lvl5pPr marL="1365250" indent="-249238" algn="l" rtl="0" eaLnBrk="0" fontAlgn="base" hangingPunct="0">
              <a:spcBef>
                <a:spcPct val="20000"/>
              </a:spcBef>
              <a:spcAft>
                <a:spcPct val="0"/>
              </a:spcAft>
              <a:buClr>
                <a:srgbClr val="EE7F00"/>
              </a:buClr>
              <a:buSzPct val="90000"/>
              <a:buFont typeface="Wingdings" pitchFamily="2" charset="2"/>
              <a:buBlip>
                <a:blip r:embed="rId3"/>
              </a:buBlip>
              <a:defRPr>
                <a:solidFill>
                  <a:schemeClr val="tx1"/>
                </a:solidFill>
                <a:latin typeface="+mn-lt"/>
                <a:ea typeface="+mn-ea"/>
              </a:defRPr>
            </a:lvl5pPr>
            <a:lvl6pPr marL="1822450" indent="-249238" algn="l" rtl="0" fontAlgn="base">
              <a:spcBef>
                <a:spcPct val="20000"/>
              </a:spcBef>
              <a:spcAft>
                <a:spcPct val="0"/>
              </a:spcAft>
              <a:buClr>
                <a:srgbClr val="EE7F00"/>
              </a:buClr>
              <a:buSzPct val="90000"/>
              <a:buFont typeface="Wingdings" pitchFamily="2" charset="2"/>
              <a:buBlip>
                <a:blip r:embed="rId3"/>
              </a:buBlip>
              <a:defRPr>
                <a:solidFill>
                  <a:schemeClr val="tx1"/>
                </a:solidFill>
                <a:latin typeface="+mn-lt"/>
                <a:ea typeface="+mn-ea"/>
              </a:defRPr>
            </a:lvl6pPr>
            <a:lvl7pPr marL="2279650" indent="-249238" algn="l" rtl="0" fontAlgn="base">
              <a:spcBef>
                <a:spcPct val="20000"/>
              </a:spcBef>
              <a:spcAft>
                <a:spcPct val="0"/>
              </a:spcAft>
              <a:buClr>
                <a:srgbClr val="EE7F00"/>
              </a:buClr>
              <a:buSzPct val="90000"/>
              <a:buFont typeface="Wingdings" pitchFamily="2" charset="2"/>
              <a:buBlip>
                <a:blip r:embed="rId3"/>
              </a:buBlip>
              <a:defRPr>
                <a:solidFill>
                  <a:schemeClr val="tx1"/>
                </a:solidFill>
                <a:latin typeface="+mn-lt"/>
                <a:ea typeface="+mn-ea"/>
              </a:defRPr>
            </a:lvl7pPr>
            <a:lvl8pPr marL="2736850" indent="-249238" algn="l" rtl="0" fontAlgn="base">
              <a:spcBef>
                <a:spcPct val="20000"/>
              </a:spcBef>
              <a:spcAft>
                <a:spcPct val="0"/>
              </a:spcAft>
              <a:buClr>
                <a:srgbClr val="EE7F00"/>
              </a:buClr>
              <a:buSzPct val="90000"/>
              <a:buFont typeface="Wingdings" pitchFamily="2" charset="2"/>
              <a:buBlip>
                <a:blip r:embed="rId3"/>
              </a:buBlip>
              <a:defRPr>
                <a:solidFill>
                  <a:schemeClr val="tx1"/>
                </a:solidFill>
                <a:latin typeface="+mn-lt"/>
                <a:ea typeface="+mn-ea"/>
              </a:defRPr>
            </a:lvl8pPr>
            <a:lvl9pPr marL="3194050" indent="-249238" algn="l" rtl="0" fontAlgn="base">
              <a:spcBef>
                <a:spcPct val="20000"/>
              </a:spcBef>
              <a:spcAft>
                <a:spcPct val="0"/>
              </a:spcAft>
              <a:buClr>
                <a:srgbClr val="EE7F00"/>
              </a:buClr>
              <a:buSzPct val="90000"/>
              <a:buFont typeface="Wingdings" pitchFamily="2" charset="2"/>
              <a:buBlip>
                <a:blip r:embed="rId3"/>
              </a:buBlip>
              <a:defRPr>
                <a:solidFill>
                  <a:schemeClr val="tx1"/>
                </a:solidFill>
                <a:latin typeface="+mn-lt"/>
                <a:ea typeface="+mn-ea"/>
              </a:defRPr>
            </a:lvl9pPr>
          </a:lstStyle>
          <a:p>
            <a:pPr>
              <a:defRPr/>
            </a:pPr>
            <a:r>
              <a:rPr lang="de-DE" kern="0" dirty="0">
                <a:solidFill>
                  <a:srgbClr val="000000"/>
                </a:solidFill>
                <a:latin typeface="Arial"/>
              </a:rPr>
              <a:t>Die </a:t>
            </a:r>
            <a:r>
              <a:rPr lang="de-DE" b="1" kern="0" dirty="0">
                <a:solidFill>
                  <a:srgbClr val="000000"/>
                </a:solidFill>
                <a:latin typeface="Arial"/>
              </a:rPr>
              <a:t>Rentenhöhe</a:t>
            </a:r>
            <a:r>
              <a:rPr lang="de-DE" kern="0" dirty="0">
                <a:solidFill>
                  <a:srgbClr val="000000"/>
                </a:solidFill>
                <a:latin typeface="Arial"/>
              </a:rPr>
              <a:t> </a:t>
            </a:r>
            <a:r>
              <a:rPr lang="de-DE" kern="0" dirty="0">
                <a:solidFill>
                  <a:srgbClr val="000000"/>
                </a:solidFill>
                <a:latin typeface="Arial"/>
              </a:rPr>
              <a:t>ist abhängig von:</a:t>
            </a:r>
          </a:p>
          <a:p>
            <a:pPr lvl="1">
              <a:defRPr/>
            </a:pPr>
            <a:endParaRPr lang="de-DE" sz="1000" kern="0" dirty="0">
              <a:solidFill>
                <a:srgbClr val="000000"/>
              </a:solidFill>
              <a:latin typeface="Arial"/>
              <a:cs typeface="Arial" pitchFamily="34" charset="0"/>
            </a:endParaRPr>
          </a:p>
          <a:p>
            <a:pPr lvl="1">
              <a:defRPr/>
            </a:pPr>
            <a:r>
              <a:rPr lang="de-DE" sz="2000" kern="0" dirty="0">
                <a:solidFill>
                  <a:srgbClr val="000000"/>
                </a:solidFill>
                <a:latin typeface="Arial"/>
                <a:cs typeface="Arial" pitchFamily="34" charset="0"/>
              </a:rPr>
              <a:t>Höhe </a:t>
            </a:r>
            <a:r>
              <a:rPr lang="de-DE" sz="2000" kern="0" dirty="0">
                <a:solidFill>
                  <a:srgbClr val="000000"/>
                </a:solidFill>
                <a:latin typeface="Arial"/>
                <a:cs typeface="Arial" pitchFamily="34" charset="0"/>
              </a:rPr>
              <a:t>des erzielten </a:t>
            </a:r>
            <a:r>
              <a:rPr lang="de-DE" sz="2000" b="1" kern="0" dirty="0">
                <a:solidFill>
                  <a:srgbClr val="000000"/>
                </a:solidFill>
                <a:latin typeface="Arial"/>
                <a:cs typeface="Arial" pitchFamily="34" charset="0"/>
              </a:rPr>
              <a:t>Kapitals bei Rentenbeginn </a:t>
            </a:r>
            <a:endParaRPr lang="de-DE" sz="2000" kern="0" dirty="0">
              <a:solidFill>
                <a:srgbClr val="000000"/>
              </a:solidFill>
              <a:latin typeface="Arial"/>
              <a:cs typeface="Arial" pitchFamily="34" charset="0"/>
            </a:endParaRPr>
          </a:p>
          <a:p>
            <a:pPr lvl="1">
              <a:defRPr/>
            </a:pPr>
            <a:r>
              <a:rPr lang="de-DE" sz="2000" kern="0" dirty="0">
                <a:solidFill>
                  <a:srgbClr val="000000"/>
                </a:solidFill>
                <a:latin typeface="Arial"/>
                <a:cs typeface="Arial" pitchFamily="34" charset="0"/>
              </a:rPr>
              <a:t>Inkl. Überschüsse</a:t>
            </a:r>
            <a:endParaRPr lang="de-DE" sz="2000" kern="0" dirty="0">
              <a:solidFill>
                <a:srgbClr val="000000"/>
              </a:solidFill>
              <a:latin typeface="Arial"/>
              <a:cs typeface="Arial" pitchFamily="34" charset="0"/>
            </a:endParaRPr>
          </a:p>
          <a:p>
            <a:pPr lvl="2">
              <a:defRPr/>
            </a:pPr>
            <a:r>
              <a:rPr lang="de-DE" sz="2000" kern="0" dirty="0">
                <a:solidFill>
                  <a:srgbClr val="000000"/>
                </a:solidFill>
                <a:latin typeface="Arial"/>
                <a:cs typeface="Arial" pitchFamily="34" charset="0"/>
              </a:rPr>
              <a:t>Inkl. Beteiligungen </a:t>
            </a:r>
            <a:r>
              <a:rPr lang="de-DE" sz="2000" kern="0" dirty="0">
                <a:solidFill>
                  <a:srgbClr val="000000"/>
                </a:solidFill>
                <a:latin typeface="Arial"/>
                <a:cs typeface="Arial" pitchFamily="34" charset="0"/>
              </a:rPr>
              <a:t>an </a:t>
            </a:r>
            <a:r>
              <a:rPr lang="de-DE" sz="2000" kern="0" dirty="0">
                <a:solidFill>
                  <a:srgbClr val="000000"/>
                </a:solidFill>
                <a:latin typeface="Arial"/>
                <a:cs typeface="Arial" pitchFamily="34" charset="0"/>
              </a:rPr>
              <a:t>Bewertungsreserven</a:t>
            </a:r>
          </a:p>
          <a:p>
            <a:pPr lvl="2">
              <a:defRPr/>
            </a:pPr>
            <a:r>
              <a:rPr lang="de-DE" sz="2000" kern="0" dirty="0">
                <a:solidFill>
                  <a:srgbClr val="000000"/>
                </a:solidFill>
                <a:latin typeface="Arial"/>
                <a:cs typeface="Arial" pitchFamily="34" charset="0"/>
              </a:rPr>
              <a:t>z</a:t>
            </a:r>
            <a:r>
              <a:rPr lang="de-DE" sz="2000" kern="0" dirty="0">
                <a:solidFill>
                  <a:srgbClr val="000000"/>
                </a:solidFill>
                <a:latin typeface="Arial"/>
                <a:cs typeface="Arial" pitchFamily="34" charset="0"/>
              </a:rPr>
              <a:t>.B. 100.000 €</a:t>
            </a:r>
            <a:endParaRPr lang="de-DE" sz="2000" kern="0" dirty="0">
              <a:solidFill>
                <a:srgbClr val="000000"/>
              </a:solidFill>
              <a:latin typeface="Arial"/>
              <a:cs typeface="Arial" pitchFamily="34" charset="0"/>
            </a:endParaRPr>
          </a:p>
          <a:p>
            <a:pPr lvl="1">
              <a:defRPr/>
            </a:pPr>
            <a:endParaRPr lang="de-DE" sz="2000" kern="0" dirty="0">
              <a:solidFill>
                <a:srgbClr val="000000"/>
              </a:solidFill>
              <a:latin typeface="Arial"/>
              <a:cs typeface="Arial" pitchFamily="34" charset="0"/>
            </a:endParaRPr>
          </a:p>
          <a:p>
            <a:pPr lvl="1">
              <a:defRPr/>
            </a:pPr>
            <a:r>
              <a:rPr lang="de-DE" sz="2000" b="1" kern="0" dirty="0">
                <a:solidFill>
                  <a:srgbClr val="000000"/>
                </a:solidFill>
                <a:latin typeface="Arial"/>
                <a:cs typeface="Arial" pitchFamily="34" charset="0"/>
              </a:rPr>
              <a:t>Garantierten </a:t>
            </a:r>
            <a:r>
              <a:rPr lang="de-DE" sz="2000" b="1" kern="0" dirty="0">
                <a:solidFill>
                  <a:srgbClr val="000000"/>
                </a:solidFill>
                <a:latin typeface="Arial"/>
                <a:cs typeface="Arial" pitchFamily="34" charset="0"/>
              </a:rPr>
              <a:t>Rentenfaktor </a:t>
            </a:r>
            <a:r>
              <a:rPr lang="de-DE" sz="2000" kern="0" dirty="0">
                <a:solidFill>
                  <a:srgbClr val="000000"/>
                </a:solidFill>
                <a:latin typeface="Arial"/>
                <a:cs typeface="Arial" pitchFamily="34" charset="0"/>
              </a:rPr>
              <a:t>(pro 10.000,-€)</a:t>
            </a:r>
            <a:endParaRPr lang="de-DE" sz="2000" kern="0" dirty="0">
              <a:solidFill>
                <a:srgbClr val="000000"/>
              </a:solidFill>
              <a:latin typeface="Arial"/>
              <a:cs typeface="Arial" pitchFamily="34" charset="0"/>
            </a:endParaRPr>
          </a:p>
          <a:p>
            <a:pPr lvl="2">
              <a:defRPr/>
            </a:pPr>
            <a:r>
              <a:rPr lang="de-DE" sz="2000" kern="0" dirty="0">
                <a:solidFill>
                  <a:srgbClr val="000000"/>
                </a:solidFill>
                <a:latin typeface="Arial"/>
                <a:cs typeface="Arial" pitchFamily="34" charset="0"/>
              </a:rPr>
              <a:t>Todesfallschutz </a:t>
            </a:r>
            <a:r>
              <a:rPr lang="de-DE" sz="2000" kern="0" dirty="0">
                <a:solidFill>
                  <a:srgbClr val="000000"/>
                </a:solidFill>
                <a:latin typeface="Arial"/>
                <a:cs typeface="Arial" pitchFamily="34" charset="0"/>
              </a:rPr>
              <a:t>in der </a:t>
            </a:r>
            <a:r>
              <a:rPr lang="de-DE" sz="2000" kern="0" dirty="0">
                <a:solidFill>
                  <a:srgbClr val="000000"/>
                </a:solidFill>
                <a:latin typeface="Arial"/>
                <a:cs typeface="Arial" pitchFamily="34" charset="0"/>
              </a:rPr>
              <a:t>Rentenphase</a:t>
            </a:r>
          </a:p>
          <a:p>
            <a:pPr lvl="2">
              <a:defRPr/>
            </a:pPr>
            <a:r>
              <a:rPr lang="de-DE" sz="2000" kern="0" dirty="0">
                <a:solidFill>
                  <a:srgbClr val="000000"/>
                </a:solidFill>
                <a:latin typeface="Arial"/>
                <a:cs typeface="Arial" pitchFamily="34" charset="0"/>
              </a:rPr>
              <a:t>Sterbetafel</a:t>
            </a:r>
          </a:p>
          <a:p>
            <a:pPr lvl="2">
              <a:defRPr/>
            </a:pPr>
            <a:r>
              <a:rPr lang="de-DE" sz="2000" kern="0" dirty="0">
                <a:solidFill>
                  <a:srgbClr val="000000"/>
                </a:solidFill>
                <a:latin typeface="Arial"/>
                <a:cs typeface="Arial" pitchFamily="34" charset="0"/>
              </a:rPr>
              <a:t>Rechnungszins</a:t>
            </a:r>
          </a:p>
          <a:p>
            <a:pPr lvl="2">
              <a:defRPr/>
            </a:pPr>
            <a:r>
              <a:rPr lang="de-DE" sz="2000" kern="0" dirty="0">
                <a:solidFill>
                  <a:srgbClr val="000000"/>
                </a:solidFill>
                <a:latin typeface="Arial"/>
                <a:cs typeface="Arial" pitchFamily="34" charset="0"/>
              </a:rPr>
              <a:t>z</a:t>
            </a:r>
            <a:r>
              <a:rPr lang="de-DE" sz="2000" kern="0" dirty="0">
                <a:solidFill>
                  <a:srgbClr val="000000"/>
                </a:solidFill>
                <a:latin typeface="Arial"/>
                <a:cs typeface="Arial" pitchFamily="34" charset="0"/>
              </a:rPr>
              <a:t>.B. RF = 30</a:t>
            </a:r>
          </a:p>
          <a:p>
            <a:pPr lvl="2">
              <a:defRPr/>
            </a:pPr>
            <a:endParaRPr lang="de-DE" sz="2000" kern="0" dirty="0">
              <a:solidFill>
                <a:srgbClr val="000000"/>
              </a:solidFill>
              <a:latin typeface="Arial"/>
              <a:cs typeface="Arial" pitchFamily="34" charset="0"/>
            </a:endParaRPr>
          </a:p>
          <a:p>
            <a:pPr>
              <a:defRPr/>
            </a:pPr>
            <a:r>
              <a:rPr lang="de-DE" sz="2200" kern="0" dirty="0">
                <a:solidFill>
                  <a:srgbClr val="000000"/>
                </a:solidFill>
                <a:latin typeface="Arial"/>
                <a:cs typeface="Arial" pitchFamily="34" charset="0"/>
              </a:rPr>
              <a:t>Beispiel-Rente: 300 €</a:t>
            </a:r>
            <a:endParaRPr lang="de-DE" kern="0" dirty="0">
              <a:solidFill>
                <a:srgbClr val="000000"/>
              </a:solidFill>
              <a:latin typeface="Arial"/>
              <a:cs typeface="Arial" pitchFamily="34" charset="0"/>
            </a:endParaRPr>
          </a:p>
          <a:p>
            <a:pPr>
              <a:defRPr/>
            </a:pPr>
            <a:endParaRPr lang="de-DE" sz="2200" kern="0" dirty="0">
              <a:solidFill>
                <a:srgbClr val="000000"/>
              </a:solidFill>
              <a:latin typeface="Arial"/>
              <a:cs typeface="Arial" pitchFamily="34" charset="0"/>
            </a:endParaRPr>
          </a:p>
          <a:p>
            <a:pPr lvl="1">
              <a:defRPr/>
            </a:pPr>
            <a:endParaRPr lang="de-DE" sz="1000" kern="0" dirty="0">
              <a:solidFill>
                <a:srgbClr val="000000"/>
              </a:solidFill>
              <a:latin typeface="Arial"/>
              <a:cs typeface="Arial" pitchFamily="34" charset="0"/>
            </a:endParaRPr>
          </a:p>
          <a:p>
            <a:pPr marL="654050" lvl="2" indent="0">
              <a:buNone/>
              <a:defRPr/>
            </a:pPr>
            <a:endParaRPr lang="de-DE" kern="0" dirty="0">
              <a:solidFill>
                <a:srgbClr val="000000"/>
              </a:solidFill>
              <a:latin typeface="Arial"/>
              <a:cs typeface="Arial" pitchFamily="34" charset="0"/>
            </a:endParaRPr>
          </a:p>
          <a:p>
            <a:pPr lvl="2">
              <a:defRPr/>
            </a:pPr>
            <a:endParaRPr lang="de-DE" kern="0" dirty="0">
              <a:solidFill>
                <a:srgbClr val="000000"/>
              </a:solidFill>
              <a:latin typeface="Arial"/>
              <a:cs typeface="Arial" pitchFamily="34" charset="0"/>
            </a:endParaRPr>
          </a:p>
        </p:txBody>
      </p:sp>
      <p:pic>
        <p:nvPicPr>
          <p:cNvPr id="3" name="Grafik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81746" y="4532278"/>
            <a:ext cx="2534374" cy="1777043"/>
          </a:xfrm>
          <a:prstGeom prst="rect">
            <a:avLst/>
          </a:prstGeom>
          <a:ln>
            <a:noFill/>
          </a:ln>
          <a:effectLst>
            <a:softEdge rad="112500"/>
          </a:effectLst>
        </p:spPr>
      </p:pic>
    </p:spTree>
    <p:extLst>
      <p:ext uri="{BB962C8B-B14F-4D97-AF65-F5344CB8AC3E}">
        <p14:creationId xmlns:p14="http://schemas.microsoft.com/office/powerpoint/2010/main" val="38434658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9">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2056800" y="288000"/>
            <a:ext cx="6242400" cy="856800"/>
          </a:xfrm>
        </p:spPr>
        <p:txBody>
          <a:bodyPr vert="horz" lIns="0" tIns="45720" rIns="91440" bIns="45720" rtlCol="0" anchor="ctr">
            <a:normAutofit/>
          </a:bodyPr>
          <a:lstStyle/>
          <a:p>
            <a:r>
              <a:rPr lang="de-DE" dirty="0" smtClean="0"/>
              <a:t>Damit aus Vorsorge Versorgung wird</a:t>
            </a:r>
            <a:r>
              <a:rPr lang="de-DE" dirty="0"/>
              <a:t/>
            </a:r>
            <a:br>
              <a:rPr lang="de-DE" dirty="0"/>
            </a:br>
            <a:r>
              <a:rPr lang="de-DE" dirty="0"/>
              <a:t>Garantierte monatliche </a:t>
            </a:r>
            <a:r>
              <a:rPr lang="de-DE" dirty="0" smtClean="0"/>
              <a:t>Rentenleistung</a:t>
            </a:r>
            <a:endParaRPr lang="de-DE" dirty="0"/>
          </a:p>
        </p:txBody>
      </p:sp>
      <p:sp>
        <p:nvSpPr>
          <p:cNvPr id="5" name="Inhaltsplatzhalter 4"/>
          <p:cNvSpPr>
            <a:spLocks noGrp="1"/>
          </p:cNvSpPr>
          <p:nvPr>
            <p:ph idx="1"/>
          </p:nvPr>
        </p:nvSpPr>
        <p:spPr>
          <a:xfrm>
            <a:off x="2056800" y="1353109"/>
            <a:ext cx="8268300" cy="4836051"/>
          </a:xfrm>
        </p:spPr>
        <p:txBody>
          <a:bodyPr/>
          <a:lstStyle/>
          <a:p>
            <a:pPr marL="0" indent="0">
              <a:buNone/>
            </a:pPr>
            <a:endParaRPr lang="de-DE" sz="1050" u="sng" dirty="0">
              <a:solidFill>
                <a:schemeClr val="accent1"/>
              </a:solidFill>
            </a:endParaRPr>
          </a:p>
          <a:p>
            <a:pPr marL="0" indent="0">
              <a:buNone/>
            </a:pPr>
            <a:r>
              <a:rPr lang="de-DE" dirty="0" smtClean="0"/>
              <a:t>Entwicklung der garantierten Rente je 10.000 € </a:t>
            </a:r>
            <a:r>
              <a:rPr lang="de-DE" dirty="0" err="1" smtClean="0"/>
              <a:t>Policenwert</a:t>
            </a:r>
            <a:r>
              <a:rPr lang="de-DE" dirty="0" smtClean="0"/>
              <a:t> seit 1987</a:t>
            </a:r>
          </a:p>
        </p:txBody>
      </p:sp>
      <p:sp>
        <p:nvSpPr>
          <p:cNvPr id="8" name="Foliennummernplatzhalter 3"/>
          <p:cNvSpPr>
            <a:spLocks noGrp="1"/>
          </p:cNvSpPr>
          <p:nvPr>
            <p:ph type="sldNum" sz="quarter" idx="12"/>
          </p:nvPr>
        </p:nvSpPr>
        <p:spPr bwMode="auto">
          <a:xfrm>
            <a:off x="1448400" y="5176800"/>
            <a:ext cx="532800" cy="381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fld id="{C23421D2-EEC2-4A99-BAA6-72214899D248}" type="slidenum">
              <a:rPr lang="de-DE">
                <a:solidFill>
                  <a:prstClr val="white"/>
                </a:solidFill>
              </a:rPr>
              <a:pPr eaLnBrk="1" fontAlgn="base" hangingPunct="1">
                <a:spcBef>
                  <a:spcPct val="0"/>
                </a:spcBef>
                <a:spcAft>
                  <a:spcPct val="0"/>
                </a:spcAft>
                <a:defRPr/>
              </a:pPr>
              <a:t>38</a:t>
            </a:fld>
            <a:endParaRPr lang="de-DE">
              <a:solidFill>
                <a:prstClr val="white"/>
              </a:solidFill>
            </a:endParaRPr>
          </a:p>
        </p:txBody>
      </p:sp>
      <p:graphicFrame>
        <p:nvGraphicFramePr>
          <p:cNvPr id="2" name="Diagramm 1"/>
          <p:cNvGraphicFramePr/>
          <p:nvPr>
            <p:extLst/>
          </p:nvPr>
        </p:nvGraphicFramePr>
        <p:xfrm>
          <a:off x="2063552" y="2420888"/>
          <a:ext cx="8352928" cy="3528392"/>
        </p:xfrm>
        <a:graphic>
          <a:graphicData uri="http://schemas.openxmlformats.org/drawingml/2006/chart">
            <c:chart xmlns:c="http://schemas.openxmlformats.org/drawingml/2006/chart" xmlns:r="http://schemas.openxmlformats.org/officeDocument/2006/relationships" r:id="rId2"/>
          </a:graphicData>
        </a:graphic>
      </p:graphicFrame>
      <p:sp>
        <p:nvSpPr>
          <p:cNvPr id="3" name="Rechteck 2"/>
          <p:cNvSpPr/>
          <p:nvPr/>
        </p:nvSpPr>
        <p:spPr>
          <a:xfrm>
            <a:off x="2706292" y="6186791"/>
            <a:ext cx="824264" cy="276999"/>
          </a:xfrm>
          <a:prstGeom prst="rect">
            <a:avLst/>
          </a:prstGeom>
        </p:spPr>
        <p:txBody>
          <a:bodyPr wrap="none">
            <a:spAutoFit/>
          </a:bodyPr>
          <a:lstStyle/>
          <a:p>
            <a:pPr algn="ctr">
              <a:defRPr/>
            </a:pPr>
            <a:r>
              <a:rPr lang="de-DE" sz="1200" dirty="0">
                <a:solidFill>
                  <a:prstClr val="black"/>
                </a:solidFill>
                <a:latin typeface="Arial"/>
              </a:rPr>
              <a:t>ADSt87R</a:t>
            </a:r>
          </a:p>
        </p:txBody>
      </p:sp>
      <p:sp>
        <p:nvSpPr>
          <p:cNvPr id="6" name="Geschweifte Klammer rechts 5"/>
          <p:cNvSpPr/>
          <p:nvPr/>
        </p:nvSpPr>
        <p:spPr>
          <a:xfrm rot="5400000">
            <a:off x="2987066" y="5760988"/>
            <a:ext cx="180001" cy="565260"/>
          </a:xfrm>
          <a:prstGeom prst="rightBrace">
            <a:avLst>
              <a:gd name="adj1" fmla="val 89937"/>
              <a:gd name="adj2" fmla="val 50000"/>
            </a:avLst>
          </a:prstGeom>
          <a:ln w="381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defRPr/>
            </a:pPr>
            <a:endParaRPr lang="de-DE">
              <a:solidFill>
                <a:prstClr val="black"/>
              </a:solidFill>
              <a:latin typeface="Arial"/>
            </a:endParaRPr>
          </a:p>
        </p:txBody>
      </p:sp>
      <p:sp>
        <p:nvSpPr>
          <p:cNvPr id="9" name="Rechteck 8"/>
          <p:cNvSpPr/>
          <p:nvPr/>
        </p:nvSpPr>
        <p:spPr>
          <a:xfrm>
            <a:off x="4330111" y="6186791"/>
            <a:ext cx="939488" cy="276999"/>
          </a:xfrm>
          <a:prstGeom prst="rect">
            <a:avLst/>
          </a:prstGeom>
        </p:spPr>
        <p:txBody>
          <a:bodyPr wrap="none">
            <a:spAutoFit/>
          </a:bodyPr>
          <a:lstStyle/>
          <a:p>
            <a:pPr algn="ctr">
              <a:defRPr/>
            </a:pPr>
            <a:r>
              <a:rPr lang="de-DE" sz="1200" dirty="0">
                <a:solidFill>
                  <a:prstClr val="black"/>
                </a:solidFill>
                <a:latin typeface="Arial"/>
              </a:rPr>
              <a:t>DAV1994R</a:t>
            </a:r>
          </a:p>
        </p:txBody>
      </p:sp>
      <p:sp>
        <p:nvSpPr>
          <p:cNvPr id="10" name="Geschweifte Klammer rechts 9"/>
          <p:cNvSpPr/>
          <p:nvPr/>
        </p:nvSpPr>
        <p:spPr>
          <a:xfrm rot="5400000">
            <a:off x="4709856" y="4963498"/>
            <a:ext cx="180000" cy="2160240"/>
          </a:xfrm>
          <a:prstGeom prst="rightBrace">
            <a:avLst>
              <a:gd name="adj1" fmla="val 89937"/>
              <a:gd name="adj2" fmla="val 50000"/>
            </a:avLst>
          </a:prstGeom>
          <a:ln w="381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defRPr/>
            </a:pPr>
            <a:endParaRPr lang="de-DE">
              <a:solidFill>
                <a:prstClr val="black"/>
              </a:solidFill>
              <a:latin typeface="Arial"/>
            </a:endParaRPr>
          </a:p>
        </p:txBody>
      </p:sp>
      <p:sp>
        <p:nvSpPr>
          <p:cNvPr id="11" name="Rechteck 10"/>
          <p:cNvSpPr/>
          <p:nvPr/>
        </p:nvSpPr>
        <p:spPr>
          <a:xfrm>
            <a:off x="6168008" y="6186791"/>
            <a:ext cx="1440159" cy="276999"/>
          </a:xfrm>
          <a:prstGeom prst="rect">
            <a:avLst/>
          </a:prstGeom>
        </p:spPr>
        <p:txBody>
          <a:bodyPr wrap="square">
            <a:spAutoFit/>
          </a:bodyPr>
          <a:lstStyle/>
          <a:p>
            <a:pPr algn="ctr">
              <a:defRPr/>
            </a:pPr>
            <a:r>
              <a:rPr lang="de-DE" sz="1200" dirty="0">
                <a:solidFill>
                  <a:prstClr val="black"/>
                </a:solidFill>
                <a:latin typeface="Arial"/>
              </a:rPr>
              <a:t>DAV2004R </a:t>
            </a:r>
          </a:p>
        </p:txBody>
      </p:sp>
      <p:sp>
        <p:nvSpPr>
          <p:cNvPr id="12" name="Geschweifte Klammer rechts 11"/>
          <p:cNvSpPr/>
          <p:nvPr/>
        </p:nvSpPr>
        <p:spPr>
          <a:xfrm rot="5400000">
            <a:off x="6798087" y="5395547"/>
            <a:ext cx="180000" cy="1296144"/>
          </a:xfrm>
          <a:prstGeom prst="rightBrace">
            <a:avLst>
              <a:gd name="adj1" fmla="val 89937"/>
              <a:gd name="adj2" fmla="val 50000"/>
            </a:avLst>
          </a:prstGeom>
          <a:ln w="381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defRPr/>
            </a:pPr>
            <a:endParaRPr lang="de-DE">
              <a:solidFill>
                <a:prstClr val="black"/>
              </a:solidFill>
              <a:latin typeface="Arial"/>
            </a:endParaRPr>
          </a:p>
        </p:txBody>
      </p:sp>
      <p:sp>
        <p:nvSpPr>
          <p:cNvPr id="13" name="Rechteck 12"/>
          <p:cNvSpPr/>
          <p:nvPr/>
        </p:nvSpPr>
        <p:spPr>
          <a:xfrm>
            <a:off x="8042161" y="6186791"/>
            <a:ext cx="2016224" cy="276999"/>
          </a:xfrm>
          <a:prstGeom prst="rect">
            <a:avLst/>
          </a:prstGeom>
        </p:spPr>
        <p:txBody>
          <a:bodyPr wrap="square">
            <a:spAutoFit/>
          </a:bodyPr>
          <a:lstStyle/>
          <a:p>
            <a:pPr algn="ctr">
              <a:defRPr/>
            </a:pPr>
            <a:r>
              <a:rPr lang="de-DE" sz="1200" dirty="0">
                <a:solidFill>
                  <a:prstClr val="black"/>
                </a:solidFill>
                <a:latin typeface="Arial"/>
              </a:rPr>
              <a:t>WWK2012R Unisex</a:t>
            </a:r>
          </a:p>
        </p:txBody>
      </p:sp>
      <p:sp>
        <p:nvSpPr>
          <p:cNvPr id="14" name="Geschweifte Klammer rechts 13"/>
          <p:cNvSpPr/>
          <p:nvPr/>
        </p:nvSpPr>
        <p:spPr>
          <a:xfrm rot="5400000">
            <a:off x="8960274" y="4952926"/>
            <a:ext cx="180000" cy="2181384"/>
          </a:xfrm>
          <a:prstGeom prst="rightBrace">
            <a:avLst>
              <a:gd name="adj1" fmla="val 89937"/>
              <a:gd name="adj2" fmla="val 50000"/>
            </a:avLst>
          </a:prstGeom>
          <a:ln w="381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defRPr/>
            </a:pPr>
            <a:endParaRPr lang="de-DE">
              <a:solidFill>
                <a:prstClr val="black"/>
              </a:solidFill>
              <a:latin typeface="Arial"/>
            </a:endParaRPr>
          </a:p>
        </p:txBody>
      </p:sp>
      <p:sp>
        <p:nvSpPr>
          <p:cNvPr id="15" name="Textfeld 14"/>
          <p:cNvSpPr txBox="1"/>
          <p:nvPr/>
        </p:nvSpPr>
        <p:spPr>
          <a:xfrm>
            <a:off x="1991544" y="6567736"/>
            <a:ext cx="6487472" cy="461665"/>
          </a:xfrm>
          <a:prstGeom prst="rect">
            <a:avLst/>
          </a:prstGeom>
          <a:noFill/>
        </p:spPr>
        <p:txBody>
          <a:bodyPr wrap="square" lIns="0" rtlCol="0">
            <a:spAutoFit/>
          </a:bodyPr>
          <a:lstStyle/>
          <a:p>
            <a:pPr>
              <a:defRPr/>
            </a:pPr>
            <a:r>
              <a:rPr lang="de-DE" sz="800" dirty="0">
                <a:solidFill>
                  <a:prstClr val="black"/>
                </a:solidFill>
                <a:latin typeface="Arial"/>
              </a:rPr>
              <a:t>*) aktuelle und unverbindliche Angabe mit Stand 20. Juli 2016</a:t>
            </a:r>
          </a:p>
          <a:p>
            <a:pPr>
              <a:defRPr/>
            </a:pPr>
            <a:r>
              <a:rPr lang="de-DE" sz="800" dirty="0">
                <a:solidFill>
                  <a:prstClr val="black"/>
                </a:solidFill>
                <a:latin typeface="Arial"/>
              </a:rPr>
              <a:t>Monatsrente ab Alter 65 für 10.000 € Rentenkapital (keine Rentengarantiezeit)</a:t>
            </a:r>
          </a:p>
          <a:p>
            <a:pPr marL="171450" indent="-171450">
              <a:buFont typeface="Arial" charset="0"/>
              <a:buChar char="•"/>
              <a:defRPr/>
            </a:pPr>
            <a:endParaRPr lang="de-DE" sz="800" dirty="0">
              <a:solidFill>
                <a:prstClr val="black"/>
              </a:solidFill>
              <a:latin typeface="Arial"/>
            </a:endParaRPr>
          </a:p>
        </p:txBody>
      </p:sp>
      <p:sp>
        <p:nvSpPr>
          <p:cNvPr id="16" name="Rechteck 15"/>
          <p:cNvSpPr/>
          <p:nvPr/>
        </p:nvSpPr>
        <p:spPr>
          <a:xfrm>
            <a:off x="6312024" y="2924944"/>
            <a:ext cx="4104456" cy="936104"/>
          </a:xfrm>
          <a:prstGeom prst="rect">
            <a:avLst/>
          </a:prstGeom>
          <a:solidFill>
            <a:schemeClr val="bg1"/>
          </a:solidFill>
          <a:ln>
            <a:solidFill>
              <a:schemeClr val="accent5"/>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defRPr/>
            </a:pPr>
            <a:r>
              <a:rPr lang="de-DE" sz="1400" dirty="0">
                <a:solidFill>
                  <a:prstClr val="black"/>
                </a:solidFill>
                <a:latin typeface="Arial"/>
              </a:rPr>
              <a:t>Seit 1987 sind die Rentengarantiefaktoren bei</a:t>
            </a:r>
          </a:p>
          <a:p>
            <a:pPr>
              <a:spcBef>
                <a:spcPts val="600"/>
              </a:spcBef>
              <a:defRPr/>
            </a:pPr>
            <a:r>
              <a:rPr lang="de-DE" sz="1400" dirty="0">
                <a:solidFill>
                  <a:srgbClr val="EF7F01"/>
                </a:solidFill>
                <a:latin typeface="Arial"/>
              </a:rPr>
              <a:t>Frauen um 44 % </a:t>
            </a:r>
            <a:r>
              <a:rPr lang="de-DE" sz="1400" dirty="0">
                <a:solidFill>
                  <a:prstClr val="black"/>
                </a:solidFill>
                <a:latin typeface="Arial"/>
              </a:rPr>
              <a:t>und </a:t>
            </a:r>
            <a:r>
              <a:rPr lang="de-DE" sz="1400" dirty="0">
                <a:solidFill>
                  <a:srgbClr val="019036"/>
                </a:solidFill>
                <a:latin typeface="Arial"/>
              </a:rPr>
              <a:t>Männern um 54 % </a:t>
            </a:r>
            <a:r>
              <a:rPr lang="de-DE" sz="1400" dirty="0">
                <a:solidFill>
                  <a:prstClr val="black"/>
                </a:solidFill>
                <a:latin typeface="Arial"/>
              </a:rPr>
              <a:t>gefallen!</a:t>
            </a:r>
          </a:p>
          <a:p>
            <a:pPr>
              <a:spcBef>
                <a:spcPts val="600"/>
              </a:spcBef>
              <a:defRPr/>
            </a:pPr>
            <a:r>
              <a:rPr lang="de-DE" sz="1400" dirty="0">
                <a:solidFill>
                  <a:srgbClr val="7AB51D"/>
                </a:solidFill>
                <a:latin typeface="Arial"/>
                <a:sym typeface="Wingdings"/>
              </a:rPr>
              <a:t></a:t>
            </a:r>
            <a:r>
              <a:rPr lang="de-DE" sz="1400" dirty="0">
                <a:solidFill>
                  <a:prstClr val="black"/>
                </a:solidFill>
                <a:latin typeface="Arial"/>
                <a:sym typeface="Wingdings"/>
              </a:rPr>
              <a:t> Jetzt Werte sichern!</a:t>
            </a:r>
            <a:endParaRPr lang="de-DE" sz="1400" dirty="0">
              <a:solidFill>
                <a:prstClr val="black"/>
              </a:solidFill>
              <a:latin typeface="Arial"/>
            </a:endParaRPr>
          </a:p>
        </p:txBody>
      </p:sp>
      <p:sp>
        <p:nvSpPr>
          <p:cNvPr id="7" name="Rechteck 6"/>
          <p:cNvSpPr/>
          <p:nvPr/>
        </p:nvSpPr>
        <p:spPr>
          <a:xfrm rot="21282418">
            <a:off x="2220311" y="2035851"/>
            <a:ext cx="7319331" cy="1200329"/>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defRPr/>
            </a:pPr>
            <a:r>
              <a:rPr lang="de-DE" b="1" dirty="0">
                <a:solidFill>
                  <a:prstClr val="white"/>
                </a:solidFill>
                <a:latin typeface="Arial"/>
              </a:rPr>
              <a:t>Einmalige 100%ige Rentengarantie</a:t>
            </a:r>
          </a:p>
          <a:p>
            <a:pPr>
              <a:defRPr/>
            </a:pPr>
            <a:r>
              <a:rPr lang="de-DE" dirty="0">
                <a:solidFill>
                  <a:prstClr val="white"/>
                </a:solidFill>
                <a:latin typeface="Arial"/>
              </a:rPr>
              <a:t>- Harter Rentengarantiefaktor ohne Treuhänderklausel</a:t>
            </a:r>
          </a:p>
          <a:p>
            <a:pPr>
              <a:defRPr/>
            </a:pPr>
            <a:r>
              <a:rPr lang="de-DE" dirty="0">
                <a:solidFill>
                  <a:prstClr val="white"/>
                </a:solidFill>
                <a:latin typeface="Arial"/>
              </a:rPr>
              <a:t>- Auf das gesamte Verrentungskapital inklusive aller Zuzahlungen</a:t>
            </a:r>
          </a:p>
          <a:p>
            <a:pPr>
              <a:defRPr/>
            </a:pPr>
            <a:r>
              <a:rPr lang="de-DE" dirty="0">
                <a:solidFill>
                  <a:prstClr val="white"/>
                </a:solidFill>
                <a:latin typeface="Arial"/>
              </a:rPr>
              <a:t>- Mit Besserstellungsoption</a:t>
            </a:r>
          </a:p>
        </p:txBody>
      </p:sp>
    </p:spTree>
    <p:extLst>
      <p:ext uri="{BB962C8B-B14F-4D97-AF65-F5344CB8AC3E}">
        <p14:creationId xmlns:p14="http://schemas.microsoft.com/office/powerpoint/2010/main" val="103562644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p:cNvPicPr>
            <a:picLocks noChangeAspect="1"/>
          </p:cNvPicPr>
          <p:nvPr/>
        </p:nvPicPr>
        <p:blipFill>
          <a:blip r:embed="rId2"/>
          <a:stretch>
            <a:fillRect/>
          </a:stretch>
        </p:blipFill>
        <p:spPr>
          <a:xfrm>
            <a:off x="6863680" y="1412776"/>
            <a:ext cx="3696816" cy="5260168"/>
          </a:xfrm>
          <a:prstGeom prst="rect">
            <a:avLst/>
          </a:prstGeom>
        </p:spPr>
      </p:pic>
      <p:sp>
        <p:nvSpPr>
          <p:cNvPr id="2" name="Titel 1"/>
          <p:cNvSpPr>
            <a:spLocks noGrp="1"/>
          </p:cNvSpPr>
          <p:nvPr>
            <p:ph type="title"/>
          </p:nvPr>
        </p:nvSpPr>
        <p:spPr/>
        <p:txBody>
          <a:bodyPr/>
          <a:lstStyle/>
          <a:p>
            <a:r>
              <a:rPr lang="de-DE" dirty="0"/>
              <a:t>Allianz, AXA, </a:t>
            </a:r>
            <a:r>
              <a:rPr lang="de-DE" dirty="0" err="1"/>
              <a:t>Zurich</a:t>
            </a:r>
            <a:r>
              <a:rPr lang="de-DE" dirty="0"/>
              <a:t>…</a:t>
            </a:r>
            <a:endParaRPr lang="de-DE" dirty="0"/>
          </a:p>
        </p:txBody>
      </p:sp>
      <p:pic>
        <p:nvPicPr>
          <p:cNvPr id="1638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3552" y="2060848"/>
            <a:ext cx="4800128" cy="2263984"/>
          </a:xfrm>
          <a:prstGeom prst="rect">
            <a:avLst/>
          </a:prstGeom>
          <a:noFill/>
          <a:ln w="9525">
            <a:solidFill>
              <a:schemeClr val="bg1">
                <a:lumMod val="75000"/>
              </a:schemeClr>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102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23593" y="4200092"/>
            <a:ext cx="957101" cy="957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8" name="Gruppieren 7"/>
          <p:cNvGrpSpPr/>
          <p:nvPr/>
        </p:nvGrpSpPr>
        <p:grpSpPr>
          <a:xfrm>
            <a:off x="8466622" y="4293096"/>
            <a:ext cx="1479002" cy="898038"/>
            <a:chOff x="4089648" y="4593507"/>
            <a:chExt cx="1276934" cy="805234"/>
          </a:xfrm>
        </p:grpSpPr>
        <p:sp>
          <p:nvSpPr>
            <p:cNvPr id="3" name="Pfeil nach unten 2"/>
            <p:cNvSpPr/>
            <p:nvPr/>
          </p:nvSpPr>
          <p:spPr bwMode="auto">
            <a:xfrm>
              <a:off x="4089648" y="4593507"/>
              <a:ext cx="1276934" cy="805234"/>
            </a:xfrm>
            <a:prstGeom prst="downArrow">
              <a:avLst/>
            </a:prstGeom>
            <a:ln>
              <a:headEnd type="none" w="med" len="med"/>
              <a:tailEnd type="none" w="med" len="med"/>
            </a:ln>
            <a:ex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defRPr/>
              </a:pPr>
              <a:endParaRPr lang="de-DE" sz="2400">
                <a:solidFill>
                  <a:srgbClr val="000000"/>
                </a:solidFill>
                <a:latin typeface="Arial"/>
              </a:endParaRPr>
            </a:p>
          </p:txBody>
        </p:sp>
        <p:sp>
          <p:nvSpPr>
            <p:cNvPr id="7" name="Textfeld 6"/>
            <p:cNvSpPr txBox="1"/>
            <p:nvPr/>
          </p:nvSpPr>
          <p:spPr>
            <a:xfrm>
              <a:off x="4450471" y="4725144"/>
              <a:ext cx="769601" cy="331165"/>
            </a:xfrm>
            <a:prstGeom prst="rect">
              <a:avLst/>
            </a:prstGeom>
            <a:noFill/>
          </p:spPr>
          <p:txBody>
            <a:bodyPr wrap="square" rtlCol="0">
              <a:spAutoFit/>
            </a:bodyPr>
            <a:lstStyle/>
            <a:p>
              <a:pPr>
                <a:defRPr/>
              </a:pPr>
              <a:r>
                <a:rPr lang="de-DE" b="1" dirty="0">
                  <a:solidFill>
                    <a:srgbClr val="FFFFFF"/>
                  </a:solidFill>
                  <a:effectLst>
                    <a:outerShdw blurRad="38100" dist="38100" dir="2700000" algn="tl">
                      <a:srgbClr val="000000">
                        <a:alpha val="43137"/>
                      </a:srgbClr>
                    </a:outerShdw>
                  </a:effectLst>
                  <a:latin typeface="Arial"/>
                </a:rPr>
                <a:t>-13%</a:t>
              </a:r>
            </a:p>
          </p:txBody>
        </p:sp>
      </p:grpSp>
      <p:sp>
        <p:nvSpPr>
          <p:cNvPr id="6" name="Textfeld 5"/>
          <p:cNvSpPr txBox="1"/>
          <p:nvPr/>
        </p:nvSpPr>
        <p:spPr>
          <a:xfrm rot="20349000">
            <a:off x="4256301" y="4446667"/>
            <a:ext cx="3021981" cy="738664"/>
          </a:xfrm>
          <a:prstGeom prst="rect">
            <a:avLst/>
          </a:prstGeom>
          <a:solidFill>
            <a:schemeClr val="accent1"/>
          </a:solidFill>
        </p:spPr>
        <p:txBody>
          <a:bodyPr wrap="square" rtlCol="0">
            <a:spAutoFit/>
          </a:bodyPr>
          <a:lstStyle/>
          <a:p>
            <a:pPr algn="ctr">
              <a:defRPr/>
            </a:pPr>
            <a:r>
              <a:rPr lang="de-DE" sz="1400" b="1" i="1" dirty="0">
                <a:solidFill>
                  <a:srgbClr val="FFFFFF"/>
                </a:solidFill>
                <a:latin typeface="Arial"/>
              </a:rPr>
              <a:t>… mit freundlicher Genehmigung</a:t>
            </a:r>
            <a:br>
              <a:rPr lang="de-DE" sz="1400" b="1" i="1" dirty="0">
                <a:solidFill>
                  <a:srgbClr val="FFFFFF"/>
                </a:solidFill>
                <a:latin typeface="Arial"/>
              </a:rPr>
            </a:br>
            <a:r>
              <a:rPr lang="de-DE" sz="1400" b="1" i="1" dirty="0">
                <a:solidFill>
                  <a:srgbClr val="FFFFFF"/>
                </a:solidFill>
                <a:latin typeface="Arial"/>
              </a:rPr>
              <a:t>von Dr. Winfried Gaßner</a:t>
            </a:r>
          </a:p>
          <a:p>
            <a:pPr algn="ctr">
              <a:defRPr/>
            </a:pPr>
            <a:r>
              <a:rPr lang="de-DE" sz="1400" b="1" i="1" dirty="0">
                <a:solidFill>
                  <a:srgbClr val="FFFFFF"/>
                </a:solidFill>
                <a:latin typeface="Arial"/>
              </a:rPr>
              <a:t>Leiter WWK Produktmanagement</a:t>
            </a:r>
          </a:p>
        </p:txBody>
      </p:sp>
      <p:pic>
        <p:nvPicPr>
          <p:cNvPr id="10" name="Grafik 9"/>
          <p:cNvPicPr>
            <a:picLocks noChangeAspect="1"/>
          </p:cNvPicPr>
          <p:nvPr/>
        </p:nvPicPr>
        <p:blipFill>
          <a:blip r:embed="rId5"/>
          <a:stretch>
            <a:fillRect/>
          </a:stretch>
        </p:blipFill>
        <p:spPr>
          <a:xfrm>
            <a:off x="2016310" y="5965782"/>
            <a:ext cx="8616194" cy="847594"/>
          </a:xfrm>
          <a:prstGeom prst="rect">
            <a:avLst/>
          </a:prstGeom>
        </p:spPr>
      </p:pic>
    </p:spTree>
    <p:extLst>
      <p:ext uri="{BB962C8B-B14F-4D97-AF65-F5344CB8AC3E}">
        <p14:creationId xmlns:p14="http://schemas.microsoft.com/office/powerpoint/2010/main" val="20397936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4104" y="1498599"/>
            <a:ext cx="3908196" cy="5221722"/>
          </a:xfrm>
          <a:prstGeom prst="rect">
            <a:avLst/>
          </a:prstGeom>
          <a:noFill/>
          <a:ln w="9525">
            <a:solidFill>
              <a:schemeClr val="bg1">
                <a:lumMod val="75000"/>
              </a:schemeClr>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2" name="Titel 1"/>
          <p:cNvSpPr>
            <a:spLocks noGrp="1"/>
          </p:cNvSpPr>
          <p:nvPr>
            <p:ph type="title"/>
          </p:nvPr>
        </p:nvSpPr>
        <p:spPr>
          <a:xfrm>
            <a:off x="2063750" y="289900"/>
            <a:ext cx="6333661" cy="855662"/>
          </a:xfrm>
        </p:spPr>
        <p:txBody>
          <a:bodyPr/>
          <a:lstStyle/>
          <a:p>
            <a:r>
              <a:rPr lang="de-DE" sz="2400" dirty="0"/>
              <a:t>WWK Rentengarantiefaktoren </a:t>
            </a:r>
            <a:r>
              <a:rPr lang="de-DE" sz="2400" i="1" dirty="0"/>
              <a:t>IntelliProtect</a:t>
            </a:r>
            <a:r>
              <a:rPr lang="de-DE" sz="2400" i="1" baseline="30000" dirty="0"/>
              <a:t>®</a:t>
            </a:r>
            <a:r>
              <a:rPr lang="de-DE" sz="2400" i="1" dirty="0"/>
              <a:t> </a:t>
            </a:r>
            <a:r>
              <a:rPr lang="de-DE" i="1" dirty="0" smtClean="0"/>
              <a:t/>
            </a:r>
            <a:br>
              <a:rPr lang="de-DE" i="1" dirty="0" smtClean="0"/>
            </a:br>
            <a:r>
              <a:rPr lang="de-DE" dirty="0" smtClean="0"/>
              <a:t>…es geht auch anders – </a:t>
            </a:r>
            <a:r>
              <a:rPr lang="de-DE" sz="1800" dirty="0"/>
              <a:t>harte Bedingungen </a:t>
            </a:r>
            <a:r>
              <a:rPr lang="de-DE" sz="1800" b="1" dirty="0">
                <a:solidFill>
                  <a:srgbClr val="E68900"/>
                </a:solidFill>
              </a:rPr>
              <a:t>RR08</a:t>
            </a:r>
            <a:r>
              <a:rPr lang="de-DE" sz="1800" dirty="0"/>
              <a:t> §1 Nr. 5</a:t>
            </a:r>
            <a:endParaRPr lang="de-DE" sz="1800" dirty="0"/>
          </a:p>
        </p:txBody>
      </p:sp>
      <p:sp>
        <p:nvSpPr>
          <p:cNvPr id="4" name="Pfeil nach unten 3"/>
          <p:cNvSpPr/>
          <p:nvPr/>
        </p:nvSpPr>
        <p:spPr bwMode="auto">
          <a:xfrm rot="3490616">
            <a:off x="8049287" y="2822872"/>
            <a:ext cx="648072" cy="1324251"/>
          </a:xfrm>
          <a:prstGeom prst="downArrow">
            <a:avLst/>
          </a:prstGeom>
          <a:solidFill>
            <a:srgbClr val="EF7F00"/>
          </a:solidFill>
          <a:ln>
            <a:solidFill>
              <a:schemeClr val="bg1"/>
            </a:solidFill>
            <a:headEnd type="none" w="med" len="med"/>
            <a:tailEnd type="none" w="med" len="med"/>
          </a:ln>
          <a:effectLst>
            <a:outerShdw blurRad="50800" dist="38100" dir="2700000" algn="tl" rotWithShape="0">
              <a:prstClr val="black">
                <a:alpha val="40000"/>
              </a:prstClr>
            </a:outerShdw>
          </a:effectLst>
          <a:extLst/>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de-DE" sz="2400" dirty="0">
              <a:solidFill>
                <a:srgbClr val="000000"/>
              </a:solidFill>
              <a:latin typeface="Arial"/>
            </a:endParaRPr>
          </a:p>
        </p:txBody>
      </p:sp>
      <p:sp>
        <p:nvSpPr>
          <p:cNvPr id="7" name="Pfeil nach unten 6"/>
          <p:cNvSpPr/>
          <p:nvPr/>
        </p:nvSpPr>
        <p:spPr bwMode="auto">
          <a:xfrm rot="3490616">
            <a:off x="8049288" y="5122726"/>
            <a:ext cx="648072" cy="1324251"/>
          </a:xfrm>
          <a:prstGeom prst="downArrow">
            <a:avLst/>
          </a:prstGeom>
          <a:solidFill>
            <a:srgbClr val="EF7F00"/>
          </a:solidFill>
          <a:ln>
            <a:solidFill>
              <a:schemeClr val="bg1"/>
            </a:solidFill>
            <a:headEnd type="none" w="med" len="med"/>
            <a:tailEnd type="none" w="med" len="med"/>
          </a:ln>
          <a:effectLst>
            <a:outerShdw blurRad="50800" dist="38100" dir="2700000" algn="tl" rotWithShape="0">
              <a:prstClr val="black">
                <a:alpha val="40000"/>
              </a:prstClr>
            </a:outerShdw>
          </a:effectLst>
          <a:extLst/>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de-DE" sz="2400" dirty="0">
              <a:solidFill>
                <a:srgbClr val="000000"/>
              </a:solidFill>
              <a:latin typeface="Arial"/>
            </a:endParaRPr>
          </a:p>
        </p:txBody>
      </p:sp>
      <p:sp>
        <p:nvSpPr>
          <p:cNvPr id="8" name="Pfeil nach unten 7"/>
          <p:cNvSpPr/>
          <p:nvPr/>
        </p:nvSpPr>
        <p:spPr bwMode="auto">
          <a:xfrm rot="18290505">
            <a:off x="3337685" y="3681917"/>
            <a:ext cx="648072" cy="1324251"/>
          </a:xfrm>
          <a:prstGeom prst="downArrow">
            <a:avLst/>
          </a:prstGeom>
          <a:solidFill>
            <a:srgbClr val="EF7F00"/>
          </a:solidFill>
          <a:ln>
            <a:solidFill>
              <a:schemeClr val="bg1"/>
            </a:solidFill>
            <a:headEnd type="none" w="med" len="med"/>
            <a:tailEnd type="none" w="med" len="med"/>
          </a:ln>
          <a:effectLst>
            <a:outerShdw blurRad="50800" dist="38100" dir="2700000" algn="tl" rotWithShape="0">
              <a:prstClr val="black">
                <a:alpha val="40000"/>
              </a:prstClr>
            </a:outerShdw>
          </a:effectLst>
          <a:extLst/>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de-DE" sz="2400" dirty="0">
              <a:solidFill>
                <a:srgbClr val="000000"/>
              </a:solidFill>
              <a:latin typeface="Arial"/>
            </a:endParaRPr>
          </a:p>
        </p:txBody>
      </p:sp>
      <p:sp>
        <p:nvSpPr>
          <p:cNvPr id="3" name="Textfeld 2"/>
          <p:cNvSpPr txBox="1"/>
          <p:nvPr/>
        </p:nvSpPr>
        <p:spPr>
          <a:xfrm>
            <a:off x="1904144" y="2566064"/>
            <a:ext cx="2250041" cy="1323439"/>
          </a:xfrm>
          <a:prstGeom prst="rect">
            <a:avLst/>
          </a:prstGeom>
          <a:noFill/>
        </p:spPr>
        <p:txBody>
          <a:bodyPr wrap="square" rtlCol="0">
            <a:spAutoFit/>
          </a:bodyPr>
          <a:lstStyle/>
          <a:p>
            <a:pPr algn="ctr">
              <a:defRPr/>
            </a:pPr>
            <a:r>
              <a:rPr lang="de-DE" sz="1600" dirty="0">
                <a:solidFill>
                  <a:srgbClr val="000000"/>
                </a:solidFill>
                <a:latin typeface="Arial"/>
              </a:rPr>
              <a:t>zu 100% auf das gesamte Vertragsguthaben </a:t>
            </a:r>
            <a:r>
              <a:rPr lang="de-DE" sz="1600" b="1" dirty="0">
                <a:solidFill>
                  <a:srgbClr val="000000"/>
                </a:solidFill>
                <a:latin typeface="Arial"/>
              </a:rPr>
              <a:t>inkl. Beitragserhöhungen</a:t>
            </a:r>
          </a:p>
        </p:txBody>
      </p:sp>
      <p:sp>
        <p:nvSpPr>
          <p:cNvPr id="10" name="Textfeld 9"/>
          <p:cNvSpPr txBox="1"/>
          <p:nvPr/>
        </p:nvSpPr>
        <p:spPr>
          <a:xfrm>
            <a:off x="8808380" y="4816869"/>
            <a:ext cx="1849347" cy="923330"/>
          </a:xfrm>
          <a:prstGeom prst="rect">
            <a:avLst/>
          </a:prstGeom>
          <a:noFill/>
        </p:spPr>
        <p:txBody>
          <a:bodyPr wrap="square" rtlCol="0">
            <a:spAutoFit/>
          </a:bodyPr>
          <a:lstStyle/>
          <a:p>
            <a:pPr algn="ctr">
              <a:defRPr/>
            </a:pPr>
            <a:r>
              <a:rPr lang="de-DE" dirty="0">
                <a:solidFill>
                  <a:srgbClr val="000000"/>
                </a:solidFill>
                <a:latin typeface="Arial"/>
              </a:rPr>
              <a:t>inkl. Besserstellungs-option</a:t>
            </a:r>
          </a:p>
        </p:txBody>
      </p:sp>
      <p:sp>
        <p:nvSpPr>
          <p:cNvPr id="11" name="Textfeld 10"/>
          <p:cNvSpPr txBox="1"/>
          <p:nvPr/>
        </p:nvSpPr>
        <p:spPr>
          <a:xfrm>
            <a:off x="8911120" y="2581452"/>
            <a:ext cx="1181529" cy="646331"/>
          </a:xfrm>
          <a:prstGeom prst="rect">
            <a:avLst/>
          </a:prstGeom>
          <a:noFill/>
        </p:spPr>
        <p:txBody>
          <a:bodyPr wrap="square" rtlCol="0">
            <a:spAutoFit/>
          </a:bodyPr>
          <a:lstStyle/>
          <a:p>
            <a:pPr algn="ctr">
              <a:defRPr/>
            </a:pPr>
            <a:r>
              <a:rPr lang="de-DE" dirty="0">
                <a:solidFill>
                  <a:srgbClr val="000000"/>
                </a:solidFill>
                <a:latin typeface="Arial"/>
              </a:rPr>
              <a:t>harte Garantie</a:t>
            </a:r>
          </a:p>
        </p:txBody>
      </p:sp>
    </p:spTree>
    <p:extLst>
      <p:ext uri="{BB962C8B-B14F-4D97-AF65-F5344CB8AC3E}">
        <p14:creationId xmlns:p14="http://schemas.microsoft.com/office/powerpoint/2010/main" val="23878346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3" grpId="0"/>
      <p:bldP spid="10" grpId="0"/>
      <p:bldP spid="11"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a:spLocks noGrp="1" noChangeArrowheads="1"/>
          </p:cNvSpPr>
          <p:nvPr>
            <p:ph type="title" idx="4294967295"/>
          </p:nvPr>
        </p:nvSpPr>
        <p:spPr>
          <a:xfrm>
            <a:off x="1829921" y="232390"/>
            <a:ext cx="7886700" cy="1325563"/>
          </a:xfrm>
        </p:spPr>
        <p:txBody>
          <a:bodyPr>
            <a:normAutofit/>
          </a:bodyPr>
          <a:lstStyle/>
          <a:p>
            <a:r>
              <a:rPr lang="de-DE" sz="3600" dirty="0">
                <a:solidFill>
                  <a:schemeClr val="bg1"/>
                </a:solidFill>
              </a:rPr>
              <a:t>Todesfallleistung in der Ansparphase</a:t>
            </a:r>
            <a:endParaRPr lang="de-DE" sz="3600" baseline="30000" dirty="0">
              <a:solidFill>
                <a:schemeClr val="bg1"/>
              </a:solidFill>
            </a:endParaRPr>
          </a:p>
        </p:txBody>
      </p:sp>
      <p:sp>
        <p:nvSpPr>
          <p:cNvPr id="39939" name="Rectangle 4"/>
          <p:cNvSpPr>
            <a:spLocks noGrp="1" noChangeArrowheads="1"/>
          </p:cNvSpPr>
          <p:nvPr>
            <p:ph type="body" sz="half" idx="4294967295"/>
          </p:nvPr>
        </p:nvSpPr>
        <p:spPr>
          <a:xfrm>
            <a:off x="2285834" y="1546226"/>
            <a:ext cx="6474462" cy="4894264"/>
          </a:xfrm>
        </p:spPr>
        <p:txBody>
          <a:bodyPr/>
          <a:lstStyle/>
          <a:p>
            <a:pPr>
              <a:buFontTx/>
              <a:buNone/>
            </a:pPr>
            <a:r>
              <a:rPr lang="de-DE" sz="1800" dirty="0"/>
              <a:t>RGF auf </a:t>
            </a:r>
            <a:r>
              <a:rPr lang="de-DE" sz="1800" b="1" dirty="0">
                <a:solidFill>
                  <a:schemeClr val="accent1"/>
                </a:solidFill>
              </a:rPr>
              <a:t>Gesamtguthaben</a:t>
            </a:r>
            <a:r>
              <a:rPr lang="de-DE" sz="1800" dirty="0"/>
              <a:t> </a:t>
            </a:r>
            <a:r>
              <a:rPr lang="de-DE" sz="1800" dirty="0"/>
              <a:t>oder </a:t>
            </a:r>
            <a:r>
              <a:rPr lang="de-DE" sz="1800" b="1" dirty="0">
                <a:solidFill>
                  <a:srgbClr val="FF0000"/>
                </a:solidFill>
              </a:rPr>
              <a:t>eingezahlte Beiträge</a:t>
            </a:r>
            <a:r>
              <a:rPr lang="de-DE" sz="1800" dirty="0"/>
              <a:t>?</a:t>
            </a:r>
            <a:endParaRPr lang="de-DE" sz="1800" dirty="0"/>
          </a:p>
        </p:txBody>
      </p:sp>
      <p:pic>
        <p:nvPicPr>
          <p:cNvPr id="39940" name="Picture 14" descr="smilie00019"/>
          <p:cNvPicPr>
            <a:picLocks noGrp="1" noChangeAspect="1" noChangeArrowheads="1" noCrop="1"/>
          </p:cNvPicPr>
          <p:nvPr>
            <p:ph sz="quarter" idx="4294967295"/>
          </p:nvPr>
        </p:nvPicPr>
        <p:blipFill>
          <a:blip r:embed="rId2">
            <a:extLst>
              <a:ext uri="{28A0092B-C50C-407E-A947-70E740481C1C}">
                <a14:useLocalDpi xmlns:a14="http://schemas.microsoft.com/office/drawing/2010/main" val="0"/>
              </a:ext>
            </a:extLst>
          </a:blip>
          <a:srcRect/>
          <a:stretch>
            <a:fillRect/>
          </a:stretch>
        </p:blipFill>
        <p:spPr>
          <a:xfrm>
            <a:off x="6749118" y="2306205"/>
            <a:ext cx="357188" cy="438150"/>
          </a:xfrm>
          <a:noFill/>
        </p:spPr>
      </p:pic>
      <p:sp>
        <p:nvSpPr>
          <p:cNvPr id="39941" name="Rectangle 5"/>
          <p:cNvSpPr>
            <a:spLocks noChangeArrowheads="1"/>
          </p:cNvSpPr>
          <p:nvPr/>
        </p:nvSpPr>
        <p:spPr bwMode="auto">
          <a:xfrm>
            <a:off x="2909888" y="1546225"/>
            <a:ext cx="6426994" cy="45735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marL="342900" indent="-342900">
              <a:defRPr sz="2400">
                <a:solidFill>
                  <a:schemeClr val="tx1"/>
                </a:solidFill>
                <a:latin typeface="Arial" panose="020B0604020202020204" pitchFamily="34" charset="0"/>
                <a:ea typeface="ヒラギノ角ゴ Pro W3" pitchFamily="124" charset="-128"/>
              </a:defRPr>
            </a:lvl1pPr>
            <a:lvl2pPr marL="742950" indent="-285750">
              <a:defRPr sz="2400">
                <a:solidFill>
                  <a:schemeClr val="tx1"/>
                </a:solidFill>
                <a:latin typeface="Arial" panose="020B0604020202020204" pitchFamily="34" charset="0"/>
                <a:ea typeface="ヒラギノ角ゴ Pro W3" pitchFamily="124" charset="-128"/>
              </a:defRPr>
            </a:lvl2pPr>
            <a:lvl3pPr marL="1143000" indent="-228600">
              <a:defRPr sz="2400">
                <a:solidFill>
                  <a:schemeClr val="tx1"/>
                </a:solidFill>
                <a:latin typeface="Arial" panose="020B0604020202020204" pitchFamily="34" charset="0"/>
                <a:ea typeface="ヒラギノ角ゴ Pro W3" pitchFamily="124" charset="-128"/>
              </a:defRPr>
            </a:lvl3pPr>
            <a:lvl4pPr marL="1600200" indent="-228600">
              <a:defRPr sz="2400">
                <a:solidFill>
                  <a:schemeClr val="tx1"/>
                </a:solidFill>
                <a:latin typeface="Arial" panose="020B0604020202020204" pitchFamily="34" charset="0"/>
                <a:ea typeface="ヒラギノ角ゴ Pro W3" pitchFamily="124" charset="-128"/>
              </a:defRPr>
            </a:lvl4pPr>
            <a:lvl5pPr marL="2057400" indent="-228600">
              <a:defRPr sz="2400">
                <a:solidFill>
                  <a:schemeClr val="tx1"/>
                </a:solidFill>
                <a:latin typeface="Arial" panose="020B0604020202020204" pitchFamily="34" charset="0"/>
                <a:ea typeface="ヒラギノ角ゴ Pro W3" pitchFamily="12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2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2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2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24" charset="-128"/>
              </a:defRPr>
            </a:lvl9pPr>
          </a:lstStyle>
          <a:p>
            <a:pPr>
              <a:spcBef>
                <a:spcPct val="20000"/>
              </a:spcBef>
              <a:buSzPct val="130000"/>
              <a:defRPr/>
            </a:pPr>
            <a:endParaRPr lang="de-DE" sz="2000">
              <a:solidFill>
                <a:srgbClr val="000000"/>
              </a:solidFill>
              <a:cs typeface="Arial" pitchFamily="34" charset="0"/>
            </a:endParaRPr>
          </a:p>
        </p:txBody>
      </p:sp>
      <p:sp>
        <p:nvSpPr>
          <p:cNvPr id="39942" name="Text Box 6"/>
          <p:cNvSpPr txBox="1">
            <a:spLocks noChangeArrowheads="1"/>
          </p:cNvSpPr>
          <p:nvPr/>
        </p:nvSpPr>
        <p:spPr bwMode="auto">
          <a:xfrm rot="-5400000">
            <a:off x="1877600" y="2360583"/>
            <a:ext cx="72648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Arial" panose="020B0604020202020204" pitchFamily="34" charset="0"/>
                <a:ea typeface="ヒラギノ角ゴ Pro W3" pitchFamily="124" charset="-128"/>
              </a:defRPr>
            </a:lvl1pPr>
            <a:lvl2pPr marL="742950" indent="-285750">
              <a:defRPr sz="2400">
                <a:solidFill>
                  <a:schemeClr val="tx1"/>
                </a:solidFill>
                <a:latin typeface="Arial" panose="020B0604020202020204" pitchFamily="34" charset="0"/>
                <a:ea typeface="ヒラギノ角ゴ Pro W3" pitchFamily="124" charset="-128"/>
              </a:defRPr>
            </a:lvl2pPr>
            <a:lvl3pPr marL="1143000" indent="-228600">
              <a:defRPr sz="2400">
                <a:solidFill>
                  <a:schemeClr val="tx1"/>
                </a:solidFill>
                <a:latin typeface="Arial" panose="020B0604020202020204" pitchFamily="34" charset="0"/>
                <a:ea typeface="ヒラギノ角ゴ Pro W3" pitchFamily="124" charset="-128"/>
              </a:defRPr>
            </a:lvl3pPr>
            <a:lvl4pPr marL="1600200" indent="-228600">
              <a:defRPr sz="2400">
                <a:solidFill>
                  <a:schemeClr val="tx1"/>
                </a:solidFill>
                <a:latin typeface="Arial" panose="020B0604020202020204" pitchFamily="34" charset="0"/>
                <a:ea typeface="ヒラギノ角ゴ Pro W3" pitchFamily="124" charset="-128"/>
              </a:defRPr>
            </a:lvl4pPr>
            <a:lvl5pPr marL="2057400" indent="-228600">
              <a:defRPr sz="2400">
                <a:solidFill>
                  <a:schemeClr val="tx1"/>
                </a:solidFill>
                <a:latin typeface="Arial" panose="020B0604020202020204" pitchFamily="34" charset="0"/>
                <a:ea typeface="ヒラギノ角ゴ Pro W3" pitchFamily="12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2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2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2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24" charset="-128"/>
              </a:defRPr>
            </a:lvl9pPr>
          </a:lstStyle>
          <a:p>
            <a:pPr>
              <a:defRPr/>
            </a:pPr>
            <a:r>
              <a:rPr lang="de-DE" sz="2000" dirty="0">
                <a:solidFill>
                  <a:srgbClr val="000000"/>
                </a:solidFill>
                <a:cs typeface="Arial" pitchFamily="34" charset="0"/>
              </a:rPr>
              <a:t>Geld</a:t>
            </a:r>
          </a:p>
        </p:txBody>
      </p:sp>
      <p:sp>
        <p:nvSpPr>
          <p:cNvPr id="39943" name="Text Box 7"/>
          <p:cNvSpPr txBox="1">
            <a:spLocks noChangeArrowheads="1"/>
          </p:cNvSpPr>
          <p:nvPr/>
        </p:nvSpPr>
        <p:spPr bwMode="auto">
          <a:xfrm>
            <a:off x="6747867" y="6053933"/>
            <a:ext cx="61266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Arial" panose="020B0604020202020204" pitchFamily="34" charset="0"/>
                <a:ea typeface="ヒラギノ角ゴ Pro W3" pitchFamily="124" charset="-128"/>
              </a:defRPr>
            </a:lvl1pPr>
            <a:lvl2pPr marL="742950" indent="-285750">
              <a:defRPr sz="2400">
                <a:solidFill>
                  <a:schemeClr val="tx1"/>
                </a:solidFill>
                <a:latin typeface="Arial" panose="020B0604020202020204" pitchFamily="34" charset="0"/>
                <a:ea typeface="ヒラギノ角ゴ Pro W3" pitchFamily="124" charset="-128"/>
              </a:defRPr>
            </a:lvl2pPr>
            <a:lvl3pPr marL="1143000" indent="-228600">
              <a:defRPr sz="2400">
                <a:solidFill>
                  <a:schemeClr val="tx1"/>
                </a:solidFill>
                <a:latin typeface="Arial" panose="020B0604020202020204" pitchFamily="34" charset="0"/>
                <a:ea typeface="ヒラギノ角ゴ Pro W3" pitchFamily="124" charset="-128"/>
              </a:defRPr>
            </a:lvl3pPr>
            <a:lvl4pPr marL="1600200" indent="-228600">
              <a:defRPr sz="2400">
                <a:solidFill>
                  <a:schemeClr val="tx1"/>
                </a:solidFill>
                <a:latin typeface="Arial" panose="020B0604020202020204" pitchFamily="34" charset="0"/>
                <a:ea typeface="ヒラギノ角ゴ Pro W3" pitchFamily="124" charset="-128"/>
              </a:defRPr>
            </a:lvl4pPr>
            <a:lvl5pPr marL="2057400" indent="-228600">
              <a:defRPr sz="2400">
                <a:solidFill>
                  <a:schemeClr val="tx1"/>
                </a:solidFill>
                <a:latin typeface="Arial" panose="020B0604020202020204" pitchFamily="34" charset="0"/>
                <a:ea typeface="ヒラギノ角ゴ Pro W3" pitchFamily="12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2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2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2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24" charset="-128"/>
              </a:defRPr>
            </a:lvl9pPr>
          </a:lstStyle>
          <a:p>
            <a:pPr>
              <a:defRPr/>
            </a:pPr>
            <a:r>
              <a:rPr lang="de-DE" sz="2000" dirty="0">
                <a:solidFill>
                  <a:srgbClr val="000000"/>
                </a:solidFill>
                <a:cs typeface="Arial" pitchFamily="34" charset="0"/>
              </a:rPr>
              <a:t>Zeit</a:t>
            </a:r>
          </a:p>
        </p:txBody>
      </p:sp>
      <p:sp>
        <p:nvSpPr>
          <p:cNvPr id="39945" name="Line 12"/>
          <p:cNvSpPr>
            <a:spLocks noChangeShapeType="1"/>
          </p:cNvSpPr>
          <p:nvPr/>
        </p:nvSpPr>
        <p:spPr bwMode="auto">
          <a:xfrm flipV="1">
            <a:off x="2456260" y="4470403"/>
            <a:ext cx="4470653" cy="1489075"/>
          </a:xfrm>
          <a:prstGeom prst="line">
            <a:avLst/>
          </a:prstGeom>
          <a:noFill/>
          <a:ln w="76200">
            <a:solidFill>
              <a:srgbClr val="E3001B"/>
            </a:solidFill>
            <a:round/>
            <a:headEnd/>
            <a:tailEnd type="triangl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solidFill>
                <a:srgbClr val="000000"/>
              </a:solidFill>
              <a:latin typeface="Arial"/>
              <a:cs typeface="Arial" pitchFamily="34" charset="0"/>
            </a:endParaRPr>
          </a:p>
        </p:txBody>
      </p:sp>
      <p:grpSp>
        <p:nvGrpSpPr>
          <p:cNvPr id="39946" name="Group 13"/>
          <p:cNvGrpSpPr>
            <a:grpSpLocks/>
          </p:cNvGrpSpPr>
          <p:nvPr/>
        </p:nvGrpSpPr>
        <p:grpSpPr bwMode="auto">
          <a:xfrm>
            <a:off x="2401491" y="2151064"/>
            <a:ext cx="4752975" cy="3816350"/>
            <a:chOff x="657" y="1298"/>
            <a:chExt cx="3992" cy="2404"/>
          </a:xfrm>
        </p:grpSpPr>
        <p:sp>
          <p:nvSpPr>
            <p:cNvPr id="39948" name="Line 14"/>
            <p:cNvSpPr>
              <a:spLocks noChangeShapeType="1"/>
            </p:cNvSpPr>
            <p:nvPr/>
          </p:nvSpPr>
          <p:spPr bwMode="auto">
            <a:xfrm>
              <a:off x="657" y="1298"/>
              <a:ext cx="0" cy="2404"/>
            </a:xfrm>
            <a:prstGeom prst="line">
              <a:avLst/>
            </a:prstGeom>
            <a:noFill/>
            <a:ln w="38100">
              <a:solidFill>
                <a:schemeClr val="tx1"/>
              </a:solidFill>
              <a:round/>
              <a:headEnd type="arrow"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solidFill>
                  <a:srgbClr val="000000"/>
                </a:solidFill>
                <a:latin typeface="Arial"/>
                <a:cs typeface="Arial" pitchFamily="34" charset="0"/>
              </a:endParaRPr>
            </a:p>
          </p:txBody>
        </p:sp>
        <p:sp>
          <p:nvSpPr>
            <p:cNvPr id="39949" name="Line 15"/>
            <p:cNvSpPr>
              <a:spLocks noChangeShapeType="1"/>
            </p:cNvSpPr>
            <p:nvPr/>
          </p:nvSpPr>
          <p:spPr bwMode="auto">
            <a:xfrm>
              <a:off x="657" y="3702"/>
              <a:ext cx="3992" cy="0"/>
            </a:xfrm>
            <a:prstGeom prst="line">
              <a:avLst/>
            </a:prstGeom>
            <a:noFill/>
            <a:ln w="38100">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solidFill>
                  <a:srgbClr val="000000"/>
                </a:solidFill>
                <a:latin typeface="Arial"/>
                <a:cs typeface="Arial" pitchFamily="34" charset="0"/>
              </a:endParaRPr>
            </a:p>
          </p:txBody>
        </p:sp>
      </p:grpSp>
      <p:pic>
        <p:nvPicPr>
          <p:cNvPr id="39947" name="Picture 16" descr="smilie00018"/>
          <p:cNvPicPr>
            <a:picLocks noGrp="1" noChangeAspect="1" noChangeArrowheads="1" noCrop="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7023353" y="4367034"/>
            <a:ext cx="357188" cy="438150"/>
          </a:xfrm>
          <a:noFill/>
        </p:spPr>
      </p:pic>
      <p:sp>
        <p:nvSpPr>
          <p:cNvPr id="2" name="Freihandform 1"/>
          <p:cNvSpPr/>
          <p:nvPr/>
        </p:nvSpPr>
        <p:spPr>
          <a:xfrm>
            <a:off x="2430448" y="2830873"/>
            <a:ext cx="4371230" cy="3100801"/>
          </a:xfrm>
          <a:custGeom>
            <a:avLst/>
            <a:gdLst>
              <a:gd name="connsiteX0" fmla="*/ 0 w 5572888"/>
              <a:gd name="connsiteY0" fmla="*/ 3006022 h 3006022"/>
              <a:gd name="connsiteX1" fmla="*/ 71562 w 5572888"/>
              <a:gd name="connsiteY1" fmla="*/ 2958314 h 3006022"/>
              <a:gd name="connsiteX2" fmla="*/ 111319 w 5572888"/>
              <a:gd name="connsiteY2" fmla="*/ 2926509 h 3006022"/>
              <a:gd name="connsiteX3" fmla="*/ 159026 w 5572888"/>
              <a:gd name="connsiteY3" fmla="*/ 2862899 h 3006022"/>
              <a:gd name="connsiteX4" fmla="*/ 222637 w 5572888"/>
              <a:gd name="connsiteY4" fmla="*/ 2791337 h 3006022"/>
              <a:gd name="connsiteX5" fmla="*/ 238539 w 5572888"/>
              <a:gd name="connsiteY5" fmla="*/ 2767483 h 3006022"/>
              <a:gd name="connsiteX6" fmla="*/ 294199 w 5572888"/>
              <a:gd name="connsiteY6" fmla="*/ 2735678 h 3006022"/>
              <a:gd name="connsiteX7" fmla="*/ 540689 w 5572888"/>
              <a:gd name="connsiteY7" fmla="*/ 2727726 h 3006022"/>
              <a:gd name="connsiteX8" fmla="*/ 636105 w 5572888"/>
              <a:gd name="connsiteY8" fmla="*/ 2711824 h 3006022"/>
              <a:gd name="connsiteX9" fmla="*/ 675861 w 5572888"/>
              <a:gd name="connsiteY9" fmla="*/ 2703872 h 3006022"/>
              <a:gd name="connsiteX10" fmla="*/ 731520 w 5572888"/>
              <a:gd name="connsiteY10" fmla="*/ 2711824 h 3006022"/>
              <a:gd name="connsiteX11" fmla="*/ 842839 w 5572888"/>
              <a:gd name="connsiteY11" fmla="*/ 2672067 h 3006022"/>
              <a:gd name="connsiteX12" fmla="*/ 890546 w 5572888"/>
              <a:gd name="connsiteY12" fmla="*/ 2616408 h 3006022"/>
              <a:gd name="connsiteX13" fmla="*/ 898498 w 5572888"/>
              <a:gd name="connsiteY13" fmla="*/ 2592554 h 3006022"/>
              <a:gd name="connsiteX14" fmla="*/ 922352 w 5572888"/>
              <a:gd name="connsiteY14" fmla="*/ 2584603 h 3006022"/>
              <a:gd name="connsiteX15" fmla="*/ 946205 w 5572888"/>
              <a:gd name="connsiteY15" fmla="*/ 2560749 h 3006022"/>
              <a:gd name="connsiteX16" fmla="*/ 970059 w 5572888"/>
              <a:gd name="connsiteY16" fmla="*/ 2528944 h 3006022"/>
              <a:gd name="connsiteX17" fmla="*/ 1017767 w 5572888"/>
              <a:gd name="connsiteY17" fmla="*/ 2505090 h 3006022"/>
              <a:gd name="connsiteX18" fmla="*/ 1089329 w 5572888"/>
              <a:gd name="connsiteY18" fmla="*/ 2457382 h 3006022"/>
              <a:gd name="connsiteX19" fmla="*/ 1160891 w 5572888"/>
              <a:gd name="connsiteY19" fmla="*/ 2385820 h 3006022"/>
              <a:gd name="connsiteX20" fmla="*/ 1184745 w 5572888"/>
              <a:gd name="connsiteY20" fmla="*/ 2361966 h 3006022"/>
              <a:gd name="connsiteX21" fmla="*/ 1232452 w 5572888"/>
              <a:gd name="connsiteY21" fmla="*/ 2306307 h 3006022"/>
              <a:gd name="connsiteX22" fmla="*/ 1248355 w 5572888"/>
              <a:gd name="connsiteY22" fmla="*/ 2282453 h 3006022"/>
              <a:gd name="connsiteX23" fmla="*/ 1272209 w 5572888"/>
              <a:gd name="connsiteY23" fmla="*/ 2274502 h 3006022"/>
              <a:gd name="connsiteX24" fmla="*/ 1343771 w 5572888"/>
              <a:gd name="connsiteY24" fmla="*/ 2258599 h 3006022"/>
              <a:gd name="connsiteX25" fmla="*/ 1590261 w 5572888"/>
              <a:gd name="connsiteY25" fmla="*/ 2274502 h 3006022"/>
              <a:gd name="connsiteX26" fmla="*/ 1614115 w 5572888"/>
              <a:gd name="connsiteY26" fmla="*/ 2266551 h 3006022"/>
              <a:gd name="connsiteX27" fmla="*/ 1685677 w 5572888"/>
              <a:gd name="connsiteY27" fmla="*/ 2202940 h 3006022"/>
              <a:gd name="connsiteX28" fmla="*/ 1701579 w 5572888"/>
              <a:gd name="connsiteY28" fmla="*/ 2179086 h 3006022"/>
              <a:gd name="connsiteX29" fmla="*/ 1725433 w 5572888"/>
              <a:gd name="connsiteY29" fmla="*/ 2099573 h 3006022"/>
              <a:gd name="connsiteX30" fmla="*/ 1749287 w 5572888"/>
              <a:gd name="connsiteY30" fmla="*/ 2051866 h 3006022"/>
              <a:gd name="connsiteX31" fmla="*/ 1789044 w 5572888"/>
              <a:gd name="connsiteY31" fmla="*/ 2004158 h 3006022"/>
              <a:gd name="connsiteX32" fmla="*/ 1956021 w 5572888"/>
              <a:gd name="connsiteY32" fmla="*/ 1996206 h 3006022"/>
              <a:gd name="connsiteX33" fmla="*/ 1995778 w 5572888"/>
              <a:gd name="connsiteY33" fmla="*/ 2004158 h 3006022"/>
              <a:gd name="connsiteX34" fmla="*/ 2019632 w 5572888"/>
              <a:gd name="connsiteY34" fmla="*/ 2012109 h 3006022"/>
              <a:gd name="connsiteX35" fmla="*/ 2043485 w 5572888"/>
              <a:gd name="connsiteY35" fmla="*/ 2004158 h 3006022"/>
              <a:gd name="connsiteX36" fmla="*/ 2138901 w 5572888"/>
              <a:gd name="connsiteY36" fmla="*/ 1940547 h 3006022"/>
              <a:gd name="connsiteX37" fmla="*/ 2274073 w 5572888"/>
              <a:gd name="connsiteY37" fmla="*/ 1916693 h 3006022"/>
              <a:gd name="connsiteX38" fmla="*/ 2321781 w 5572888"/>
              <a:gd name="connsiteY38" fmla="*/ 1868986 h 3006022"/>
              <a:gd name="connsiteX39" fmla="*/ 2401294 w 5572888"/>
              <a:gd name="connsiteY39" fmla="*/ 1813326 h 3006022"/>
              <a:gd name="connsiteX40" fmla="*/ 2472856 w 5572888"/>
              <a:gd name="connsiteY40" fmla="*/ 1741765 h 3006022"/>
              <a:gd name="connsiteX41" fmla="*/ 2496710 w 5572888"/>
              <a:gd name="connsiteY41" fmla="*/ 1717911 h 3006022"/>
              <a:gd name="connsiteX42" fmla="*/ 2560320 w 5572888"/>
              <a:gd name="connsiteY42" fmla="*/ 1694057 h 3006022"/>
              <a:gd name="connsiteX43" fmla="*/ 2608028 w 5572888"/>
              <a:gd name="connsiteY43" fmla="*/ 1654300 h 3006022"/>
              <a:gd name="connsiteX44" fmla="*/ 2631882 w 5572888"/>
              <a:gd name="connsiteY44" fmla="*/ 1646349 h 3006022"/>
              <a:gd name="connsiteX45" fmla="*/ 2695492 w 5572888"/>
              <a:gd name="connsiteY45" fmla="*/ 1606592 h 3006022"/>
              <a:gd name="connsiteX46" fmla="*/ 2711395 w 5572888"/>
              <a:gd name="connsiteY46" fmla="*/ 1574787 h 3006022"/>
              <a:gd name="connsiteX47" fmla="*/ 2759103 w 5572888"/>
              <a:gd name="connsiteY47" fmla="*/ 1558885 h 3006022"/>
              <a:gd name="connsiteX48" fmla="*/ 2775005 w 5572888"/>
              <a:gd name="connsiteY48" fmla="*/ 1527079 h 3006022"/>
              <a:gd name="connsiteX49" fmla="*/ 2782957 w 5572888"/>
              <a:gd name="connsiteY49" fmla="*/ 1503226 h 3006022"/>
              <a:gd name="connsiteX50" fmla="*/ 2838616 w 5572888"/>
              <a:gd name="connsiteY50" fmla="*/ 1455518 h 3006022"/>
              <a:gd name="connsiteX51" fmla="*/ 2941983 w 5572888"/>
              <a:gd name="connsiteY51" fmla="*/ 1360102 h 3006022"/>
              <a:gd name="connsiteX52" fmla="*/ 2989691 w 5572888"/>
              <a:gd name="connsiteY52" fmla="*/ 1336248 h 3006022"/>
              <a:gd name="connsiteX53" fmla="*/ 3077155 w 5572888"/>
              <a:gd name="connsiteY53" fmla="*/ 1320346 h 3006022"/>
              <a:gd name="connsiteX54" fmla="*/ 3132814 w 5572888"/>
              <a:gd name="connsiteY54" fmla="*/ 1328297 h 3006022"/>
              <a:gd name="connsiteX55" fmla="*/ 3252084 w 5572888"/>
              <a:gd name="connsiteY55" fmla="*/ 1376005 h 3006022"/>
              <a:gd name="connsiteX56" fmla="*/ 3323645 w 5572888"/>
              <a:gd name="connsiteY56" fmla="*/ 1391907 h 3006022"/>
              <a:gd name="connsiteX57" fmla="*/ 3379305 w 5572888"/>
              <a:gd name="connsiteY57" fmla="*/ 1383956 h 3006022"/>
              <a:gd name="connsiteX58" fmla="*/ 3482672 w 5572888"/>
              <a:gd name="connsiteY58" fmla="*/ 1320346 h 3006022"/>
              <a:gd name="connsiteX59" fmla="*/ 3554233 w 5572888"/>
              <a:gd name="connsiteY59" fmla="*/ 1280589 h 3006022"/>
              <a:gd name="connsiteX60" fmla="*/ 3586039 w 5572888"/>
              <a:gd name="connsiteY60" fmla="*/ 1264686 h 3006022"/>
              <a:gd name="connsiteX61" fmla="*/ 3625795 w 5572888"/>
              <a:gd name="connsiteY61" fmla="*/ 1256735 h 3006022"/>
              <a:gd name="connsiteX62" fmla="*/ 3649649 w 5572888"/>
              <a:gd name="connsiteY62" fmla="*/ 1248784 h 3006022"/>
              <a:gd name="connsiteX63" fmla="*/ 3681454 w 5572888"/>
              <a:gd name="connsiteY63" fmla="*/ 1216979 h 3006022"/>
              <a:gd name="connsiteX64" fmla="*/ 3697357 w 5572888"/>
              <a:gd name="connsiteY64" fmla="*/ 1193125 h 3006022"/>
              <a:gd name="connsiteX65" fmla="*/ 3816626 w 5572888"/>
              <a:gd name="connsiteY65" fmla="*/ 1129514 h 3006022"/>
              <a:gd name="connsiteX66" fmla="*/ 3919993 w 5572888"/>
              <a:gd name="connsiteY66" fmla="*/ 1073855 h 3006022"/>
              <a:gd name="connsiteX67" fmla="*/ 4086971 w 5572888"/>
              <a:gd name="connsiteY67" fmla="*/ 1137466 h 3006022"/>
              <a:gd name="connsiteX68" fmla="*/ 4118776 w 5572888"/>
              <a:gd name="connsiteY68" fmla="*/ 1145417 h 3006022"/>
              <a:gd name="connsiteX69" fmla="*/ 4198289 w 5572888"/>
              <a:gd name="connsiteY69" fmla="*/ 1153368 h 3006022"/>
              <a:gd name="connsiteX70" fmla="*/ 4222143 w 5572888"/>
              <a:gd name="connsiteY70" fmla="*/ 1065904 h 3006022"/>
              <a:gd name="connsiteX71" fmla="*/ 4230094 w 5572888"/>
              <a:gd name="connsiteY71" fmla="*/ 1018196 h 3006022"/>
              <a:gd name="connsiteX72" fmla="*/ 4301656 w 5572888"/>
              <a:gd name="connsiteY72" fmla="*/ 922780 h 3006022"/>
              <a:gd name="connsiteX73" fmla="*/ 4325510 w 5572888"/>
              <a:gd name="connsiteY73" fmla="*/ 914829 h 3006022"/>
              <a:gd name="connsiteX74" fmla="*/ 4341412 w 5572888"/>
              <a:gd name="connsiteY74" fmla="*/ 890975 h 3006022"/>
              <a:gd name="connsiteX75" fmla="*/ 4365266 w 5572888"/>
              <a:gd name="connsiteY75" fmla="*/ 883024 h 3006022"/>
              <a:gd name="connsiteX76" fmla="*/ 4389120 w 5572888"/>
              <a:gd name="connsiteY76" fmla="*/ 867121 h 3006022"/>
              <a:gd name="connsiteX77" fmla="*/ 4428877 w 5572888"/>
              <a:gd name="connsiteY77" fmla="*/ 851219 h 3006022"/>
              <a:gd name="connsiteX78" fmla="*/ 4484536 w 5572888"/>
              <a:gd name="connsiteY78" fmla="*/ 819413 h 3006022"/>
              <a:gd name="connsiteX79" fmla="*/ 4579952 w 5572888"/>
              <a:gd name="connsiteY79" fmla="*/ 795559 h 3006022"/>
              <a:gd name="connsiteX80" fmla="*/ 4603805 w 5572888"/>
              <a:gd name="connsiteY80" fmla="*/ 771706 h 3006022"/>
              <a:gd name="connsiteX81" fmla="*/ 4635611 w 5572888"/>
              <a:gd name="connsiteY81" fmla="*/ 731949 h 3006022"/>
              <a:gd name="connsiteX82" fmla="*/ 4659465 w 5572888"/>
              <a:gd name="connsiteY82" fmla="*/ 716046 h 3006022"/>
              <a:gd name="connsiteX83" fmla="*/ 4707172 w 5572888"/>
              <a:gd name="connsiteY83" fmla="*/ 676290 h 3006022"/>
              <a:gd name="connsiteX84" fmla="*/ 4786685 w 5572888"/>
              <a:gd name="connsiteY84" fmla="*/ 636533 h 3006022"/>
              <a:gd name="connsiteX85" fmla="*/ 4866199 w 5572888"/>
              <a:gd name="connsiteY85" fmla="*/ 708095 h 3006022"/>
              <a:gd name="connsiteX86" fmla="*/ 4921858 w 5572888"/>
              <a:gd name="connsiteY86" fmla="*/ 731949 h 3006022"/>
              <a:gd name="connsiteX87" fmla="*/ 4993419 w 5572888"/>
              <a:gd name="connsiteY87" fmla="*/ 723998 h 3006022"/>
              <a:gd name="connsiteX88" fmla="*/ 5017273 w 5572888"/>
              <a:gd name="connsiteY88" fmla="*/ 716046 h 3006022"/>
              <a:gd name="connsiteX89" fmla="*/ 5025225 w 5572888"/>
              <a:gd name="connsiteY89" fmla="*/ 692192 h 3006022"/>
              <a:gd name="connsiteX90" fmla="*/ 5041127 w 5572888"/>
              <a:gd name="connsiteY90" fmla="*/ 652436 h 3006022"/>
              <a:gd name="connsiteX91" fmla="*/ 5064981 w 5572888"/>
              <a:gd name="connsiteY91" fmla="*/ 660387 h 3006022"/>
              <a:gd name="connsiteX92" fmla="*/ 5096786 w 5572888"/>
              <a:gd name="connsiteY92" fmla="*/ 596777 h 3006022"/>
              <a:gd name="connsiteX93" fmla="*/ 5104738 w 5572888"/>
              <a:gd name="connsiteY93" fmla="*/ 572923 h 3006022"/>
              <a:gd name="connsiteX94" fmla="*/ 5128592 w 5572888"/>
              <a:gd name="connsiteY94" fmla="*/ 564972 h 3006022"/>
              <a:gd name="connsiteX95" fmla="*/ 5152445 w 5572888"/>
              <a:gd name="connsiteY95" fmla="*/ 549069 h 3006022"/>
              <a:gd name="connsiteX96" fmla="*/ 5168348 w 5572888"/>
              <a:gd name="connsiteY96" fmla="*/ 525215 h 3006022"/>
              <a:gd name="connsiteX97" fmla="*/ 5192202 w 5572888"/>
              <a:gd name="connsiteY97" fmla="*/ 493410 h 3006022"/>
              <a:gd name="connsiteX98" fmla="*/ 5216056 w 5572888"/>
              <a:gd name="connsiteY98" fmla="*/ 477507 h 3006022"/>
              <a:gd name="connsiteX99" fmla="*/ 5247861 w 5572888"/>
              <a:gd name="connsiteY99" fmla="*/ 493410 h 3006022"/>
              <a:gd name="connsiteX100" fmla="*/ 5271715 w 5572888"/>
              <a:gd name="connsiteY100" fmla="*/ 501361 h 3006022"/>
              <a:gd name="connsiteX101" fmla="*/ 5303520 w 5572888"/>
              <a:gd name="connsiteY101" fmla="*/ 517264 h 3006022"/>
              <a:gd name="connsiteX102" fmla="*/ 5327374 w 5572888"/>
              <a:gd name="connsiteY102" fmla="*/ 509312 h 3006022"/>
              <a:gd name="connsiteX103" fmla="*/ 5335325 w 5572888"/>
              <a:gd name="connsiteY103" fmla="*/ 485459 h 3006022"/>
              <a:gd name="connsiteX104" fmla="*/ 5351228 w 5572888"/>
              <a:gd name="connsiteY104" fmla="*/ 461605 h 3006022"/>
              <a:gd name="connsiteX105" fmla="*/ 5359179 w 5572888"/>
              <a:gd name="connsiteY105" fmla="*/ 318481 h 3006022"/>
              <a:gd name="connsiteX106" fmla="*/ 5367131 w 5572888"/>
              <a:gd name="connsiteY106" fmla="*/ 151504 h 3006022"/>
              <a:gd name="connsiteX107" fmla="*/ 5390985 w 5572888"/>
              <a:gd name="connsiteY107" fmla="*/ 135601 h 3006022"/>
              <a:gd name="connsiteX108" fmla="*/ 5494352 w 5572888"/>
              <a:gd name="connsiteY108" fmla="*/ 135601 h 3006022"/>
              <a:gd name="connsiteX109" fmla="*/ 5510254 w 5572888"/>
              <a:gd name="connsiteY109" fmla="*/ 111747 h 3006022"/>
              <a:gd name="connsiteX110" fmla="*/ 5526157 w 5572888"/>
              <a:gd name="connsiteY110" fmla="*/ 64039 h 3006022"/>
              <a:gd name="connsiteX111" fmla="*/ 5534108 w 5572888"/>
              <a:gd name="connsiteY111" fmla="*/ 8380 h 3006022"/>
              <a:gd name="connsiteX112" fmla="*/ 5526157 w 5572888"/>
              <a:gd name="connsiteY112" fmla="*/ 429 h 3006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5572888" h="3006022">
                <a:moveTo>
                  <a:pt x="0" y="3006022"/>
                </a:moveTo>
                <a:cubicBezTo>
                  <a:pt x="18928" y="2994665"/>
                  <a:pt x="54998" y="2974878"/>
                  <a:pt x="71562" y="2958314"/>
                </a:cubicBezTo>
                <a:cubicBezTo>
                  <a:pt x="107527" y="2922349"/>
                  <a:pt x="64881" y="2941988"/>
                  <a:pt x="111319" y="2926509"/>
                </a:cubicBezTo>
                <a:cubicBezTo>
                  <a:pt x="180105" y="2857723"/>
                  <a:pt x="113809" y="2930724"/>
                  <a:pt x="159026" y="2862899"/>
                </a:cubicBezTo>
                <a:cubicBezTo>
                  <a:pt x="194112" y="2810270"/>
                  <a:pt x="184208" y="2836172"/>
                  <a:pt x="222637" y="2791337"/>
                </a:cubicBezTo>
                <a:cubicBezTo>
                  <a:pt x="228856" y="2784081"/>
                  <a:pt x="231782" y="2774240"/>
                  <a:pt x="238539" y="2767483"/>
                </a:cubicBezTo>
                <a:cubicBezTo>
                  <a:pt x="245222" y="2760799"/>
                  <a:pt x="287376" y="2736263"/>
                  <a:pt x="294199" y="2735678"/>
                </a:cubicBezTo>
                <a:cubicBezTo>
                  <a:pt x="376105" y="2728657"/>
                  <a:pt x="458526" y="2730377"/>
                  <a:pt x="540689" y="2727726"/>
                </a:cubicBezTo>
                <a:lnTo>
                  <a:pt x="636105" y="2711824"/>
                </a:lnTo>
                <a:cubicBezTo>
                  <a:pt x="649414" y="2709475"/>
                  <a:pt x="662347" y="2703872"/>
                  <a:pt x="675861" y="2703872"/>
                </a:cubicBezTo>
                <a:cubicBezTo>
                  <a:pt x="694602" y="2703872"/>
                  <a:pt x="712967" y="2709173"/>
                  <a:pt x="731520" y="2711824"/>
                </a:cubicBezTo>
                <a:cubicBezTo>
                  <a:pt x="786202" y="2704988"/>
                  <a:pt x="802300" y="2712606"/>
                  <a:pt x="842839" y="2672067"/>
                </a:cubicBezTo>
                <a:cubicBezTo>
                  <a:pt x="862405" y="2652501"/>
                  <a:pt x="878435" y="2640629"/>
                  <a:pt x="890546" y="2616408"/>
                </a:cubicBezTo>
                <a:cubicBezTo>
                  <a:pt x="894294" y="2608911"/>
                  <a:pt x="892571" y="2598481"/>
                  <a:pt x="898498" y="2592554"/>
                </a:cubicBezTo>
                <a:cubicBezTo>
                  <a:pt x="904425" y="2586628"/>
                  <a:pt x="914401" y="2587253"/>
                  <a:pt x="922352" y="2584603"/>
                </a:cubicBezTo>
                <a:cubicBezTo>
                  <a:pt x="930303" y="2576652"/>
                  <a:pt x="938887" y="2569287"/>
                  <a:pt x="946205" y="2560749"/>
                </a:cubicBezTo>
                <a:cubicBezTo>
                  <a:pt x="954829" y="2550687"/>
                  <a:pt x="960688" y="2538315"/>
                  <a:pt x="970059" y="2528944"/>
                </a:cubicBezTo>
                <a:cubicBezTo>
                  <a:pt x="989161" y="2509842"/>
                  <a:pt x="995131" y="2514791"/>
                  <a:pt x="1017767" y="2505090"/>
                </a:cubicBezTo>
                <a:cubicBezTo>
                  <a:pt x="1049235" y="2491604"/>
                  <a:pt x="1062533" y="2482264"/>
                  <a:pt x="1089329" y="2457382"/>
                </a:cubicBezTo>
                <a:cubicBezTo>
                  <a:pt x="1114050" y="2434427"/>
                  <a:pt x="1137037" y="2409674"/>
                  <a:pt x="1160891" y="2385820"/>
                </a:cubicBezTo>
                <a:cubicBezTo>
                  <a:pt x="1168842" y="2377869"/>
                  <a:pt x="1178508" y="2371322"/>
                  <a:pt x="1184745" y="2361966"/>
                </a:cubicBezTo>
                <a:cubicBezTo>
                  <a:pt x="1221250" y="2307207"/>
                  <a:pt x="1174613" y="2373785"/>
                  <a:pt x="1232452" y="2306307"/>
                </a:cubicBezTo>
                <a:cubicBezTo>
                  <a:pt x="1238671" y="2299051"/>
                  <a:pt x="1240893" y="2288423"/>
                  <a:pt x="1248355" y="2282453"/>
                </a:cubicBezTo>
                <a:cubicBezTo>
                  <a:pt x="1254900" y="2277217"/>
                  <a:pt x="1264150" y="2276804"/>
                  <a:pt x="1272209" y="2274502"/>
                </a:cubicBezTo>
                <a:cubicBezTo>
                  <a:pt x="1298406" y="2267017"/>
                  <a:pt x="1316449" y="2264064"/>
                  <a:pt x="1343771" y="2258599"/>
                </a:cubicBezTo>
                <a:cubicBezTo>
                  <a:pt x="1482607" y="2276708"/>
                  <a:pt x="1488323" y="2293035"/>
                  <a:pt x="1590261" y="2274502"/>
                </a:cubicBezTo>
                <a:cubicBezTo>
                  <a:pt x="1598507" y="2273003"/>
                  <a:pt x="1606164" y="2269201"/>
                  <a:pt x="1614115" y="2266551"/>
                </a:cubicBezTo>
                <a:cubicBezTo>
                  <a:pt x="1648280" y="2240927"/>
                  <a:pt x="1654415" y="2238668"/>
                  <a:pt x="1685677" y="2202940"/>
                </a:cubicBezTo>
                <a:cubicBezTo>
                  <a:pt x="1691970" y="2195748"/>
                  <a:pt x="1696278" y="2187037"/>
                  <a:pt x="1701579" y="2179086"/>
                </a:cubicBezTo>
                <a:cubicBezTo>
                  <a:pt x="1707285" y="2156264"/>
                  <a:pt x="1715757" y="2118924"/>
                  <a:pt x="1725433" y="2099573"/>
                </a:cubicBezTo>
                <a:cubicBezTo>
                  <a:pt x="1733384" y="2083671"/>
                  <a:pt x="1739425" y="2066659"/>
                  <a:pt x="1749287" y="2051866"/>
                </a:cubicBezTo>
                <a:cubicBezTo>
                  <a:pt x="1760770" y="2034642"/>
                  <a:pt x="1769055" y="2009540"/>
                  <a:pt x="1789044" y="2004158"/>
                </a:cubicBezTo>
                <a:cubicBezTo>
                  <a:pt x="1842850" y="1989672"/>
                  <a:pt x="1900362" y="1998857"/>
                  <a:pt x="1956021" y="1996206"/>
                </a:cubicBezTo>
                <a:cubicBezTo>
                  <a:pt x="1969273" y="1998857"/>
                  <a:pt x="1982667" y="2000880"/>
                  <a:pt x="1995778" y="2004158"/>
                </a:cubicBezTo>
                <a:cubicBezTo>
                  <a:pt x="2003909" y="2006191"/>
                  <a:pt x="2011251" y="2012109"/>
                  <a:pt x="2019632" y="2012109"/>
                </a:cubicBezTo>
                <a:cubicBezTo>
                  <a:pt x="2028013" y="2012109"/>
                  <a:pt x="2035534" y="2006808"/>
                  <a:pt x="2043485" y="2004158"/>
                </a:cubicBezTo>
                <a:cubicBezTo>
                  <a:pt x="2053067" y="1996971"/>
                  <a:pt x="2111793" y="1947001"/>
                  <a:pt x="2138901" y="1940547"/>
                </a:cubicBezTo>
                <a:cubicBezTo>
                  <a:pt x="2183410" y="1929949"/>
                  <a:pt x="2229016" y="1924644"/>
                  <a:pt x="2274073" y="1916693"/>
                </a:cubicBezTo>
                <a:cubicBezTo>
                  <a:pt x="2289976" y="1900791"/>
                  <a:pt x="2303069" y="1881461"/>
                  <a:pt x="2321781" y="1868986"/>
                </a:cubicBezTo>
                <a:cubicBezTo>
                  <a:pt x="2334668" y="1860395"/>
                  <a:pt x="2385988" y="1827455"/>
                  <a:pt x="2401294" y="1813326"/>
                </a:cubicBezTo>
                <a:cubicBezTo>
                  <a:pt x="2426082" y="1790445"/>
                  <a:pt x="2449002" y="1765619"/>
                  <a:pt x="2472856" y="1741765"/>
                </a:cubicBezTo>
                <a:cubicBezTo>
                  <a:pt x="2480807" y="1733814"/>
                  <a:pt x="2486042" y="1721467"/>
                  <a:pt x="2496710" y="1717911"/>
                </a:cubicBezTo>
                <a:cubicBezTo>
                  <a:pt x="2534104" y="1705445"/>
                  <a:pt x="2512782" y="1713072"/>
                  <a:pt x="2560320" y="1694057"/>
                </a:cubicBezTo>
                <a:cubicBezTo>
                  <a:pt x="2576223" y="1680805"/>
                  <a:pt x="2590804" y="1665783"/>
                  <a:pt x="2608028" y="1654300"/>
                </a:cubicBezTo>
                <a:cubicBezTo>
                  <a:pt x="2615002" y="1649651"/>
                  <a:pt x="2624178" y="1649651"/>
                  <a:pt x="2631882" y="1646349"/>
                </a:cubicBezTo>
                <a:cubicBezTo>
                  <a:pt x="2665837" y="1631797"/>
                  <a:pt x="2665053" y="1629421"/>
                  <a:pt x="2695492" y="1606592"/>
                </a:cubicBezTo>
                <a:cubicBezTo>
                  <a:pt x="2700793" y="1595990"/>
                  <a:pt x="2701912" y="1581899"/>
                  <a:pt x="2711395" y="1574787"/>
                </a:cubicBezTo>
                <a:cubicBezTo>
                  <a:pt x="2724805" y="1564729"/>
                  <a:pt x="2759103" y="1558885"/>
                  <a:pt x="2759103" y="1558885"/>
                </a:cubicBezTo>
                <a:cubicBezTo>
                  <a:pt x="2764404" y="1548283"/>
                  <a:pt x="2770336" y="1537974"/>
                  <a:pt x="2775005" y="1527079"/>
                </a:cubicBezTo>
                <a:cubicBezTo>
                  <a:pt x="2778307" y="1519375"/>
                  <a:pt x="2778308" y="1510199"/>
                  <a:pt x="2782957" y="1503226"/>
                </a:cubicBezTo>
                <a:cubicBezTo>
                  <a:pt x="2797597" y="1481268"/>
                  <a:pt x="2819718" y="1472842"/>
                  <a:pt x="2838616" y="1455518"/>
                </a:cubicBezTo>
                <a:cubicBezTo>
                  <a:pt x="2871551" y="1425327"/>
                  <a:pt x="2902963" y="1384932"/>
                  <a:pt x="2941983" y="1360102"/>
                </a:cubicBezTo>
                <a:cubicBezTo>
                  <a:pt x="2956983" y="1350557"/>
                  <a:pt x="2973183" y="1342851"/>
                  <a:pt x="2989691" y="1336248"/>
                </a:cubicBezTo>
                <a:cubicBezTo>
                  <a:pt x="3010518" y="1327917"/>
                  <a:pt x="3060687" y="1322699"/>
                  <a:pt x="3077155" y="1320346"/>
                </a:cubicBezTo>
                <a:cubicBezTo>
                  <a:pt x="3095708" y="1322996"/>
                  <a:pt x="3114756" y="1323281"/>
                  <a:pt x="3132814" y="1328297"/>
                </a:cubicBezTo>
                <a:cubicBezTo>
                  <a:pt x="3249119" y="1360603"/>
                  <a:pt x="3185769" y="1347584"/>
                  <a:pt x="3252084" y="1376005"/>
                </a:cubicBezTo>
                <a:cubicBezTo>
                  <a:pt x="3276994" y="1386681"/>
                  <a:pt x="3295057" y="1387142"/>
                  <a:pt x="3323645" y="1391907"/>
                </a:cubicBezTo>
                <a:cubicBezTo>
                  <a:pt x="3342198" y="1389257"/>
                  <a:pt x="3361757" y="1390537"/>
                  <a:pt x="3379305" y="1383956"/>
                </a:cubicBezTo>
                <a:cubicBezTo>
                  <a:pt x="3422410" y="1367792"/>
                  <a:pt x="3448481" y="1345988"/>
                  <a:pt x="3482672" y="1320346"/>
                </a:cubicBezTo>
                <a:cubicBezTo>
                  <a:pt x="3511479" y="1277134"/>
                  <a:pt x="3484939" y="1305787"/>
                  <a:pt x="3554233" y="1280589"/>
                </a:cubicBezTo>
                <a:cubicBezTo>
                  <a:pt x="3565373" y="1276538"/>
                  <a:pt x="3574794" y="1268434"/>
                  <a:pt x="3586039" y="1264686"/>
                </a:cubicBezTo>
                <a:cubicBezTo>
                  <a:pt x="3598860" y="1260412"/>
                  <a:pt x="3612684" y="1260013"/>
                  <a:pt x="3625795" y="1256735"/>
                </a:cubicBezTo>
                <a:cubicBezTo>
                  <a:pt x="3633926" y="1254702"/>
                  <a:pt x="3641698" y="1251434"/>
                  <a:pt x="3649649" y="1248784"/>
                </a:cubicBezTo>
                <a:cubicBezTo>
                  <a:pt x="3660251" y="1238182"/>
                  <a:pt x="3671697" y="1228363"/>
                  <a:pt x="3681454" y="1216979"/>
                </a:cubicBezTo>
                <a:cubicBezTo>
                  <a:pt x="3687673" y="1209723"/>
                  <a:pt x="3690101" y="1199344"/>
                  <a:pt x="3697357" y="1193125"/>
                </a:cubicBezTo>
                <a:cubicBezTo>
                  <a:pt x="3716398" y="1176804"/>
                  <a:pt x="3811731" y="1132506"/>
                  <a:pt x="3816626" y="1129514"/>
                </a:cubicBezTo>
                <a:cubicBezTo>
                  <a:pt x="3916190" y="1068669"/>
                  <a:pt x="3841428" y="1089568"/>
                  <a:pt x="3919993" y="1073855"/>
                </a:cubicBezTo>
                <a:cubicBezTo>
                  <a:pt x="3975652" y="1095059"/>
                  <a:pt x="4030930" y="1117291"/>
                  <a:pt x="4086971" y="1137466"/>
                </a:cubicBezTo>
                <a:cubicBezTo>
                  <a:pt x="4097253" y="1141168"/>
                  <a:pt x="4107958" y="1143872"/>
                  <a:pt x="4118776" y="1145417"/>
                </a:cubicBezTo>
                <a:cubicBezTo>
                  <a:pt x="4145145" y="1149184"/>
                  <a:pt x="4171785" y="1150718"/>
                  <a:pt x="4198289" y="1153368"/>
                </a:cubicBezTo>
                <a:cubicBezTo>
                  <a:pt x="4206240" y="1124213"/>
                  <a:pt x="4215222" y="1095320"/>
                  <a:pt x="4222143" y="1065904"/>
                </a:cubicBezTo>
                <a:cubicBezTo>
                  <a:pt x="4225836" y="1050211"/>
                  <a:pt x="4225852" y="1033750"/>
                  <a:pt x="4230094" y="1018196"/>
                </a:cubicBezTo>
                <a:cubicBezTo>
                  <a:pt x="4239611" y="983301"/>
                  <a:pt x="4265557" y="934813"/>
                  <a:pt x="4301656" y="922780"/>
                </a:cubicBezTo>
                <a:lnTo>
                  <a:pt x="4325510" y="914829"/>
                </a:lnTo>
                <a:cubicBezTo>
                  <a:pt x="4330811" y="906878"/>
                  <a:pt x="4333950" y="896945"/>
                  <a:pt x="4341412" y="890975"/>
                </a:cubicBezTo>
                <a:cubicBezTo>
                  <a:pt x="4347957" y="885739"/>
                  <a:pt x="4357769" y="886772"/>
                  <a:pt x="4365266" y="883024"/>
                </a:cubicBezTo>
                <a:cubicBezTo>
                  <a:pt x="4373813" y="878750"/>
                  <a:pt x="4380572" y="871395"/>
                  <a:pt x="4389120" y="867121"/>
                </a:cubicBezTo>
                <a:cubicBezTo>
                  <a:pt x="4401886" y="860738"/>
                  <a:pt x="4416111" y="857602"/>
                  <a:pt x="4428877" y="851219"/>
                </a:cubicBezTo>
                <a:cubicBezTo>
                  <a:pt x="4486256" y="822530"/>
                  <a:pt x="4414834" y="847294"/>
                  <a:pt x="4484536" y="819413"/>
                </a:cubicBezTo>
                <a:cubicBezTo>
                  <a:pt x="4529534" y="801414"/>
                  <a:pt x="4533026" y="803381"/>
                  <a:pt x="4579952" y="795559"/>
                </a:cubicBezTo>
                <a:cubicBezTo>
                  <a:pt x="4587903" y="787608"/>
                  <a:pt x="4596400" y="780168"/>
                  <a:pt x="4603805" y="771706"/>
                </a:cubicBezTo>
                <a:cubicBezTo>
                  <a:pt x="4614981" y="758934"/>
                  <a:pt x="4623610" y="743950"/>
                  <a:pt x="4635611" y="731949"/>
                </a:cubicBezTo>
                <a:cubicBezTo>
                  <a:pt x="4642368" y="725192"/>
                  <a:pt x="4652708" y="722803"/>
                  <a:pt x="4659465" y="716046"/>
                </a:cubicBezTo>
                <a:cubicBezTo>
                  <a:pt x="4702788" y="672723"/>
                  <a:pt x="4661614" y="691476"/>
                  <a:pt x="4707172" y="676290"/>
                </a:cubicBezTo>
                <a:cubicBezTo>
                  <a:pt x="4747921" y="615168"/>
                  <a:pt x="4720125" y="625440"/>
                  <a:pt x="4786685" y="636533"/>
                </a:cubicBezTo>
                <a:cubicBezTo>
                  <a:pt x="4807287" y="657135"/>
                  <a:pt x="4835744" y="692867"/>
                  <a:pt x="4866199" y="708095"/>
                </a:cubicBezTo>
                <a:cubicBezTo>
                  <a:pt x="4884253" y="717122"/>
                  <a:pt x="4903305" y="723998"/>
                  <a:pt x="4921858" y="731949"/>
                </a:cubicBezTo>
                <a:cubicBezTo>
                  <a:pt x="4945712" y="729299"/>
                  <a:pt x="4969745" y="727944"/>
                  <a:pt x="4993419" y="723998"/>
                </a:cubicBezTo>
                <a:cubicBezTo>
                  <a:pt x="5001686" y="722620"/>
                  <a:pt x="5011346" y="721973"/>
                  <a:pt x="5017273" y="716046"/>
                </a:cubicBezTo>
                <a:cubicBezTo>
                  <a:pt x="5023200" y="710119"/>
                  <a:pt x="5022282" y="700040"/>
                  <a:pt x="5025225" y="692192"/>
                </a:cubicBezTo>
                <a:cubicBezTo>
                  <a:pt x="5030237" y="678828"/>
                  <a:pt x="5035826" y="665688"/>
                  <a:pt x="5041127" y="652436"/>
                </a:cubicBezTo>
                <a:cubicBezTo>
                  <a:pt x="5049078" y="655086"/>
                  <a:pt x="5057484" y="664135"/>
                  <a:pt x="5064981" y="660387"/>
                </a:cubicBezTo>
                <a:cubicBezTo>
                  <a:pt x="5089202" y="648277"/>
                  <a:pt x="5090725" y="617989"/>
                  <a:pt x="5096786" y="596777"/>
                </a:cubicBezTo>
                <a:cubicBezTo>
                  <a:pt x="5099089" y="588718"/>
                  <a:pt x="5098811" y="578850"/>
                  <a:pt x="5104738" y="572923"/>
                </a:cubicBezTo>
                <a:cubicBezTo>
                  <a:pt x="5110665" y="566997"/>
                  <a:pt x="5120641" y="567622"/>
                  <a:pt x="5128592" y="564972"/>
                </a:cubicBezTo>
                <a:cubicBezTo>
                  <a:pt x="5136543" y="559671"/>
                  <a:pt x="5145688" y="555826"/>
                  <a:pt x="5152445" y="549069"/>
                </a:cubicBezTo>
                <a:cubicBezTo>
                  <a:pt x="5159202" y="542312"/>
                  <a:pt x="5162793" y="532991"/>
                  <a:pt x="5168348" y="525215"/>
                </a:cubicBezTo>
                <a:cubicBezTo>
                  <a:pt x="5176051" y="514431"/>
                  <a:pt x="5182831" y="502781"/>
                  <a:pt x="5192202" y="493410"/>
                </a:cubicBezTo>
                <a:cubicBezTo>
                  <a:pt x="5198959" y="486653"/>
                  <a:pt x="5208105" y="482808"/>
                  <a:pt x="5216056" y="477507"/>
                </a:cubicBezTo>
                <a:cubicBezTo>
                  <a:pt x="5226658" y="482808"/>
                  <a:pt x="5236966" y="488741"/>
                  <a:pt x="5247861" y="493410"/>
                </a:cubicBezTo>
                <a:cubicBezTo>
                  <a:pt x="5255565" y="496712"/>
                  <a:pt x="5264011" y="498059"/>
                  <a:pt x="5271715" y="501361"/>
                </a:cubicBezTo>
                <a:cubicBezTo>
                  <a:pt x="5282610" y="506030"/>
                  <a:pt x="5292918" y="511963"/>
                  <a:pt x="5303520" y="517264"/>
                </a:cubicBezTo>
                <a:cubicBezTo>
                  <a:pt x="5311471" y="514613"/>
                  <a:pt x="5321447" y="515239"/>
                  <a:pt x="5327374" y="509312"/>
                </a:cubicBezTo>
                <a:cubicBezTo>
                  <a:pt x="5333300" y="503386"/>
                  <a:pt x="5331577" y="492955"/>
                  <a:pt x="5335325" y="485459"/>
                </a:cubicBezTo>
                <a:cubicBezTo>
                  <a:pt x="5339599" y="476912"/>
                  <a:pt x="5345927" y="469556"/>
                  <a:pt x="5351228" y="461605"/>
                </a:cubicBezTo>
                <a:cubicBezTo>
                  <a:pt x="5353878" y="413897"/>
                  <a:pt x="5356732" y="366200"/>
                  <a:pt x="5359179" y="318481"/>
                </a:cubicBezTo>
                <a:cubicBezTo>
                  <a:pt x="5362033" y="262832"/>
                  <a:pt x="5357583" y="206402"/>
                  <a:pt x="5367131" y="151504"/>
                </a:cubicBezTo>
                <a:cubicBezTo>
                  <a:pt x="5368768" y="142089"/>
                  <a:pt x="5383034" y="140902"/>
                  <a:pt x="5390985" y="135601"/>
                </a:cubicBezTo>
                <a:cubicBezTo>
                  <a:pt x="5426774" y="141566"/>
                  <a:pt x="5458078" y="151723"/>
                  <a:pt x="5494352" y="135601"/>
                </a:cubicBezTo>
                <a:cubicBezTo>
                  <a:pt x="5503085" y="131720"/>
                  <a:pt x="5506373" y="120480"/>
                  <a:pt x="5510254" y="111747"/>
                </a:cubicBezTo>
                <a:cubicBezTo>
                  <a:pt x="5517062" y="96429"/>
                  <a:pt x="5526157" y="64039"/>
                  <a:pt x="5526157" y="64039"/>
                </a:cubicBezTo>
                <a:cubicBezTo>
                  <a:pt x="5528807" y="45486"/>
                  <a:pt x="5524175" y="24273"/>
                  <a:pt x="5534108" y="8380"/>
                </a:cubicBezTo>
                <a:cubicBezTo>
                  <a:pt x="5541086" y="-2785"/>
                  <a:pt x="5622538" y="429"/>
                  <a:pt x="5526157" y="429"/>
                </a:cubicBezTo>
              </a:path>
            </a:pathLst>
          </a:cu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solidFill>
                <a:srgbClr val="FFFFFF"/>
              </a:solidFill>
              <a:latin typeface="Arial"/>
            </a:endParaRPr>
          </a:p>
        </p:txBody>
      </p:sp>
      <p:sp>
        <p:nvSpPr>
          <p:cNvPr id="14" name="Titel 1"/>
          <p:cNvSpPr>
            <a:spLocks noGrp="1"/>
          </p:cNvSpPr>
          <p:nvPr>
            <p:ph type="title"/>
          </p:nvPr>
        </p:nvSpPr>
        <p:spPr>
          <a:xfrm>
            <a:off x="2063750" y="287338"/>
            <a:ext cx="6242050" cy="855662"/>
          </a:xfrm>
        </p:spPr>
        <p:txBody>
          <a:bodyPr/>
          <a:lstStyle/>
          <a:p>
            <a:r>
              <a:rPr lang="de-DE" sz="2400" dirty="0"/>
              <a:t>Rentenfaktoren: Auf was?</a:t>
            </a:r>
            <a:endParaRPr lang="de-DE" sz="2400" dirty="0"/>
          </a:p>
        </p:txBody>
      </p:sp>
    </p:spTree>
    <p:extLst>
      <p:ext uri="{BB962C8B-B14F-4D97-AF65-F5344CB8AC3E}">
        <p14:creationId xmlns:p14="http://schemas.microsoft.com/office/powerpoint/2010/main" val="998870702"/>
      </p:ext>
    </p:extLst>
  </p:cSld>
  <p:clrMapOvr>
    <a:masterClrMapping/>
  </p:clrMapOvr>
  <p:transition advClick="0"/>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731839" y="695757"/>
            <a:ext cx="10801351" cy="393271"/>
          </a:xfrm>
        </p:spPr>
        <p:txBody>
          <a:bodyPr/>
          <a:lstStyle/>
          <a:p>
            <a:r>
              <a:rPr lang="de-DE" dirty="0" smtClean="0"/>
              <a:t>Infinma Riestervergleich 2019</a:t>
            </a:r>
            <a:endParaRPr lang="de-DE" dirty="0"/>
          </a:p>
        </p:txBody>
      </p:sp>
      <p:sp>
        <p:nvSpPr>
          <p:cNvPr id="4" name="Foliennummernplatzhalter 3"/>
          <p:cNvSpPr>
            <a:spLocks noGrp="1"/>
          </p:cNvSpPr>
          <p:nvPr>
            <p:ph type="sldNum" sz="quarter" idx="12"/>
          </p:nvPr>
        </p:nvSpPr>
        <p:spPr/>
        <p:txBody>
          <a:bodyPr/>
          <a:lstStyle/>
          <a:p>
            <a:pPr marL="0" marR="0" lvl="0" indent="0" algn="ctr" defTabSz="457178" rtl="0" eaLnBrk="1" fontAlgn="auto" latinLnBrk="0" hangingPunct="1">
              <a:lnSpc>
                <a:spcPct val="100000"/>
              </a:lnSpc>
              <a:spcBef>
                <a:spcPts val="0"/>
              </a:spcBef>
              <a:spcAft>
                <a:spcPts val="0"/>
              </a:spcAft>
              <a:buClrTx/>
              <a:buSzTx/>
              <a:buFontTx/>
              <a:buNone/>
              <a:tabLst/>
              <a:defRPr/>
            </a:pPr>
            <a:fld id="{012F43C7-0723-48E7-B4E9-E0F128784CAA}" type="slidenum">
              <a:rPr kumimoji="0" lang="de-DE" sz="1200" b="0" i="0" u="none" strike="noStrike" kern="1200" cap="none" spc="0" normalizeH="0" baseline="0" noProof="0">
                <a:ln>
                  <a:noFill/>
                </a:ln>
                <a:solidFill>
                  <a:srgbClr val="FFFFFF"/>
                </a:solidFill>
                <a:effectLst/>
                <a:uLnTx/>
                <a:uFillTx/>
                <a:latin typeface="WWKPolo66 Leicht"/>
                <a:ea typeface="+mn-ea"/>
                <a:cs typeface="+mn-cs"/>
              </a:rPr>
              <a:pPr marL="0" marR="0" lvl="0" indent="0" algn="ctr" defTabSz="457178" rtl="0" eaLnBrk="1" fontAlgn="auto" latinLnBrk="0" hangingPunct="1">
                <a:lnSpc>
                  <a:spcPct val="100000"/>
                </a:lnSpc>
                <a:spcBef>
                  <a:spcPts val="0"/>
                </a:spcBef>
                <a:spcAft>
                  <a:spcPts val="0"/>
                </a:spcAft>
                <a:buClrTx/>
                <a:buSzTx/>
                <a:buFontTx/>
                <a:buNone/>
                <a:tabLst/>
                <a:defRPr/>
              </a:pPr>
              <a:t>42</a:t>
            </a:fld>
            <a:endParaRPr kumimoji="0" lang="de-DE" sz="1200" b="0" i="0" u="none" strike="noStrike" kern="1200" cap="none" spc="0" normalizeH="0" baseline="0" noProof="0" dirty="0">
              <a:ln>
                <a:noFill/>
              </a:ln>
              <a:solidFill>
                <a:srgbClr val="FFFFFF"/>
              </a:solidFill>
              <a:effectLst/>
              <a:uLnTx/>
              <a:uFillTx/>
              <a:latin typeface="WWKPolo66 Leicht"/>
              <a:ea typeface="+mn-ea"/>
              <a:cs typeface="+mn-cs"/>
            </a:endParaRPr>
          </a:p>
        </p:txBody>
      </p:sp>
      <p:pic>
        <p:nvPicPr>
          <p:cNvPr id="15" name="Grafik 14"/>
          <p:cNvPicPr>
            <a:picLocks noChangeAspect="1"/>
          </p:cNvPicPr>
          <p:nvPr/>
        </p:nvPicPr>
        <p:blipFill>
          <a:blip r:embed="rId2"/>
          <a:stretch>
            <a:fillRect/>
          </a:stretch>
        </p:blipFill>
        <p:spPr>
          <a:xfrm>
            <a:off x="10099494" y="284962"/>
            <a:ext cx="1676191" cy="638095"/>
          </a:xfrm>
          <a:prstGeom prst="rect">
            <a:avLst/>
          </a:prstGeom>
        </p:spPr>
      </p:pic>
      <p:pic>
        <p:nvPicPr>
          <p:cNvPr id="2" name="Grafik 1"/>
          <p:cNvPicPr>
            <a:picLocks noChangeAspect="1"/>
          </p:cNvPicPr>
          <p:nvPr/>
        </p:nvPicPr>
        <p:blipFill rotWithShape="1">
          <a:blip r:embed="rId3"/>
          <a:srcRect l="2224" t="9060" r="2189" b="8696"/>
          <a:stretch/>
        </p:blipFill>
        <p:spPr>
          <a:xfrm>
            <a:off x="2121930" y="1268413"/>
            <a:ext cx="7977564" cy="4851803"/>
          </a:xfrm>
          <a:prstGeom prst="rect">
            <a:avLst/>
          </a:prstGeom>
        </p:spPr>
      </p:pic>
      <p:sp>
        <p:nvSpPr>
          <p:cNvPr id="6" name="Rechteck 5">
            <a:extLst>
              <a:ext uri="{FF2B5EF4-FFF2-40B4-BE49-F238E27FC236}">
                <a16:creationId xmlns:a16="http://schemas.microsoft.com/office/drawing/2014/main" id="{8E7C2643-A049-422D-8D56-B76FAEE99A32}"/>
              </a:ext>
            </a:extLst>
          </p:cNvPr>
          <p:cNvSpPr/>
          <p:nvPr/>
        </p:nvSpPr>
        <p:spPr bwMode="auto">
          <a:xfrm>
            <a:off x="2109153" y="3419181"/>
            <a:ext cx="7990339" cy="585216"/>
          </a:xfrm>
          <a:prstGeom prst="rect">
            <a:avLst/>
          </a:prstGeom>
          <a:noFill/>
          <a:ln w="50800" cap="flat" cmpd="sng" algn="ctr">
            <a:solidFill>
              <a:srgbClr val="EE7D00"/>
            </a:solidFill>
            <a:prstDash val="dash"/>
            <a:round/>
            <a:headEnd type="none" w="med" len="med"/>
            <a:tailEnd type="none" w="med" len="med"/>
          </a:ln>
          <a:effectLst/>
          <a:extLst/>
        </p:spPr>
        <p:txBody>
          <a:bodyPr vert="horz" wrap="square" lIns="91436" tIns="45718" rIns="91436" bIns="45718" numCol="1" rtlCol="0" anchor="t" anchorCtr="0" compatLnSpc="1">
            <a:prstTxWarp prst="textNoShape">
              <a:avLst/>
            </a:prstTxWarp>
          </a:bodyPr>
          <a:lstStyle/>
          <a:p>
            <a:pPr marL="0" marR="0" lvl="0" indent="0" algn="ctr" defTabSz="914354" rtl="0" eaLnBrk="0" fontAlgn="base" latinLnBrk="0" hangingPunct="0">
              <a:lnSpc>
                <a:spcPct val="100000"/>
              </a:lnSpc>
              <a:spcBef>
                <a:spcPct val="0"/>
              </a:spcBef>
              <a:spcAft>
                <a:spcPct val="0"/>
              </a:spcAft>
              <a:buClrTx/>
              <a:buSzTx/>
              <a:buFontTx/>
              <a:buNone/>
              <a:tabLst/>
              <a:defRPr/>
            </a:pPr>
            <a:endParaRPr kumimoji="0" lang="de-DE" sz="2400" b="0" i="0" u="none" strike="noStrike" kern="1200" cap="none" spc="0" normalizeH="0" baseline="0" noProof="0" dirty="0">
              <a:ln>
                <a:noFill/>
              </a:ln>
              <a:solidFill>
                <a:srgbClr val="000000"/>
              </a:solidFill>
              <a:effectLst/>
              <a:uLnTx/>
              <a:uFillTx/>
              <a:latin typeface="WWKPolo66 Leicht"/>
              <a:ea typeface="+mn-ea"/>
              <a:cs typeface="+mn-cs"/>
            </a:endParaRPr>
          </a:p>
        </p:txBody>
      </p:sp>
    </p:spTree>
    <p:extLst>
      <p:ext uri="{BB962C8B-B14F-4D97-AF65-F5344CB8AC3E}">
        <p14:creationId xmlns:p14="http://schemas.microsoft.com/office/powerpoint/2010/main" val="3406995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Inhaltsplatzhalter 1"/>
          <p:cNvSpPr>
            <a:spLocks noGrp="1"/>
          </p:cNvSpPr>
          <p:nvPr>
            <p:ph idx="1"/>
          </p:nvPr>
        </p:nvSpPr>
        <p:spPr>
          <a:xfrm>
            <a:off x="6290068" y="1616363"/>
            <a:ext cx="5597235" cy="4802392"/>
          </a:xfrm>
        </p:spPr>
        <p:txBody>
          <a:bodyPr>
            <a:normAutofit/>
          </a:bodyPr>
          <a:lstStyle/>
          <a:p>
            <a:r>
              <a:rPr lang="de-DE" sz="1900" dirty="0"/>
              <a:t>WWK garantierter Rentenfaktor Gesamtguthaben	       </a:t>
            </a:r>
            <a:r>
              <a:rPr lang="de-DE" sz="2300" b="1" dirty="0"/>
              <a:t>29,11 € </a:t>
            </a:r>
          </a:p>
          <a:p>
            <a:r>
              <a:rPr lang="de-DE" sz="1900" dirty="0"/>
              <a:t>Mögliche Ablaufleistung 			 </a:t>
            </a:r>
            <a:r>
              <a:rPr lang="de-DE" sz="2300" b="1" dirty="0"/>
              <a:t>171.762,28 € </a:t>
            </a:r>
            <a:endParaRPr lang="de-DE" sz="2300" dirty="0"/>
          </a:p>
          <a:p>
            <a:r>
              <a:rPr lang="de-DE" sz="1900" dirty="0"/>
              <a:t>Garantierte monatliche Rente 		        </a:t>
            </a:r>
            <a:r>
              <a:rPr lang="de-DE" sz="2300" b="1" dirty="0"/>
              <a:t>500,00 € </a:t>
            </a:r>
            <a:r>
              <a:rPr lang="de-DE" sz="1900" dirty="0"/>
              <a:t/>
            </a:r>
            <a:br>
              <a:rPr lang="de-DE" sz="1900" dirty="0"/>
            </a:br>
            <a:endParaRPr lang="de-DE" sz="1900" dirty="0"/>
          </a:p>
          <a:p>
            <a:pPr marL="0" indent="0">
              <a:buNone/>
            </a:pPr>
            <a:r>
              <a:rPr lang="de-DE" sz="1900" dirty="0"/>
              <a:t>Beispiel Mitbewerber:</a:t>
            </a:r>
          </a:p>
          <a:p>
            <a:r>
              <a:rPr lang="de-DE" sz="1900" dirty="0"/>
              <a:t>Erforderliche Ablaufleistung bei Rentenfaktor: 25,67 €?	                                                 </a:t>
            </a:r>
            <a:r>
              <a:rPr lang="de-DE" sz="2300" b="1" dirty="0"/>
              <a:t>194.779,90</a:t>
            </a:r>
            <a:r>
              <a:rPr lang="de-DE" sz="1900" b="1" dirty="0"/>
              <a:t> €</a:t>
            </a:r>
            <a:r>
              <a:rPr lang="de-DE" sz="1900" dirty="0"/>
              <a:t/>
            </a:r>
            <a:br>
              <a:rPr lang="de-DE" sz="1900" dirty="0"/>
            </a:br>
            <a:r>
              <a:rPr lang="de-DE" sz="1900" dirty="0"/>
              <a:t>…also müsste die Ablaufleistung </a:t>
            </a:r>
            <a:r>
              <a:rPr lang="de-DE" sz="2300" b="1" dirty="0">
                <a:effectLst>
                  <a:outerShdw blurRad="38100" dist="38100" dir="2700000" algn="tl">
                    <a:srgbClr val="000000">
                      <a:alpha val="43137"/>
                    </a:srgbClr>
                  </a:outerShdw>
                </a:effectLst>
              </a:rPr>
              <a:t>13,4% </a:t>
            </a:r>
            <a:r>
              <a:rPr lang="de-DE" sz="1900" dirty="0"/>
              <a:t>höher sein um ebenfalls 500 EUR garantierte monatliche Rente    zu erreichen!</a:t>
            </a:r>
          </a:p>
          <a:p>
            <a:endParaRPr lang="de-DE" sz="1900" dirty="0"/>
          </a:p>
        </p:txBody>
      </p:sp>
      <p:pic>
        <p:nvPicPr>
          <p:cNvPr id="15" name="Grafik 14"/>
          <p:cNvPicPr>
            <a:picLocks noChangeAspect="1"/>
          </p:cNvPicPr>
          <p:nvPr/>
        </p:nvPicPr>
        <p:blipFill>
          <a:blip r:embed="rId3"/>
          <a:stretch>
            <a:fillRect/>
          </a:stretch>
        </p:blipFill>
        <p:spPr>
          <a:xfrm>
            <a:off x="9731176" y="3077006"/>
            <a:ext cx="1868557" cy="1010031"/>
          </a:xfrm>
          <a:prstGeom prst="rect">
            <a:avLst/>
          </a:prstGeom>
        </p:spPr>
      </p:pic>
      <p:sp>
        <p:nvSpPr>
          <p:cNvPr id="3" name="Titel 2"/>
          <p:cNvSpPr>
            <a:spLocks noGrp="1"/>
          </p:cNvSpPr>
          <p:nvPr>
            <p:ph type="title"/>
          </p:nvPr>
        </p:nvSpPr>
        <p:spPr>
          <a:xfrm>
            <a:off x="731839" y="292655"/>
            <a:ext cx="10801351" cy="796372"/>
          </a:xfrm>
        </p:spPr>
        <p:txBody>
          <a:bodyPr/>
          <a:lstStyle/>
          <a:p>
            <a:r>
              <a:rPr lang="de-DE" dirty="0" smtClean="0"/>
              <a:t>Rentenfaktoren auf das Gesamtguthaben</a:t>
            </a:r>
            <a:br>
              <a:rPr lang="de-DE" dirty="0" smtClean="0"/>
            </a:br>
            <a:r>
              <a:rPr lang="de-DE" sz="2800" dirty="0" smtClean="0"/>
              <a:t>…Wortakrobatik richtig protokollieren!</a:t>
            </a:r>
            <a:endParaRPr lang="de-DE" dirty="0"/>
          </a:p>
        </p:txBody>
      </p:sp>
      <p:sp>
        <p:nvSpPr>
          <p:cNvPr id="4" name="Foliennummernplatzhalter 3"/>
          <p:cNvSpPr>
            <a:spLocks noGrp="1"/>
          </p:cNvSpPr>
          <p:nvPr>
            <p:ph type="sldNum" sz="quarter" idx="12"/>
          </p:nvPr>
        </p:nvSpPr>
        <p:spPr/>
        <p:txBody>
          <a:bodyPr/>
          <a:lstStyle/>
          <a:p>
            <a:pPr marL="0" marR="0" lvl="0" indent="0" algn="ctr" defTabSz="457178" rtl="0" eaLnBrk="1" fontAlgn="auto" latinLnBrk="0" hangingPunct="1">
              <a:lnSpc>
                <a:spcPct val="100000"/>
              </a:lnSpc>
              <a:spcBef>
                <a:spcPts val="0"/>
              </a:spcBef>
              <a:spcAft>
                <a:spcPts val="0"/>
              </a:spcAft>
              <a:buClrTx/>
              <a:buSzTx/>
              <a:buFontTx/>
              <a:buNone/>
              <a:tabLst/>
              <a:defRPr/>
            </a:pPr>
            <a:fld id="{012F43C7-0723-48E7-B4E9-E0F128784CAA}" type="slidenum">
              <a:rPr kumimoji="0" lang="de-DE" sz="1200" b="0" i="0" u="none" strike="noStrike" kern="1200" cap="none" spc="0" normalizeH="0" baseline="0" noProof="0">
                <a:ln>
                  <a:noFill/>
                </a:ln>
                <a:solidFill>
                  <a:srgbClr val="FFFFFF"/>
                </a:solidFill>
                <a:effectLst/>
                <a:uLnTx/>
                <a:uFillTx/>
                <a:latin typeface="WWKPolo66 Leicht"/>
                <a:ea typeface="+mn-ea"/>
                <a:cs typeface="+mn-cs"/>
              </a:rPr>
              <a:pPr marL="0" marR="0" lvl="0" indent="0" algn="ctr" defTabSz="457178" rtl="0" eaLnBrk="1" fontAlgn="auto" latinLnBrk="0" hangingPunct="1">
                <a:lnSpc>
                  <a:spcPct val="100000"/>
                </a:lnSpc>
                <a:spcBef>
                  <a:spcPts val="0"/>
                </a:spcBef>
                <a:spcAft>
                  <a:spcPts val="0"/>
                </a:spcAft>
                <a:buClrTx/>
                <a:buSzTx/>
                <a:buFontTx/>
                <a:buNone/>
                <a:tabLst/>
                <a:defRPr/>
              </a:pPr>
              <a:t>43</a:t>
            </a:fld>
            <a:endParaRPr kumimoji="0" lang="de-DE" sz="1200" b="0" i="0" u="none" strike="noStrike" kern="1200" cap="none" spc="0" normalizeH="0" baseline="0" noProof="0" dirty="0">
              <a:ln>
                <a:noFill/>
              </a:ln>
              <a:solidFill>
                <a:srgbClr val="FFFFFF"/>
              </a:solidFill>
              <a:effectLst/>
              <a:uLnTx/>
              <a:uFillTx/>
              <a:latin typeface="WWKPolo66 Leicht"/>
              <a:ea typeface="+mn-ea"/>
              <a:cs typeface="+mn-cs"/>
            </a:endParaRPr>
          </a:p>
        </p:txBody>
      </p:sp>
      <p:sp>
        <p:nvSpPr>
          <p:cNvPr id="8" name="Textfeld 7">
            <a:extLst>
              <a:ext uri="{FF2B5EF4-FFF2-40B4-BE49-F238E27FC236}">
                <a16:creationId xmlns:a16="http://schemas.microsoft.com/office/drawing/2014/main" id="{3129F43B-8936-4CD2-A794-D5DBC89D53DE}"/>
              </a:ext>
            </a:extLst>
          </p:cNvPr>
          <p:cNvSpPr txBox="1"/>
          <p:nvPr/>
        </p:nvSpPr>
        <p:spPr>
          <a:xfrm>
            <a:off x="10333040" y="5913895"/>
            <a:ext cx="1266693" cy="215444"/>
          </a:xfrm>
          <a:prstGeom prst="rect">
            <a:avLst/>
          </a:prstGeom>
          <a:noFill/>
        </p:spPr>
        <p:txBody>
          <a:bodyPr wrap="none" lIns="91436" tIns="45718" rIns="91436" bIns="45718"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prstClr val="black"/>
                </a:solidFill>
                <a:effectLst/>
                <a:uLnTx/>
                <a:uFillTx/>
                <a:latin typeface="WWKPolo66-Leicht" panose="020B0300000000020000" pitchFamily="34" charset="0"/>
                <a:ea typeface="+mn-ea"/>
                <a:cs typeface="+mn-cs"/>
              </a:rPr>
              <a:t>Quelle: eigene Recherchen</a:t>
            </a:r>
          </a:p>
        </p:txBody>
      </p:sp>
      <p:pic>
        <p:nvPicPr>
          <p:cNvPr id="18" name="Grafik 17"/>
          <p:cNvPicPr>
            <a:picLocks noChangeAspect="1"/>
          </p:cNvPicPr>
          <p:nvPr/>
        </p:nvPicPr>
        <p:blipFill>
          <a:blip r:embed="rId4"/>
          <a:stretch>
            <a:fillRect/>
          </a:stretch>
        </p:blipFill>
        <p:spPr>
          <a:xfrm>
            <a:off x="472277" y="1858617"/>
            <a:ext cx="5623723" cy="356665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387698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3285" t="57128" r="408"/>
          <a:stretch/>
        </p:blipFill>
        <p:spPr bwMode="auto">
          <a:xfrm>
            <a:off x="1924428" y="2169589"/>
            <a:ext cx="4699097" cy="37305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72421" name="Rectangle 5"/>
          <p:cNvSpPr>
            <a:spLocks noChangeArrowheads="1"/>
          </p:cNvSpPr>
          <p:nvPr/>
        </p:nvSpPr>
        <p:spPr bwMode="auto">
          <a:xfrm>
            <a:off x="5849828" y="6087563"/>
            <a:ext cx="1512888" cy="539750"/>
          </a:xfrm>
          <a:prstGeom prst="rect">
            <a:avLst/>
          </a:prstGeom>
          <a:noFill/>
          <a:ln w="9525" algn="ctr">
            <a:noFill/>
            <a:miter lim="800000"/>
            <a:headEnd/>
            <a:tailEnd/>
          </a:ln>
          <a:effectLst/>
          <a:extLst/>
        </p:spPr>
        <p:txBody>
          <a:bodyPr anchor="ctr" anchorCtr="1"/>
          <a:lstStyle/>
          <a:p>
            <a:pPr eaLnBrk="0" fontAlgn="base" hangingPunct="0">
              <a:spcBef>
                <a:spcPct val="0"/>
              </a:spcBef>
              <a:spcAft>
                <a:spcPct val="0"/>
              </a:spcAft>
              <a:defRPr/>
            </a:pPr>
            <a:r>
              <a:rPr lang="de-DE" sz="1400" dirty="0">
                <a:solidFill>
                  <a:srgbClr val="000000"/>
                </a:solidFill>
                <a:latin typeface="Arial"/>
                <a:ea typeface="ヒラギノ角ゴ Pro W3"/>
                <a:cs typeface="Arial" pitchFamily="34" charset="0"/>
              </a:rPr>
              <a:t>67. Lj.</a:t>
            </a:r>
          </a:p>
        </p:txBody>
      </p:sp>
      <p:sp>
        <p:nvSpPr>
          <p:cNvPr id="572434" name="Line 18"/>
          <p:cNvSpPr>
            <a:spLocks noChangeShapeType="1"/>
          </p:cNvSpPr>
          <p:nvPr/>
        </p:nvSpPr>
        <p:spPr bwMode="auto">
          <a:xfrm>
            <a:off x="2213448" y="5727201"/>
            <a:ext cx="0" cy="360363"/>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defRPr/>
            </a:pPr>
            <a:endParaRPr lang="de-DE" sz="2400" dirty="0">
              <a:solidFill>
                <a:srgbClr val="000000"/>
              </a:solidFill>
              <a:latin typeface="Arial"/>
              <a:ea typeface="ヒラギノ角ゴ Pro W3"/>
              <a:cs typeface="Arial" pitchFamily="34" charset="0"/>
            </a:endParaRPr>
          </a:p>
        </p:txBody>
      </p:sp>
      <p:sp>
        <p:nvSpPr>
          <p:cNvPr id="572436" name="Line 20"/>
          <p:cNvSpPr>
            <a:spLocks noChangeShapeType="1"/>
          </p:cNvSpPr>
          <p:nvPr/>
        </p:nvSpPr>
        <p:spPr bwMode="auto">
          <a:xfrm>
            <a:off x="6623524" y="5728788"/>
            <a:ext cx="0" cy="36036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defRPr/>
            </a:pPr>
            <a:endParaRPr lang="de-DE" sz="2400" dirty="0">
              <a:solidFill>
                <a:srgbClr val="000000"/>
              </a:solidFill>
              <a:latin typeface="Arial"/>
              <a:ea typeface="ヒラギノ角ゴ Pro W3"/>
              <a:cs typeface="Arial" pitchFamily="34" charset="0"/>
            </a:endParaRPr>
          </a:p>
        </p:txBody>
      </p:sp>
      <p:sp>
        <p:nvSpPr>
          <p:cNvPr id="572433" name="Line 17"/>
          <p:cNvSpPr>
            <a:spLocks noChangeShapeType="1"/>
          </p:cNvSpPr>
          <p:nvPr/>
        </p:nvSpPr>
        <p:spPr bwMode="auto">
          <a:xfrm flipV="1">
            <a:off x="2213449" y="5906588"/>
            <a:ext cx="8271023" cy="238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defRPr/>
            </a:pPr>
            <a:endParaRPr lang="de-DE" sz="2400" dirty="0">
              <a:solidFill>
                <a:srgbClr val="000000"/>
              </a:solidFill>
              <a:latin typeface="Arial"/>
              <a:ea typeface="ヒラギノ角ゴ Pro W3"/>
              <a:cs typeface="Arial" pitchFamily="34" charset="0"/>
            </a:endParaRPr>
          </a:p>
        </p:txBody>
      </p:sp>
      <p:sp>
        <p:nvSpPr>
          <p:cNvPr id="572435" name="Line 19"/>
          <p:cNvSpPr>
            <a:spLocks noChangeShapeType="1"/>
          </p:cNvSpPr>
          <p:nvPr/>
        </p:nvSpPr>
        <p:spPr bwMode="auto">
          <a:xfrm>
            <a:off x="10504015" y="5741453"/>
            <a:ext cx="0" cy="36036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defRPr/>
            </a:pPr>
            <a:endParaRPr lang="de-DE" sz="2400" dirty="0">
              <a:solidFill>
                <a:srgbClr val="000000"/>
              </a:solidFill>
              <a:latin typeface="Arial"/>
              <a:ea typeface="ヒラギノ角ゴ Pro W3"/>
              <a:cs typeface="Arial" pitchFamily="34" charset="0"/>
            </a:endParaRPr>
          </a:p>
        </p:txBody>
      </p:sp>
      <p:sp>
        <p:nvSpPr>
          <p:cNvPr id="29" name="Rectangle 2"/>
          <p:cNvSpPr>
            <a:spLocks noGrp="1" noChangeArrowheads="1"/>
          </p:cNvSpPr>
          <p:nvPr>
            <p:ph type="title"/>
          </p:nvPr>
        </p:nvSpPr>
        <p:spPr>
          <a:xfrm>
            <a:off x="2021710" y="287338"/>
            <a:ext cx="6242050" cy="855662"/>
          </a:xfrm>
        </p:spPr>
        <p:txBody>
          <a:bodyPr/>
          <a:lstStyle/>
          <a:p>
            <a:pPr eaLnBrk="1" hangingPunct="1"/>
            <a:r>
              <a:rPr lang="de-DE" sz="2400" dirty="0"/>
              <a:t>Fondssparpläne &amp; Verrentung</a:t>
            </a:r>
          </a:p>
        </p:txBody>
      </p:sp>
      <p:sp>
        <p:nvSpPr>
          <p:cNvPr id="30" name="Rectangle 5"/>
          <p:cNvSpPr>
            <a:spLocks noChangeArrowheads="1"/>
          </p:cNvSpPr>
          <p:nvPr/>
        </p:nvSpPr>
        <p:spPr bwMode="auto">
          <a:xfrm>
            <a:off x="1835226" y="6089150"/>
            <a:ext cx="756444" cy="539750"/>
          </a:xfrm>
          <a:prstGeom prst="rect">
            <a:avLst/>
          </a:prstGeom>
          <a:noFill/>
          <a:ln w="9525" algn="ctr">
            <a:noFill/>
            <a:miter lim="800000"/>
            <a:headEnd/>
            <a:tailEnd/>
          </a:ln>
          <a:effectLst/>
          <a:extLst/>
        </p:spPr>
        <p:txBody>
          <a:bodyPr anchor="ctr" anchorCtr="1"/>
          <a:lstStyle/>
          <a:p>
            <a:pPr algn="ctr" eaLnBrk="0" fontAlgn="base" hangingPunct="0">
              <a:spcBef>
                <a:spcPct val="0"/>
              </a:spcBef>
              <a:spcAft>
                <a:spcPct val="0"/>
              </a:spcAft>
              <a:defRPr/>
            </a:pPr>
            <a:r>
              <a:rPr lang="de-DE" sz="1400" dirty="0">
                <a:solidFill>
                  <a:srgbClr val="000000"/>
                </a:solidFill>
                <a:latin typeface="Arial"/>
                <a:ea typeface="ヒラギノ角ゴ Pro W3"/>
                <a:cs typeface="Arial" pitchFamily="34" charset="0"/>
              </a:rPr>
              <a:t>30. Lj.</a:t>
            </a:r>
          </a:p>
        </p:txBody>
      </p:sp>
      <p:sp>
        <p:nvSpPr>
          <p:cNvPr id="36" name="Rectangle 5"/>
          <p:cNvSpPr>
            <a:spLocks noChangeArrowheads="1"/>
          </p:cNvSpPr>
          <p:nvPr/>
        </p:nvSpPr>
        <p:spPr bwMode="auto">
          <a:xfrm>
            <a:off x="4666593" y="4765289"/>
            <a:ext cx="1995190" cy="539750"/>
          </a:xfrm>
          <a:prstGeom prst="rect">
            <a:avLst/>
          </a:prstGeom>
          <a:noFill/>
          <a:ln w="9525" algn="ctr">
            <a:noFill/>
            <a:miter lim="800000"/>
            <a:headEnd/>
            <a:tailEnd/>
          </a:ln>
          <a:effectLst/>
          <a:extLst/>
        </p:spPr>
        <p:txBody>
          <a:bodyPr anchor="ctr" anchorCtr="1"/>
          <a:lstStyle/>
          <a:p>
            <a:pPr algn="r" eaLnBrk="0" fontAlgn="base" hangingPunct="0">
              <a:spcBef>
                <a:spcPct val="0"/>
              </a:spcBef>
              <a:spcAft>
                <a:spcPct val="0"/>
              </a:spcAft>
              <a:defRPr/>
            </a:pPr>
            <a:r>
              <a:rPr lang="de-DE" sz="1400" b="1" dirty="0">
                <a:solidFill>
                  <a:srgbClr val="000000"/>
                </a:solidFill>
                <a:latin typeface="Arial"/>
                <a:ea typeface="ヒラギノ角ゴ Pro W3"/>
                <a:cs typeface="Arial" pitchFamily="34" charset="0"/>
              </a:rPr>
              <a:t>100.000 €</a:t>
            </a:r>
          </a:p>
          <a:p>
            <a:pPr algn="r" eaLnBrk="0" fontAlgn="base" hangingPunct="0">
              <a:spcBef>
                <a:spcPct val="0"/>
              </a:spcBef>
              <a:spcAft>
                <a:spcPct val="0"/>
              </a:spcAft>
              <a:defRPr/>
            </a:pPr>
            <a:r>
              <a:rPr lang="de-DE" sz="1400" b="1" dirty="0">
                <a:solidFill>
                  <a:srgbClr val="000000"/>
                </a:solidFill>
                <a:latin typeface="Arial"/>
                <a:ea typeface="ヒラギノ角ゴ Pro W3"/>
                <a:cs typeface="Arial" pitchFamily="34" charset="0"/>
              </a:rPr>
              <a:t>angespartes Kapital</a:t>
            </a:r>
          </a:p>
        </p:txBody>
      </p:sp>
      <p:sp>
        <p:nvSpPr>
          <p:cNvPr id="37" name="Rectangle 5"/>
          <p:cNvSpPr>
            <a:spLocks noChangeArrowheads="1"/>
          </p:cNvSpPr>
          <p:nvPr/>
        </p:nvSpPr>
        <p:spPr bwMode="auto">
          <a:xfrm>
            <a:off x="8060952" y="1636317"/>
            <a:ext cx="2435610" cy="539750"/>
          </a:xfrm>
          <a:prstGeom prst="rect">
            <a:avLst/>
          </a:prstGeom>
          <a:noFill/>
          <a:ln w="9525" algn="ctr">
            <a:noFill/>
            <a:miter lim="800000"/>
            <a:headEnd/>
            <a:tailEnd/>
          </a:ln>
          <a:effectLst/>
          <a:extLst/>
        </p:spPr>
        <p:txBody>
          <a:bodyPr anchor="ctr" anchorCtr="1"/>
          <a:lstStyle/>
          <a:p>
            <a:pPr algn="ctr" eaLnBrk="0" fontAlgn="base" hangingPunct="0">
              <a:spcBef>
                <a:spcPct val="0"/>
              </a:spcBef>
              <a:spcAft>
                <a:spcPct val="0"/>
              </a:spcAft>
              <a:defRPr/>
            </a:pPr>
            <a:r>
              <a:rPr lang="de-DE" sz="1400" b="1" dirty="0">
                <a:solidFill>
                  <a:srgbClr val="FFFFFF"/>
                </a:solidFill>
                <a:latin typeface="Arial"/>
                <a:ea typeface="ヒラギノ角ゴ Pro W3"/>
                <a:cs typeface="Arial" pitchFamily="34" charset="0"/>
              </a:rPr>
              <a:t>Rente = Rentenfaktor x 10 ???</a:t>
            </a:r>
          </a:p>
          <a:p>
            <a:pPr eaLnBrk="0" fontAlgn="base" hangingPunct="0">
              <a:spcBef>
                <a:spcPct val="0"/>
              </a:spcBef>
              <a:spcAft>
                <a:spcPct val="0"/>
              </a:spcAft>
              <a:defRPr/>
            </a:pPr>
            <a:endParaRPr lang="de-DE" sz="500" dirty="0">
              <a:solidFill>
                <a:srgbClr val="FFFFFF"/>
              </a:solidFill>
              <a:latin typeface="Arial"/>
              <a:ea typeface="ヒラギノ角ゴ Pro W3"/>
              <a:cs typeface="Arial" pitchFamily="34" charset="0"/>
            </a:endParaRPr>
          </a:p>
          <a:p>
            <a:pPr eaLnBrk="0" fontAlgn="base" hangingPunct="0">
              <a:spcBef>
                <a:spcPct val="0"/>
              </a:spcBef>
              <a:spcAft>
                <a:spcPct val="0"/>
              </a:spcAft>
              <a:defRPr/>
            </a:pPr>
            <a:endParaRPr lang="de-DE" sz="1400" dirty="0">
              <a:solidFill>
                <a:srgbClr val="FFFFFF"/>
              </a:solidFill>
              <a:latin typeface="Arial"/>
              <a:ea typeface="ヒラギノ角ゴ Pro W3"/>
              <a:cs typeface="Arial" pitchFamily="34" charset="0"/>
            </a:endParaRPr>
          </a:p>
        </p:txBody>
      </p:sp>
      <p:sp>
        <p:nvSpPr>
          <p:cNvPr id="23" name="Pfeil nach unten 22"/>
          <p:cNvSpPr/>
          <p:nvPr/>
        </p:nvSpPr>
        <p:spPr bwMode="auto">
          <a:xfrm rot="19173773">
            <a:off x="8356581" y="2960779"/>
            <a:ext cx="721032" cy="2362573"/>
          </a:xfrm>
          <a:prstGeom prst="downArrow">
            <a:avLst/>
          </a:prstGeom>
          <a:solidFill>
            <a:srgbClr val="FF0000"/>
          </a:solidFill>
          <a:ln w="38100" cap="flat" cmpd="sng" algn="ctr">
            <a:solidFill>
              <a:schemeClr val="tx1">
                <a:lumMod val="75000"/>
                <a:lumOff val="25000"/>
              </a:schemeClr>
            </a:solid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de-DE" sz="2400" dirty="0">
              <a:solidFill>
                <a:srgbClr val="000000"/>
              </a:solidFill>
              <a:latin typeface="Arial"/>
              <a:ea typeface="ヒラギノ角ゴ Pro W3"/>
              <a:cs typeface="Arial" pitchFamily="34" charset="0"/>
            </a:endParaRPr>
          </a:p>
        </p:txBody>
      </p:sp>
      <p:sp>
        <p:nvSpPr>
          <p:cNvPr id="3" name="Rechtwinkliges Dreieck 2"/>
          <p:cNvSpPr/>
          <p:nvPr/>
        </p:nvSpPr>
        <p:spPr bwMode="auto">
          <a:xfrm>
            <a:off x="6611008" y="2879834"/>
            <a:ext cx="2081048" cy="3018624"/>
          </a:xfrm>
          <a:prstGeom prst="rtTriangl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de-DE" sz="2400">
              <a:solidFill>
                <a:srgbClr val="000000"/>
              </a:solidFill>
              <a:latin typeface="Arial"/>
              <a:ea typeface="ヒラギノ角ゴ Pro W3"/>
              <a:cs typeface="Arial" pitchFamily="34" charset="0"/>
            </a:endParaRPr>
          </a:p>
        </p:txBody>
      </p:sp>
      <p:sp>
        <p:nvSpPr>
          <p:cNvPr id="24" name="Rectangle 5"/>
          <p:cNvSpPr>
            <a:spLocks noChangeArrowheads="1"/>
          </p:cNvSpPr>
          <p:nvPr/>
        </p:nvSpPr>
        <p:spPr bwMode="auto">
          <a:xfrm>
            <a:off x="7883518" y="6103333"/>
            <a:ext cx="1512888" cy="539750"/>
          </a:xfrm>
          <a:prstGeom prst="rect">
            <a:avLst/>
          </a:prstGeom>
          <a:noFill/>
          <a:ln w="9525" algn="ctr">
            <a:noFill/>
            <a:miter lim="800000"/>
            <a:headEnd/>
            <a:tailEnd/>
          </a:ln>
          <a:effectLst/>
          <a:extLst/>
        </p:spPr>
        <p:txBody>
          <a:bodyPr anchor="ctr" anchorCtr="1"/>
          <a:lstStyle/>
          <a:p>
            <a:pPr eaLnBrk="0" fontAlgn="base" hangingPunct="0">
              <a:spcBef>
                <a:spcPct val="0"/>
              </a:spcBef>
              <a:spcAft>
                <a:spcPct val="0"/>
              </a:spcAft>
              <a:defRPr/>
            </a:pPr>
            <a:r>
              <a:rPr lang="de-DE" sz="1400" dirty="0">
                <a:solidFill>
                  <a:srgbClr val="000000"/>
                </a:solidFill>
                <a:latin typeface="Arial"/>
                <a:ea typeface="ヒラギノ角ゴ Pro W3"/>
                <a:cs typeface="Arial" pitchFamily="34" charset="0"/>
              </a:rPr>
              <a:t>85. Lj.</a:t>
            </a:r>
          </a:p>
        </p:txBody>
      </p:sp>
      <p:sp>
        <p:nvSpPr>
          <p:cNvPr id="25" name="Line 20"/>
          <p:cNvSpPr>
            <a:spLocks noChangeShapeType="1"/>
          </p:cNvSpPr>
          <p:nvPr/>
        </p:nvSpPr>
        <p:spPr bwMode="auto">
          <a:xfrm>
            <a:off x="8657214" y="5744558"/>
            <a:ext cx="0" cy="36036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defRPr/>
            </a:pPr>
            <a:endParaRPr lang="de-DE" sz="2400" dirty="0">
              <a:solidFill>
                <a:srgbClr val="000000"/>
              </a:solidFill>
              <a:latin typeface="Arial"/>
              <a:ea typeface="ヒラギノ角ゴ Pro W3"/>
              <a:cs typeface="Arial" pitchFamily="34" charset="0"/>
            </a:endParaRPr>
          </a:p>
        </p:txBody>
      </p:sp>
      <p:sp>
        <p:nvSpPr>
          <p:cNvPr id="26" name="Rectangle 5"/>
          <p:cNvSpPr>
            <a:spLocks noChangeArrowheads="1"/>
          </p:cNvSpPr>
          <p:nvPr/>
        </p:nvSpPr>
        <p:spPr bwMode="auto">
          <a:xfrm>
            <a:off x="6478415" y="4749529"/>
            <a:ext cx="1512888" cy="539750"/>
          </a:xfrm>
          <a:prstGeom prst="rect">
            <a:avLst/>
          </a:prstGeom>
          <a:noFill/>
          <a:ln w="9525" algn="ctr">
            <a:noFill/>
            <a:miter lim="800000"/>
            <a:headEnd/>
            <a:tailEnd/>
          </a:ln>
          <a:effectLst/>
          <a:extLst/>
        </p:spPr>
        <p:txBody>
          <a:bodyPr anchor="ctr" anchorCtr="1"/>
          <a:lstStyle/>
          <a:p>
            <a:pPr eaLnBrk="0" fontAlgn="base" hangingPunct="0">
              <a:spcBef>
                <a:spcPct val="0"/>
              </a:spcBef>
              <a:spcAft>
                <a:spcPct val="0"/>
              </a:spcAft>
              <a:defRPr/>
            </a:pPr>
            <a:r>
              <a:rPr lang="de-DE" sz="1400" b="1" dirty="0">
                <a:solidFill>
                  <a:srgbClr val="000000"/>
                </a:solidFill>
                <a:latin typeface="Arial"/>
                <a:ea typeface="ヒラギノ角ゴ Pro W3"/>
                <a:cs typeface="Arial" pitchFamily="34" charset="0"/>
              </a:rPr>
              <a:t>90.000 €</a:t>
            </a:r>
          </a:p>
          <a:p>
            <a:pPr eaLnBrk="0" fontAlgn="base" hangingPunct="0">
              <a:spcBef>
                <a:spcPct val="0"/>
              </a:spcBef>
              <a:spcAft>
                <a:spcPct val="0"/>
              </a:spcAft>
              <a:defRPr/>
            </a:pPr>
            <a:r>
              <a:rPr lang="de-DE" sz="1400" b="1" dirty="0">
                <a:solidFill>
                  <a:srgbClr val="000000"/>
                </a:solidFill>
                <a:latin typeface="Arial"/>
                <a:ea typeface="ヒラギノ角ゴ Pro W3"/>
                <a:cs typeface="Arial" pitchFamily="34" charset="0"/>
              </a:rPr>
              <a:t>Auszahlplan</a:t>
            </a:r>
          </a:p>
        </p:txBody>
      </p:sp>
      <p:sp>
        <p:nvSpPr>
          <p:cNvPr id="6" name="Rechteck 5"/>
          <p:cNvSpPr/>
          <p:nvPr/>
        </p:nvSpPr>
        <p:spPr bwMode="auto">
          <a:xfrm>
            <a:off x="6614769" y="2217692"/>
            <a:ext cx="2065221" cy="662142"/>
          </a:xfrm>
          <a:prstGeom prst="rect">
            <a:avLst/>
          </a:prstGeom>
          <a:solidFill>
            <a:srgbClr val="0070C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de-DE" sz="2400">
              <a:solidFill>
                <a:srgbClr val="000000"/>
              </a:solidFill>
              <a:latin typeface="Arial"/>
              <a:ea typeface="ヒラギノ角ゴ Pro W3"/>
              <a:cs typeface="Arial" pitchFamily="34" charset="0"/>
            </a:endParaRPr>
          </a:p>
        </p:txBody>
      </p:sp>
      <p:sp>
        <p:nvSpPr>
          <p:cNvPr id="27" name="Rectangle 5"/>
          <p:cNvSpPr>
            <a:spLocks noChangeArrowheads="1"/>
          </p:cNvSpPr>
          <p:nvPr/>
        </p:nvSpPr>
        <p:spPr bwMode="auto">
          <a:xfrm>
            <a:off x="6525715" y="2263919"/>
            <a:ext cx="2088920" cy="539750"/>
          </a:xfrm>
          <a:prstGeom prst="rect">
            <a:avLst/>
          </a:prstGeom>
          <a:noFill/>
          <a:ln w="9525" algn="ctr">
            <a:noFill/>
            <a:miter lim="800000"/>
            <a:headEnd/>
            <a:tailEnd/>
          </a:ln>
          <a:effectLst/>
          <a:extLst/>
        </p:spPr>
        <p:txBody>
          <a:bodyPr anchor="ctr" anchorCtr="1"/>
          <a:lstStyle/>
          <a:p>
            <a:pPr eaLnBrk="0" fontAlgn="base" hangingPunct="0">
              <a:spcBef>
                <a:spcPct val="0"/>
              </a:spcBef>
              <a:spcAft>
                <a:spcPct val="0"/>
              </a:spcAft>
              <a:defRPr/>
            </a:pPr>
            <a:r>
              <a:rPr lang="de-DE" sz="1400" b="1" dirty="0">
                <a:solidFill>
                  <a:srgbClr val="000000"/>
                </a:solidFill>
                <a:latin typeface="Arial"/>
                <a:ea typeface="ヒラギノ角ゴ Pro W3"/>
                <a:cs typeface="Arial" pitchFamily="34" charset="0"/>
              </a:rPr>
              <a:t>10.000 €</a:t>
            </a:r>
          </a:p>
          <a:p>
            <a:pPr eaLnBrk="0" fontAlgn="base" hangingPunct="0">
              <a:spcBef>
                <a:spcPct val="0"/>
              </a:spcBef>
              <a:spcAft>
                <a:spcPct val="0"/>
              </a:spcAft>
              <a:defRPr/>
            </a:pPr>
            <a:r>
              <a:rPr lang="de-DE" sz="1400" b="1" dirty="0">
                <a:solidFill>
                  <a:srgbClr val="000000"/>
                </a:solidFill>
                <a:latin typeface="Arial"/>
                <a:ea typeface="ヒラギノ角ゴ Pro W3"/>
                <a:cs typeface="Arial" pitchFamily="34" charset="0"/>
              </a:rPr>
              <a:t>Erwerb einer</a:t>
            </a:r>
          </a:p>
          <a:p>
            <a:pPr eaLnBrk="0" fontAlgn="base" hangingPunct="0">
              <a:spcBef>
                <a:spcPct val="0"/>
              </a:spcBef>
              <a:spcAft>
                <a:spcPct val="0"/>
              </a:spcAft>
              <a:defRPr/>
            </a:pPr>
            <a:r>
              <a:rPr lang="de-DE" sz="1400" b="1" dirty="0">
                <a:solidFill>
                  <a:srgbClr val="000000"/>
                </a:solidFill>
                <a:latin typeface="Arial"/>
                <a:ea typeface="ヒラギノ角ゴ Pro W3"/>
                <a:cs typeface="Arial" pitchFamily="34" charset="0"/>
              </a:rPr>
              <a:t>Rentenversicherung</a:t>
            </a:r>
          </a:p>
        </p:txBody>
      </p:sp>
      <p:sp>
        <p:nvSpPr>
          <p:cNvPr id="28" name="Rechteck 27"/>
          <p:cNvSpPr/>
          <p:nvPr/>
        </p:nvSpPr>
        <p:spPr bwMode="auto">
          <a:xfrm>
            <a:off x="8679989" y="5427783"/>
            <a:ext cx="1798060" cy="484232"/>
          </a:xfrm>
          <a:prstGeom prst="rect">
            <a:avLst/>
          </a:prstGeom>
          <a:solidFill>
            <a:srgbClr val="0070C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de-DE" sz="2400">
              <a:solidFill>
                <a:srgbClr val="000000"/>
              </a:solidFill>
              <a:latin typeface="Arial"/>
              <a:ea typeface="ヒラギノ角ゴ Pro W3"/>
              <a:cs typeface="Arial" pitchFamily="34" charset="0"/>
            </a:endParaRPr>
          </a:p>
        </p:txBody>
      </p:sp>
      <p:sp>
        <p:nvSpPr>
          <p:cNvPr id="31" name="Rectangle 5"/>
          <p:cNvSpPr>
            <a:spLocks noChangeArrowheads="1"/>
          </p:cNvSpPr>
          <p:nvPr/>
        </p:nvSpPr>
        <p:spPr bwMode="auto">
          <a:xfrm>
            <a:off x="8669364" y="5517928"/>
            <a:ext cx="1904046" cy="307370"/>
          </a:xfrm>
          <a:prstGeom prst="rect">
            <a:avLst/>
          </a:prstGeom>
          <a:noFill/>
          <a:ln w="9525" algn="ctr">
            <a:noFill/>
            <a:miter lim="800000"/>
            <a:headEnd/>
            <a:tailEnd/>
          </a:ln>
          <a:effectLst/>
          <a:extLst/>
        </p:spPr>
        <p:txBody>
          <a:bodyPr anchor="ctr" anchorCtr="1"/>
          <a:lstStyle/>
          <a:p>
            <a:pPr eaLnBrk="0" fontAlgn="base" hangingPunct="0">
              <a:spcBef>
                <a:spcPct val="0"/>
              </a:spcBef>
              <a:spcAft>
                <a:spcPct val="0"/>
              </a:spcAft>
              <a:defRPr/>
            </a:pPr>
            <a:r>
              <a:rPr lang="de-DE" sz="1400" b="1" dirty="0">
                <a:solidFill>
                  <a:srgbClr val="000000"/>
                </a:solidFill>
                <a:latin typeface="Arial"/>
                <a:ea typeface="ヒラギノ角ゴ Pro W3"/>
                <a:cs typeface="Arial" pitchFamily="34" charset="0"/>
              </a:rPr>
              <a:t>Zahlung durch</a:t>
            </a:r>
          </a:p>
          <a:p>
            <a:pPr eaLnBrk="0" fontAlgn="base" hangingPunct="0">
              <a:spcBef>
                <a:spcPct val="0"/>
              </a:spcBef>
              <a:spcAft>
                <a:spcPct val="0"/>
              </a:spcAft>
              <a:defRPr/>
            </a:pPr>
            <a:r>
              <a:rPr lang="de-DE" sz="1400" b="1" dirty="0">
                <a:solidFill>
                  <a:srgbClr val="000000"/>
                </a:solidFill>
                <a:latin typeface="Arial"/>
                <a:ea typeface="ヒラギノ角ゴ Pro W3"/>
                <a:cs typeface="Arial" pitchFamily="34" charset="0"/>
              </a:rPr>
              <a:t>Rentenversicherung</a:t>
            </a:r>
          </a:p>
        </p:txBody>
      </p:sp>
      <p:sp>
        <p:nvSpPr>
          <p:cNvPr id="21" name="Textfeld 7"/>
          <p:cNvSpPr txBox="1">
            <a:spLocks noChangeArrowheads="1"/>
          </p:cNvSpPr>
          <p:nvPr/>
        </p:nvSpPr>
        <p:spPr bwMode="auto">
          <a:xfrm>
            <a:off x="1906482" y="1283662"/>
            <a:ext cx="4772385" cy="830997"/>
          </a:xfrm>
          <a:prstGeom prst="rect">
            <a:avLst/>
          </a:prstGeom>
          <a:solidFill>
            <a:srgbClr val="FF0000"/>
          </a:solidFill>
          <a:ln>
            <a:noFill/>
          </a:ln>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defRPr/>
            </a:pPr>
            <a:r>
              <a:rPr lang="de-DE" sz="2400" b="1" kern="0" dirty="0">
                <a:solidFill>
                  <a:prstClr val="white"/>
                </a:solidFill>
                <a:ea typeface="ヒラギノ角ゴ Pro W3"/>
              </a:rPr>
              <a:t>Situation 2002:</a:t>
            </a:r>
          </a:p>
          <a:p>
            <a:pPr algn="ctr" eaLnBrk="1" hangingPunct="1">
              <a:defRPr/>
            </a:pPr>
            <a:r>
              <a:rPr lang="de-DE" sz="2400" b="1" kern="0" dirty="0">
                <a:solidFill>
                  <a:prstClr val="white"/>
                </a:solidFill>
                <a:ea typeface="ヒラギノ角ゴ Pro W3"/>
              </a:rPr>
              <a:t>Bei Einführung Riester-Rente</a:t>
            </a:r>
            <a:endParaRPr lang="de-DE" sz="2400" b="1" kern="0" dirty="0">
              <a:solidFill>
                <a:prstClr val="white"/>
              </a:solidFill>
              <a:ea typeface="ヒラギノ角ゴ Pro W3"/>
            </a:endParaRPr>
          </a:p>
        </p:txBody>
      </p:sp>
      <p:sp>
        <p:nvSpPr>
          <p:cNvPr id="2" name="Textfeld 1"/>
          <p:cNvSpPr txBox="1"/>
          <p:nvPr/>
        </p:nvSpPr>
        <p:spPr>
          <a:xfrm>
            <a:off x="1991544" y="2420888"/>
            <a:ext cx="2531462" cy="369332"/>
          </a:xfrm>
          <a:prstGeom prst="rect">
            <a:avLst/>
          </a:prstGeom>
          <a:noFill/>
        </p:spPr>
        <p:txBody>
          <a:bodyPr wrap="none" rtlCol="0">
            <a:spAutoFit/>
          </a:bodyPr>
          <a:lstStyle/>
          <a:p>
            <a:pPr>
              <a:defRPr/>
            </a:pPr>
            <a:r>
              <a:rPr lang="de-DE" dirty="0">
                <a:solidFill>
                  <a:srgbClr val="000000"/>
                </a:solidFill>
                <a:latin typeface="Arial"/>
                <a:ea typeface="ヒラギノ角ゴ Pro W3"/>
              </a:rPr>
              <a:t>Rentenfaktor 2002: 38 </a:t>
            </a:r>
          </a:p>
        </p:txBody>
      </p:sp>
      <p:sp>
        <p:nvSpPr>
          <p:cNvPr id="4" name="Rechteck 3"/>
          <p:cNvSpPr/>
          <p:nvPr/>
        </p:nvSpPr>
        <p:spPr bwMode="auto">
          <a:xfrm>
            <a:off x="1980362" y="2420888"/>
            <a:ext cx="2531462" cy="369332"/>
          </a:xfrm>
          <a:prstGeom prst="rect">
            <a:avLst/>
          </a:prstGeom>
          <a:no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de-DE" sz="2400">
              <a:solidFill>
                <a:srgbClr val="000000"/>
              </a:solidFill>
              <a:latin typeface="Arial"/>
              <a:ea typeface="ヒラギノ角ゴ Pro W3"/>
            </a:endParaRPr>
          </a:p>
        </p:txBody>
      </p:sp>
      <p:sp>
        <p:nvSpPr>
          <p:cNvPr id="32" name="Sechseck 31"/>
          <p:cNvSpPr/>
          <p:nvPr/>
        </p:nvSpPr>
        <p:spPr bwMode="auto">
          <a:xfrm>
            <a:off x="8616280" y="2204865"/>
            <a:ext cx="2088232" cy="2041055"/>
          </a:xfrm>
          <a:prstGeom prst="hexagon">
            <a:avLst/>
          </a:prstGeom>
          <a:solidFill>
            <a:srgbClr val="019038"/>
          </a:solidFill>
          <a:ln>
            <a:headEnd type="none" w="med" len="med"/>
            <a:tailEnd type="none" w="med" len="med"/>
          </a:ln>
          <a:effectLst>
            <a:outerShdw blurRad="50800" dist="38100" dir="2700000" algn="tl" rotWithShape="0">
              <a:prstClr val="black">
                <a:alpha val="40000"/>
              </a:prstClr>
            </a:outerShdw>
          </a:effectLst>
          <a:ex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de-DE" sz="2400" dirty="0">
              <a:solidFill>
                <a:srgbClr val="FFFFFF"/>
              </a:solidFill>
              <a:latin typeface="Arial"/>
              <a:ea typeface="ヒラギノ角ゴ Pro W3"/>
            </a:endParaRPr>
          </a:p>
        </p:txBody>
      </p:sp>
      <p:sp>
        <p:nvSpPr>
          <p:cNvPr id="33" name="Textfeld 32"/>
          <p:cNvSpPr txBox="1"/>
          <p:nvPr/>
        </p:nvSpPr>
        <p:spPr>
          <a:xfrm>
            <a:off x="8724292" y="2683841"/>
            <a:ext cx="1935434" cy="892552"/>
          </a:xfrm>
          <a:prstGeom prst="rect">
            <a:avLst/>
          </a:prstGeom>
          <a:noFill/>
        </p:spPr>
        <p:txBody>
          <a:bodyPr wrap="square" rtlCol="0" anchor="ctr">
            <a:spAutoFit/>
          </a:bodyPr>
          <a:lstStyle/>
          <a:p>
            <a:pPr algn="ctr" eaLnBrk="0" fontAlgn="base" hangingPunct="0">
              <a:spcBef>
                <a:spcPct val="0"/>
              </a:spcBef>
              <a:spcAft>
                <a:spcPct val="0"/>
              </a:spcAft>
              <a:defRPr/>
            </a:pPr>
            <a:r>
              <a:rPr lang="de-DE" sz="2600" dirty="0">
                <a:solidFill>
                  <a:srgbClr val="FFFFFF"/>
                </a:solidFill>
                <a:latin typeface="Arial"/>
                <a:ea typeface="ヒラギノ角ゴ Pro W3"/>
              </a:rPr>
              <a:t>Rente:</a:t>
            </a:r>
          </a:p>
          <a:p>
            <a:pPr algn="ctr" eaLnBrk="0" fontAlgn="base" hangingPunct="0">
              <a:spcBef>
                <a:spcPct val="0"/>
              </a:spcBef>
              <a:spcAft>
                <a:spcPct val="0"/>
              </a:spcAft>
              <a:defRPr/>
            </a:pPr>
            <a:r>
              <a:rPr lang="de-DE" sz="2600" dirty="0">
                <a:solidFill>
                  <a:srgbClr val="FFFFFF"/>
                </a:solidFill>
                <a:latin typeface="Arial"/>
                <a:ea typeface="ヒラギノ角ゴ Pro W3"/>
              </a:rPr>
              <a:t>c</a:t>
            </a:r>
            <a:r>
              <a:rPr lang="de-DE" sz="2600" dirty="0">
                <a:solidFill>
                  <a:srgbClr val="FFFFFF"/>
                </a:solidFill>
                <a:latin typeface="Arial"/>
                <a:ea typeface="ヒラギノ角ゴ Pro W3"/>
              </a:rPr>
              <a:t>a. 380 €</a:t>
            </a:r>
            <a:endParaRPr lang="de-DE" sz="2600" dirty="0">
              <a:solidFill>
                <a:srgbClr val="FFFFFF"/>
              </a:solidFill>
              <a:latin typeface="Arial"/>
              <a:ea typeface="ヒラギノ角ゴ Pro W3"/>
            </a:endParaRPr>
          </a:p>
        </p:txBody>
      </p:sp>
    </p:spTree>
    <p:extLst>
      <p:ext uri="{BB962C8B-B14F-4D97-AF65-F5344CB8AC3E}">
        <p14:creationId xmlns:p14="http://schemas.microsoft.com/office/powerpoint/2010/main" val="21694736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fade">
                                      <p:cBhvr>
                                        <p:cTn id="33" dur="1000"/>
                                        <p:tgtEl>
                                          <p:spTgt spid="33"/>
                                        </p:tgtEl>
                                      </p:cBhvr>
                                    </p:animEffect>
                                    <p:anim calcmode="lin" valueType="num">
                                      <p:cBhvr>
                                        <p:cTn id="34" dur="1000" fill="hold"/>
                                        <p:tgtEl>
                                          <p:spTgt spid="33"/>
                                        </p:tgtEl>
                                        <p:attrNameLst>
                                          <p:attrName>ppt_x</p:attrName>
                                        </p:attrNameLst>
                                      </p:cBhvr>
                                      <p:tavLst>
                                        <p:tav tm="0">
                                          <p:val>
                                            <p:strVal val="#ppt_x"/>
                                          </p:val>
                                        </p:tav>
                                        <p:tav tm="100000">
                                          <p:val>
                                            <p:strVal val="#ppt_x"/>
                                          </p:val>
                                        </p:tav>
                                      </p:tavLst>
                                    </p:anim>
                                    <p:anim calcmode="lin" valueType="num">
                                      <p:cBhvr>
                                        <p:cTn id="35" dur="1000" fill="hold"/>
                                        <p:tgtEl>
                                          <p:spTgt spid="33"/>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1000"/>
                                        <p:tgtEl>
                                          <p:spTgt spid="32"/>
                                        </p:tgtEl>
                                      </p:cBhvr>
                                    </p:animEffect>
                                    <p:anim calcmode="lin" valueType="num">
                                      <p:cBhvr>
                                        <p:cTn id="39" dur="1000" fill="hold"/>
                                        <p:tgtEl>
                                          <p:spTgt spid="32"/>
                                        </p:tgtEl>
                                        <p:attrNameLst>
                                          <p:attrName>ppt_x</p:attrName>
                                        </p:attrNameLst>
                                      </p:cBhvr>
                                      <p:tavLst>
                                        <p:tav tm="0">
                                          <p:val>
                                            <p:strVal val="#ppt_x"/>
                                          </p:val>
                                        </p:tav>
                                        <p:tav tm="100000">
                                          <p:val>
                                            <p:strVal val="#ppt_x"/>
                                          </p:val>
                                        </p:tav>
                                      </p:tavLst>
                                    </p:anim>
                                    <p:anim calcmode="lin" valueType="num">
                                      <p:cBhvr>
                                        <p:cTn id="40"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23" grpId="0" animBg="1"/>
      <p:bldP spid="3" grpId="0" animBg="1"/>
      <p:bldP spid="26" grpId="0"/>
      <p:bldP spid="6" grpId="0" animBg="1"/>
      <p:bldP spid="27" grpId="0"/>
      <p:bldP spid="28" grpId="0" animBg="1"/>
      <p:bldP spid="31" grpId="0"/>
      <p:bldP spid="32" grpId="0" animBg="1"/>
      <p:bldP spid="3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3285" t="57128" r="408"/>
          <a:stretch/>
        </p:blipFill>
        <p:spPr bwMode="auto">
          <a:xfrm>
            <a:off x="1924428" y="2169589"/>
            <a:ext cx="4699097" cy="37305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72421" name="Rectangle 5"/>
          <p:cNvSpPr>
            <a:spLocks noChangeArrowheads="1"/>
          </p:cNvSpPr>
          <p:nvPr/>
        </p:nvSpPr>
        <p:spPr bwMode="auto">
          <a:xfrm>
            <a:off x="5849828" y="6087563"/>
            <a:ext cx="1512888" cy="539750"/>
          </a:xfrm>
          <a:prstGeom prst="rect">
            <a:avLst/>
          </a:prstGeom>
          <a:noFill/>
          <a:ln w="9525" algn="ctr">
            <a:noFill/>
            <a:miter lim="800000"/>
            <a:headEnd/>
            <a:tailEnd/>
          </a:ln>
          <a:effectLst/>
          <a:extLst/>
        </p:spPr>
        <p:txBody>
          <a:bodyPr anchor="ctr" anchorCtr="1"/>
          <a:lstStyle/>
          <a:p>
            <a:pPr eaLnBrk="0" fontAlgn="base" hangingPunct="0">
              <a:spcBef>
                <a:spcPct val="0"/>
              </a:spcBef>
              <a:spcAft>
                <a:spcPct val="0"/>
              </a:spcAft>
              <a:defRPr/>
            </a:pPr>
            <a:r>
              <a:rPr lang="de-DE" sz="1400" dirty="0">
                <a:solidFill>
                  <a:srgbClr val="000000"/>
                </a:solidFill>
                <a:latin typeface="Arial"/>
                <a:ea typeface="ヒラギノ角ゴ Pro W3"/>
                <a:cs typeface="Arial" pitchFamily="34" charset="0"/>
              </a:rPr>
              <a:t>67. Lj.</a:t>
            </a:r>
          </a:p>
        </p:txBody>
      </p:sp>
      <p:sp>
        <p:nvSpPr>
          <p:cNvPr id="572434" name="Line 18"/>
          <p:cNvSpPr>
            <a:spLocks noChangeShapeType="1"/>
          </p:cNvSpPr>
          <p:nvPr/>
        </p:nvSpPr>
        <p:spPr bwMode="auto">
          <a:xfrm>
            <a:off x="2213448" y="5727201"/>
            <a:ext cx="0" cy="360363"/>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defRPr/>
            </a:pPr>
            <a:endParaRPr lang="de-DE" sz="2400" dirty="0">
              <a:solidFill>
                <a:srgbClr val="000000"/>
              </a:solidFill>
              <a:latin typeface="Arial"/>
              <a:ea typeface="ヒラギノ角ゴ Pro W3"/>
              <a:cs typeface="Arial" pitchFamily="34" charset="0"/>
            </a:endParaRPr>
          </a:p>
        </p:txBody>
      </p:sp>
      <p:sp>
        <p:nvSpPr>
          <p:cNvPr id="572436" name="Line 20"/>
          <p:cNvSpPr>
            <a:spLocks noChangeShapeType="1"/>
          </p:cNvSpPr>
          <p:nvPr/>
        </p:nvSpPr>
        <p:spPr bwMode="auto">
          <a:xfrm>
            <a:off x="6623524" y="5728788"/>
            <a:ext cx="0" cy="36036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defRPr/>
            </a:pPr>
            <a:endParaRPr lang="de-DE" sz="2400" dirty="0">
              <a:solidFill>
                <a:srgbClr val="000000"/>
              </a:solidFill>
              <a:latin typeface="Arial"/>
              <a:ea typeface="ヒラギノ角ゴ Pro W3"/>
              <a:cs typeface="Arial" pitchFamily="34" charset="0"/>
            </a:endParaRPr>
          </a:p>
        </p:txBody>
      </p:sp>
      <p:sp>
        <p:nvSpPr>
          <p:cNvPr id="572433" name="Line 17"/>
          <p:cNvSpPr>
            <a:spLocks noChangeShapeType="1"/>
          </p:cNvSpPr>
          <p:nvPr/>
        </p:nvSpPr>
        <p:spPr bwMode="auto">
          <a:xfrm flipV="1">
            <a:off x="2213449" y="5906588"/>
            <a:ext cx="8271023" cy="238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defRPr/>
            </a:pPr>
            <a:endParaRPr lang="de-DE" sz="2400" dirty="0">
              <a:solidFill>
                <a:srgbClr val="000000"/>
              </a:solidFill>
              <a:latin typeface="Arial"/>
              <a:ea typeface="ヒラギノ角ゴ Pro W3"/>
              <a:cs typeface="Arial" pitchFamily="34" charset="0"/>
            </a:endParaRPr>
          </a:p>
        </p:txBody>
      </p:sp>
      <p:sp>
        <p:nvSpPr>
          <p:cNvPr id="572435" name="Line 19"/>
          <p:cNvSpPr>
            <a:spLocks noChangeShapeType="1"/>
          </p:cNvSpPr>
          <p:nvPr/>
        </p:nvSpPr>
        <p:spPr bwMode="auto">
          <a:xfrm>
            <a:off x="10504015" y="5741453"/>
            <a:ext cx="0" cy="36036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defRPr/>
            </a:pPr>
            <a:endParaRPr lang="de-DE" sz="2400" dirty="0">
              <a:solidFill>
                <a:srgbClr val="000000"/>
              </a:solidFill>
              <a:latin typeface="Arial"/>
              <a:ea typeface="ヒラギノ角ゴ Pro W3"/>
              <a:cs typeface="Arial" pitchFamily="34" charset="0"/>
            </a:endParaRPr>
          </a:p>
        </p:txBody>
      </p:sp>
      <p:sp>
        <p:nvSpPr>
          <p:cNvPr id="29" name="Rectangle 2"/>
          <p:cNvSpPr>
            <a:spLocks noGrp="1" noChangeArrowheads="1"/>
          </p:cNvSpPr>
          <p:nvPr>
            <p:ph type="title"/>
          </p:nvPr>
        </p:nvSpPr>
        <p:spPr>
          <a:xfrm>
            <a:off x="2021710" y="287338"/>
            <a:ext cx="6242050" cy="855662"/>
          </a:xfrm>
        </p:spPr>
        <p:txBody>
          <a:bodyPr/>
          <a:lstStyle/>
          <a:p>
            <a:pPr eaLnBrk="1" hangingPunct="1"/>
            <a:r>
              <a:rPr lang="de-DE" sz="2400" dirty="0"/>
              <a:t>Fondssparpläne &amp; Verrentung</a:t>
            </a:r>
          </a:p>
        </p:txBody>
      </p:sp>
      <p:sp>
        <p:nvSpPr>
          <p:cNvPr id="30" name="Rectangle 5"/>
          <p:cNvSpPr>
            <a:spLocks noChangeArrowheads="1"/>
          </p:cNvSpPr>
          <p:nvPr/>
        </p:nvSpPr>
        <p:spPr bwMode="auto">
          <a:xfrm>
            <a:off x="1835226" y="6089150"/>
            <a:ext cx="756444" cy="539750"/>
          </a:xfrm>
          <a:prstGeom prst="rect">
            <a:avLst/>
          </a:prstGeom>
          <a:noFill/>
          <a:ln w="9525" algn="ctr">
            <a:noFill/>
            <a:miter lim="800000"/>
            <a:headEnd/>
            <a:tailEnd/>
          </a:ln>
          <a:effectLst/>
          <a:extLst/>
        </p:spPr>
        <p:txBody>
          <a:bodyPr anchor="ctr" anchorCtr="1"/>
          <a:lstStyle/>
          <a:p>
            <a:pPr algn="ctr" eaLnBrk="0" fontAlgn="base" hangingPunct="0">
              <a:spcBef>
                <a:spcPct val="0"/>
              </a:spcBef>
              <a:spcAft>
                <a:spcPct val="0"/>
              </a:spcAft>
              <a:defRPr/>
            </a:pPr>
            <a:r>
              <a:rPr lang="de-DE" sz="1400" dirty="0">
                <a:solidFill>
                  <a:srgbClr val="000000"/>
                </a:solidFill>
                <a:latin typeface="Arial"/>
                <a:ea typeface="ヒラギノ角ゴ Pro W3"/>
                <a:cs typeface="Arial" pitchFamily="34" charset="0"/>
              </a:rPr>
              <a:t>30. Lj.</a:t>
            </a:r>
          </a:p>
        </p:txBody>
      </p:sp>
      <p:sp>
        <p:nvSpPr>
          <p:cNvPr id="36" name="Rectangle 5"/>
          <p:cNvSpPr>
            <a:spLocks noChangeArrowheads="1"/>
          </p:cNvSpPr>
          <p:nvPr/>
        </p:nvSpPr>
        <p:spPr bwMode="auto">
          <a:xfrm>
            <a:off x="4666593" y="4765289"/>
            <a:ext cx="1995190" cy="539750"/>
          </a:xfrm>
          <a:prstGeom prst="rect">
            <a:avLst/>
          </a:prstGeom>
          <a:noFill/>
          <a:ln w="9525" algn="ctr">
            <a:noFill/>
            <a:miter lim="800000"/>
            <a:headEnd/>
            <a:tailEnd/>
          </a:ln>
          <a:effectLst/>
          <a:extLst/>
        </p:spPr>
        <p:txBody>
          <a:bodyPr anchor="ctr" anchorCtr="1"/>
          <a:lstStyle/>
          <a:p>
            <a:pPr algn="r" eaLnBrk="0" fontAlgn="base" hangingPunct="0">
              <a:spcBef>
                <a:spcPct val="0"/>
              </a:spcBef>
              <a:spcAft>
                <a:spcPct val="0"/>
              </a:spcAft>
              <a:defRPr/>
            </a:pPr>
            <a:r>
              <a:rPr lang="de-DE" sz="1400" b="1" dirty="0">
                <a:solidFill>
                  <a:srgbClr val="000000"/>
                </a:solidFill>
                <a:latin typeface="Arial"/>
                <a:ea typeface="ヒラギノ角ゴ Pro W3"/>
                <a:cs typeface="Arial" pitchFamily="34" charset="0"/>
              </a:rPr>
              <a:t>100.000 €</a:t>
            </a:r>
          </a:p>
          <a:p>
            <a:pPr algn="r" eaLnBrk="0" fontAlgn="base" hangingPunct="0">
              <a:spcBef>
                <a:spcPct val="0"/>
              </a:spcBef>
              <a:spcAft>
                <a:spcPct val="0"/>
              </a:spcAft>
              <a:defRPr/>
            </a:pPr>
            <a:r>
              <a:rPr lang="de-DE" sz="1400" b="1" dirty="0">
                <a:solidFill>
                  <a:srgbClr val="000000"/>
                </a:solidFill>
                <a:latin typeface="Arial"/>
                <a:ea typeface="ヒラギノ角ゴ Pro W3"/>
                <a:cs typeface="Arial" pitchFamily="34" charset="0"/>
              </a:rPr>
              <a:t>angespartes Kapital</a:t>
            </a:r>
          </a:p>
        </p:txBody>
      </p:sp>
      <p:sp>
        <p:nvSpPr>
          <p:cNvPr id="37" name="Rectangle 5"/>
          <p:cNvSpPr>
            <a:spLocks noChangeArrowheads="1"/>
          </p:cNvSpPr>
          <p:nvPr/>
        </p:nvSpPr>
        <p:spPr bwMode="auto">
          <a:xfrm>
            <a:off x="8060952" y="1636317"/>
            <a:ext cx="2435610" cy="539750"/>
          </a:xfrm>
          <a:prstGeom prst="rect">
            <a:avLst/>
          </a:prstGeom>
          <a:noFill/>
          <a:ln w="9525" algn="ctr">
            <a:noFill/>
            <a:miter lim="800000"/>
            <a:headEnd/>
            <a:tailEnd/>
          </a:ln>
          <a:effectLst/>
          <a:extLst/>
        </p:spPr>
        <p:txBody>
          <a:bodyPr anchor="ctr" anchorCtr="1"/>
          <a:lstStyle/>
          <a:p>
            <a:pPr algn="ctr" eaLnBrk="0" fontAlgn="base" hangingPunct="0">
              <a:spcBef>
                <a:spcPct val="0"/>
              </a:spcBef>
              <a:spcAft>
                <a:spcPct val="0"/>
              </a:spcAft>
              <a:defRPr/>
            </a:pPr>
            <a:r>
              <a:rPr lang="de-DE" sz="1400" b="1" dirty="0">
                <a:solidFill>
                  <a:srgbClr val="FFFFFF"/>
                </a:solidFill>
                <a:latin typeface="Arial"/>
                <a:ea typeface="ヒラギノ角ゴ Pro W3"/>
                <a:cs typeface="Arial" pitchFamily="34" charset="0"/>
              </a:rPr>
              <a:t>Rente = Rentenfaktor x 10 ???</a:t>
            </a:r>
          </a:p>
          <a:p>
            <a:pPr eaLnBrk="0" fontAlgn="base" hangingPunct="0">
              <a:spcBef>
                <a:spcPct val="0"/>
              </a:spcBef>
              <a:spcAft>
                <a:spcPct val="0"/>
              </a:spcAft>
              <a:defRPr/>
            </a:pPr>
            <a:endParaRPr lang="de-DE" sz="500" dirty="0">
              <a:solidFill>
                <a:srgbClr val="FFFFFF"/>
              </a:solidFill>
              <a:latin typeface="Arial"/>
              <a:ea typeface="ヒラギノ角ゴ Pro W3"/>
              <a:cs typeface="Arial" pitchFamily="34" charset="0"/>
            </a:endParaRPr>
          </a:p>
          <a:p>
            <a:pPr eaLnBrk="0" fontAlgn="base" hangingPunct="0">
              <a:spcBef>
                <a:spcPct val="0"/>
              </a:spcBef>
              <a:spcAft>
                <a:spcPct val="0"/>
              </a:spcAft>
              <a:defRPr/>
            </a:pPr>
            <a:endParaRPr lang="de-DE" sz="1400" dirty="0">
              <a:solidFill>
                <a:srgbClr val="FFFFFF"/>
              </a:solidFill>
              <a:latin typeface="Arial"/>
              <a:ea typeface="ヒラギノ角ゴ Pro W3"/>
              <a:cs typeface="Arial" pitchFamily="34" charset="0"/>
            </a:endParaRPr>
          </a:p>
        </p:txBody>
      </p:sp>
      <p:sp>
        <p:nvSpPr>
          <p:cNvPr id="23" name="Pfeil nach unten 22"/>
          <p:cNvSpPr/>
          <p:nvPr/>
        </p:nvSpPr>
        <p:spPr bwMode="auto">
          <a:xfrm rot="19173773">
            <a:off x="8509503" y="3375995"/>
            <a:ext cx="721032" cy="1891036"/>
          </a:xfrm>
          <a:prstGeom prst="downArrow">
            <a:avLst/>
          </a:prstGeom>
          <a:solidFill>
            <a:srgbClr val="FF0000"/>
          </a:solidFill>
          <a:ln w="38100" cap="flat" cmpd="sng" algn="ctr">
            <a:solidFill>
              <a:schemeClr val="tx1">
                <a:lumMod val="75000"/>
                <a:lumOff val="25000"/>
              </a:schemeClr>
            </a:solid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de-DE" sz="2400" dirty="0">
              <a:solidFill>
                <a:srgbClr val="000000"/>
              </a:solidFill>
              <a:latin typeface="Arial"/>
              <a:ea typeface="ヒラギノ角ゴ Pro W3"/>
              <a:cs typeface="Arial" pitchFamily="34" charset="0"/>
            </a:endParaRPr>
          </a:p>
        </p:txBody>
      </p:sp>
      <p:sp>
        <p:nvSpPr>
          <p:cNvPr id="3" name="Rechtwinkliges Dreieck 2"/>
          <p:cNvSpPr/>
          <p:nvPr/>
        </p:nvSpPr>
        <p:spPr bwMode="auto">
          <a:xfrm>
            <a:off x="6611008" y="3394866"/>
            <a:ext cx="2081048" cy="2503592"/>
          </a:xfrm>
          <a:prstGeom prst="rtTriangl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de-DE" sz="2400">
              <a:solidFill>
                <a:srgbClr val="000000"/>
              </a:solidFill>
              <a:latin typeface="Arial"/>
              <a:ea typeface="ヒラギノ角ゴ Pro W3"/>
              <a:cs typeface="Arial" pitchFamily="34" charset="0"/>
            </a:endParaRPr>
          </a:p>
        </p:txBody>
      </p:sp>
      <p:sp>
        <p:nvSpPr>
          <p:cNvPr id="24" name="Rectangle 5"/>
          <p:cNvSpPr>
            <a:spLocks noChangeArrowheads="1"/>
          </p:cNvSpPr>
          <p:nvPr/>
        </p:nvSpPr>
        <p:spPr bwMode="auto">
          <a:xfrm>
            <a:off x="7883518" y="6103333"/>
            <a:ext cx="1512888" cy="539750"/>
          </a:xfrm>
          <a:prstGeom prst="rect">
            <a:avLst/>
          </a:prstGeom>
          <a:noFill/>
          <a:ln w="9525" algn="ctr">
            <a:noFill/>
            <a:miter lim="800000"/>
            <a:headEnd/>
            <a:tailEnd/>
          </a:ln>
          <a:effectLst/>
          <a:extLst/>
        </p:spPr>
        <p:txBody>
          <a:bodyPr anchor="ctr" anchorCtr="1"/>
          <a:lstStyle/>
          <a:p>
            <a:pPr eaLnBrk="0" fontAlgn="base" hangingPunct="0">
              <a:spcBef>
                <a:spcPct val="0"/>
              </a:spcBef>
              <a:spcAft>
                <a:spcPct val="0"/>
              </a:spcAft>
              <a:defRPr/>
            </a:pPr>
            <a:r>
              <a:rPr lang="de-DE" sz="1400" dirty="0">
                <a:solidFill>
                  <a:srgbClr val="000000"/>
                </a:solidFill>
                <a:latin typeface="Arial"/>
                <a:ea typeface="ヒラギノ角ゴ Pro W3"/>
                <a:cs typeface="Arial" pitchFamily="34" charset="0"/>
              </a:rPr>
              <a:t>85. Lj.</a:t>
            </a:r>
          </a:p>
        </p:txBody>
      </p:sp>
      <p:sp>
        <p:nvSpPr>
          <p:cNvPr id="25" name="Line 20"/>
          <p:cNvSpPr>
            <a:spLocks noChangeShapeType="1"/>
          </p:cNvSpPr>
          <p:nvPr/>
        </p:nvSpPr>
        <p:spPr bwMode="auto">
          <a:xfrm>
            <a:off x="8657214" y="5744558"/>
            <a:ext cx="0" cy="36036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defRPr/>
            </a:pPr>
            <a:endParaRPr lang="de-DE" sz="2400" dirty="0">
              <a:solidFill>
                <a:srgbClr val="000000"/>
              </a:solidFill>
              <a:latin typeface="Arial"/>
              <a:ea typeface="ヒラギノ角ゴ Pro W3"/>
              <a:cs typeface="Arial" pitchFamily="34" charset="0"/>
            </a:endParaRPr>
          </a:p>
        </p:txBody>
      </p:sp>
      <p:sp>
        <p:nvSpPr>
          <p:cNvPr id="26" name="Rectangle 5"/>
          <p:cNvSpPr>
            <a:spLocks noChangeArrowheads="1"/>
          </p:cNvSpPr>
          <p:nvPr/>
        </p:nvSpPr>
        <p:spPr bwMode="auto">
          <a:xfrm>
            <a:off x="6478415" y="4749529"/>
            <a:ext cx="1512888" cy="539750"/>
          </a:xfrm>
          <a:prstGeom prst="rect">
            <a:avLst/>
          </a:prstGeom>
          <a:noFill/>
          <a:ln w="9525" algn="ctr">
            <a:noFill/>
            <a:miter lim="800000"/>
            <a:headEnd/>
            <a:tailEnd/>
          </a:ln>
          <a:effectLst/>
          <a:extLst/>
        </p:spPr>
        <p:txBody>
          <a:bodyPr anchor="ctr" anchorCtr="1"/>
          <a:lstStyle/>
          <a:p>
            <a:pPr eaLnBrk="0" fontAlgn="base" hangingPunct="0">
              <a:spcBef>
                <a:spcPct val="0"/>
              </a:spcBef>
              <a:spcAft>
                <a:spcPct val="0"/>
              </a:spcAft>
              <a:defRPr/>
            </a:pPr>
            <a:r>
              <a:rPr lang="de-DE" sz="1400" b="1" dirty="0">
                <a:solidFill>
                  <a:srgbClr val="000000"/>
                </a:solidFill>
                <a:latin typeface="Arial"/>
                <a:ea typeface="ヒラギノ角ゴ Pro W3"/>
                <a:cs typeface="Arial" pitchFamily="34" charset="0"/>
              </a:rPr>
              <a:t>75.000 </a:t>
            </a:r>
            <a:r>
              <a:rPr lang="de-DE" sz="1400" b="1" dirty="0">
                <a:solidFill>
                  <a:srgbClr val="000000"/>
                </a:solidFill>
                <a:latin typeface="Arial"/>
                <a:ea typeface="ヒラギノ角ゴ Pro W3"/>
                <a:cs typeface="Arial" pitchFamily="34" charset="0"/>
              </a:rPr>
              <a:t>€</a:t>
            </a:r>
          </a:p>
          <a:p>
            <a:pPr eaLnBrk="0" fontAlgn="base" hangingPunct="0">
              <a:spcBef>
                <a:spcPct val="0"/>
              </a:spcBef>
              <a:spcAft>
                <a:spcPct val="0"/>
              </a:spcAft>
              <a:defRPr/>
            </a:pPr>
            <a:r>
              <a:rPr lang="de-DE" sz="1400" b="1" dirty="0">
                <a:solidFill>
                  <a:srgbClr val="000000"/>
                </a:solidFill>
                <a:latin typeface="Arial"/>
                <a:ea typeface="ヒラギノ角ゴ Pro W3"/>
                <a:cs typeface="Arial" pitchFamily="34" charset="0"/>
              </a:rPr>
              <a:t>Auszahlplan</a:t>
            </a:r>
          </a:p>
        </p:txBody>
      </p:sp>
      <p:sp>
        <p:nvSpPr>
          <p:cNvPr id="6" name="Rechteck 5"/>
          <p:cNvSpPr/>
          <p:nvPr/>
        </p:nvSpPr>
        <p:spPr bwMode="auto">
          <a:xfrm>
            <a:off x="6614769" y="2217692"/>
            <a:ext cx="1972643" cy="1177174"/>
          </a:xfrm>
          <a:prstGeom prst="rect">
            <a:avLst/>
          </a:prstGeom>
          <a:solidFill>
            <a:srgbClr val="0070C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de-DE" sz="2400">
              <a:solidFill>
                <a:srgbClr val="000000"/>
              </a:solidFill>
              <a:latin typeface="Arial"/>
              <a:ea typeface="ヒラギノ角ゴ Pro W3"/>
              <a:cs typeface="Arial" pitchFamily="34" charset="0"/>
            </a:endParaRPr>
          </a:p>
        </p:txBody>
      </p:sp>
      <p:sp>
        <p:nvSpPr>
          <p:cNvPr id="27" name="Rectangle 5"/>
          <p:cNvSpPr>
            <a:spLocks noChangeArrowheads="1"/>
          </p:cNvSpPr>
          <p:nvPr/>
        </p:nvSpPr>
        <p:spPr bwMode="auto">
          <a:xfrm>
            <a:off x="6525715" y="2579219"/>
            <a:ext cx="2088920" cy="539750"/>
          </a:xfrm>
          <a:prstGeom prst="rect">
            <a:avLst/>
          </a:prstGeom>
          <a:noFill/>
          <a:ln w="9525" algn="ctr">
            <a:noFill/>
            <a:miter lim="800000"/>
            <a:headEnd/>
            <a:tailEnd/>
          </a:ln>
          <a:effectLst/>
          <a:extLst/>
        </p:spPr>
        <p:txBody>
          <a:bodyPr anchor="ctr" anchorCtr="1"/>
          <a:lstStyle/>
          <a:p>
            <a:pPr eaLnBrk="0" fontAlgn="base" hangingPunct="0">
              <a:spcBef>
                <a:spcPct val="0"/>
              </a:spcBef>
              <a:spcAft>
                <a:spcPct val="0"/>
              </a:spcAft>
              <a:defRPr/>
            </a:pPr>
            <a:r>
              <a:rPr lang="de-DE" sz="1400" b="1" dirty="0">
                <a:solidFill>
                  <a:srgbClr val="000000"/>
                </a:solidFill>
                <a:latin typeface="Arial"/>
                <a:ea typeface="ヒラギノ角ゴ Pro W3"/>
                <a:cs typeface="Arial" pitchFamily="34" charset="0"/>
              </a:rPr>
              <a:t>25.000 </a:t>
            </a:r>
            <a:r>
              <a:rPr lang="de-DE" sz="1400" b="1" dirty="0">
                <a:solidFill>
                  <a:srgbClr val="000000"/>
                </a:solidFill>
                <a:latin typeface="Arial"/>
                <a:ea typeface="ヒラギノ角ゴ Pro W3"/>
                <a:cs typeface="Arial" pitchFamily="34" charset="0"/>
              </a:rPr>
              <a:t>€</a:t>
            </a:r>
          </a:p>
          <a:p>
            <a:pPr eaLnBrk="0" fontAlgn="base" hangingPunct="0">
              <a:spcBef>
                <a:spcPct val="0"/>
              </a:spcBef>
              <a:spcAft>
                <a:spcPct val="0"/>
              </a:spcAft>
              <a:defRPr/>
            </a:pPr>
            <a:r>
              <a:rPr lang="de-DE" sz="1400" b="1" dirty="0">
                <a:solidFill>
                  <a:srgbClr val="000000"/>
                </a:solidFill>
                <a:latin typeface="Arial"/>
                <a:ea typeface="ヒラギノ角ゴ Pro W3"/>
                <a:cs typeface="Arial" pitchFamily="34" charset="0"/>
              </a:rPr>
              <a:t>Erwerb einer</a:t>
            </a:r>
          </a:p>
          <a:p>
            <a:pPr eaLnBrk="0" fontAlgn="base" hangingPunct="0">
              <a:spcBef>
                <a:spcPct val="0"/>
              </a:spcBef>
              <a:spcAft>
                <a:spcPct val="0"/>
              </a:spcAft>
              <a:defRPr/>
            </a:pPr>
            <a:r>
              <a:rPr lang="de-DE" sz="1400" b="1" dirty="0">
                <a:solidFill>
                  <a:srgbClr val="000000"/>
                </a:solidFill>
                <a:latin typeface="Arial"/>
                <a:ea typeface="ヒラギノ角ゴ Pro W3"/>
                <a:cs typeface="Arial" pitchFamily="34" charset="0"/>
              </a:rPr>
              <a:t>Rentenversicherung</a:t>
            </a:r>
          </a:p>
        </p:txBody>
      </p:sp>
      <p:sp>
        <p:nvSpPr>
          <p:cNvPr id="28" name="Rechteck 27"/>
          <p:cNvSpPr/>
          <p:nvPr/>
        </p:nvSpPr>
        <p:spPr bwMode="auto">
          <a:xfrm>
            <a:off x="8679989" y="5177653"/>
            <a:ext cx="1798060" cy="755383"/>
          </a:xfrm>
          <a:prstGeom prst="rect">
            <a:avLst/>
          </a:prstGeom>
          <a:solidFill>
            <a:srgbClr val="0070C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de-DE" sz="2400">
              <a:solidFill>
                <a:srgbClr val="000000"/>
              </a:solidFill>
              <a:latin typeface="Arial"/>
              <a:ea typeface="ヒラギノ角ゴ Pro W3"/>
              <a:cs typeface="Arial" pitchFamily="34" charset="0"/>
            </a:endParaRPr>
          </a:p>
        </p:txBody>
      </p:sp>
      <p:sp>
        <p:nvSpPr>
          <p:cNvPr id="31" name="Rectangle 5"/>
          <p:cNvSpPr>
            <a:spLocks noChangeArrowheads="1"/>
          </p:cNvSpPr>
          <p:nvPr/>
        </p:nvSpPr>
        <p:spPr bwMode="auto">
          <a:xfrm>
            <a:off x="8669364" y="5251224"/>
            <a:ext cx="1904046" cy="479485"/>
          </a:xfrm>
          <a:prstGeom prst="rect">
            <a:avLst/>
          </a:prstGeom>
          <a:noFill/>
          <a:ln w="9525" algn="ctr">
            <a:noFill/>
            <a:miter lim="800000"/>
            <a:headEnd/>
            <a:tailEnd/>
          </a:ln>
          <a:effectLst/>
          <a:extLst/>
        </p:spPr>
        <p:txBody>
          <a:bodyPr anchor="ctr" anchorCtr="1"/>
          <a:lstStyle/>
          <a:p>
            <a:pPr eaLnBrk="0" fontAlgn="base" hangingPunct="0">
              <a:spcBef>
                <a:spcPct val="0"/>
              </a:spcBef>
              <a:spcAft>
                <a:spcPct val="0"/>
              </a:spcAft>
              <a:defRPr/>
            </a:pPr>
            <a:r>
              <a:rPr lang="de-DE" sz="1400" b="1" dirty="0">
                <a:solidFill>
                  <a:srgbClr val="000000"/>
                </a:solidFill>
                <a:latin typeface="Arial"/>
                <a:ea typeface="ヒラギノ角ゴ Pro W3"/>
                <a:cs typeface="Arial" pitchFamily="34" charset="0"/>
              </a:rPr>
              <a:t>Zahlung durch</a:t>
            </a:r>
          </a:p>
          <a:p>
            <a:pPr eaLnBrk="0" fontAlgn="base" hangingPunct="0">
              <a:spcBef>
                <a:spcPct val="0"/>
              </a:spcBef>
              <a:spcAft>
                <a:spcPct val="0"/>
              </a:spcAft>
              <a:defRPr/>
            </a:pPr>
            <a:r>
              <a:rPr lang="de-DE" sz="1400" b="1" dirty="0">
                <a:solidFill>
                  <a:srgbClr val="000000"/>
                </a:solidFill>
                <a:latin typeface="Arial"/>
                <a:ea typeface="ヒラギノ角ゴ Pro W3"/>
                <a:cs typeface="Arial" pitchFamily="34" charset="0"/>
              </a:rPr>
              <a:t>Rentenversicherung</a:t>
            </a:r>
          </a:p>
        </p:txBody>
      </p:sp>
      <p:sp>
        <p:nvSpPr>
          <p:cNvPr id="32" name="Textfeld 7"/>
          <p:cNvSpPr txBox="1">
            <a:spLocks noChangeArrowheads="1"/>
          </p:cNvSpPr>
          <p:nvPr/>
        </p:nvSpPr>
        <p:spPr bwMode="auto">
          <a:xfrm>
            <a:off x="1906482" y="1441922"/>
            <a:ext cx="4772385" cy="461665"/>
          </a:xfrm>
          <a:prstGeom prst="rect">
            <a:avLst/>
          </a:prstGeom>
          <a:solidFill>
            <a:srgbClr val="FF0000"/>
          </a:solidFill>
          <a:ln>
            <a:noFill/>
          </a:ln>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defRPr/>
            </a:pPr>
            <a:r>
              <a:rPr lang="de-DE" sz="2400" b="1" kern="0" dirty="0">
                <a:solidFill>
                  <a:prstClr val="white"/>
                </a:solidFill>
                <a:ea typeface="ヒラギノ角ゴ Pro W3"/>
              </a:rPr>
              <a:t>Situation heute</a:t>
            </a:r>
          </a:p>
        </p:txBody>
      </p:sp>
      <p:pic>
        <p:nvPicPr>
          <p:cNvPr id="2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3285" t="57128" r="408"/>
          <a:stretch/>
        </p:blipFill>
        <p:spPr bwMode="auto">
          <a:xfrm>
            <a:off x="1924428" y="2169589"/>
            <a:ext cx="4699097" cy="37305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 name="Textfeld 32"/>
          <p:cNvSpPr txBox="1"/>
          <p:nvPr/>
        </p:nvSpPr>
        <p:spPr>
          <a:xfrm>
            <a:off x="1991544" y="2420888"/>
            <a:ext cx="2531462" cy="369332"/>
          </a:xfrm>
          <a:prstGeom prst="rect">
            <a:avLst/>
          </a:prstGeom>
          <a:noFill/>
        </p:spPr>
        <p:txBody>
          <a:bodyPr wrap="none" rtlCol="0">
            <a:spAutoFit/>
          </a:bodyPr>
          <a:lstStyle/>
          <a:p>
            <a:pPr>
              <a:defRPr/>
            </a:pPr>
            <a:r>
              <a:rPr lang="de-DE" dirty="0">
                <a:solidFill>
                  <a:srgbClr val="000000"/>
                </a:solidFill>
                <a:latin typeface="Arial"/>
                <a:ea typeface="ヒラギノ角ゴ Pro W3"/>
              </a:rPr>
              <a:t>Rentenfaktor 2018: 30 </a:t>
            </a:r>
          </a:p>
        </p:txBody>
      </p:sp>
      <p:sp>
        <p:nvSpPr>
          <p:cNvPr id="34" name="Sechseck 33"/>
          <p:cNvSpPr/>
          <p:nvPr/>
        </p:nvSpPr>
        <p:spPr bwMode="auto">
          <a:xfrm>
            <a:off x="8616280" y="2204865"/>
            <a:ext cx="2088232" cy="2041055"/>
          </a:xfrm>
          <a:prstGeom prst="hexagon">
            <a:avLst/>
          </a:prstGeom>
          <a:solidFill>
            <a:srgbClr val="019038"/>
          </a:solidFill>
          <a:ln>
            <a:headEnd type="none" w="med" len="med"/>
            <a:tailEnd type="none" w="med" len="med"/>
          </a:ln>
          <a:effectLst>
            <a:outerShdw blurRad="50800" dist="38100" dir="2700000" algn="tl" rotWithShape="0">
              <a:prstClr val="black">
                <a:alpha val="40000"/>
              </a:prstClr>
            </a:outerShdw>
          </a:effectLst>
          <a:ex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de-DE" sz="2400" dirty="0">
              <a:solidFill>
                <a:srgbClr val="FFFFFF"/>
              </a:solidFill>
              <a:latin typeface="Arial"/>
              <a:ea typeface="ヒラギノ角ゴ Pro W3"/>
            </a:endParaRPr>
          </a:p>
        </p:txBody>
      </p:sp>
      <p:sp>
        <p:nvSpPr>
          <p:cNvPr id="35" name="Textfeld 34"/>
          <p:cNvSpPr txBox="1"/>
          <p:nvPr/>
        </p:nvSpPr>
        <p:spPr>
          <a:xfrm>
            <a:off x="8724292" y="2683841"/>
            <a:ext cx="1935434" cy="892552"/>
          </a:xfrm>
          <a:prstGeom prst="rect">
            <a:avLst/>
          </a:prstGeom>
          <a:noFill/>
        </p:spPr>
        <p:txBody>
          <a:bodyPr wrap="square" rtlCol="0" anchor="ctr">
            <a:spAutoFit/>
          </a:bodyPr>
          <a:lstStyle/>
          <a:p>
            <a:pPr algn="ctr" eaLnBrk="0" fontAlgn="base" hangingPunct="0">
              <a:spcBef>
                <a:spcPct val="0"/>
              </a:spcBef>
              <a:spcAft>
                <a:spcPct val="0"/>
              </a:spcAft>
              <a:defRPr/>
            </a:pPr>
            <a:r>
              <a:rPr lang="de-DE" sz="2600" dirty="0">
                <a:solidFill>
                  <a:srgbClr val="FFFFFF"/>
                </a:solidFill>
                <a:latin typeface="Arial"/>
                <a:ea typeface="ヒラギノ角ゴ Pro W3"/>
              </a:rPr>
              <a:t>Rente:</a:t>
            </a:r>
          </a:p>
          <a:p>
            <a:pPr algn="ctr" eaLnBrk="0" fontAlgn="base" hangingPunct="0">
              <a:spcBef>
                <a:spcPct val="0"/>
              </a:spcBef>
              <a:spcAft>
                <a:spcPct val="0"/>
              </a:spcAft>
              <a:defRPr/>
            </a:pPr>
            <a:r>
              <a:rPr lang="de-DE" sz="2600" dirty="0">
                <a:solidFill>
                  <a:srgbClr val="FFFFFF"/>
                </a:solidFill>
                <a:latin typeface="Arial"/>
                <a:ea typeface="ヒラギノ角ゴ Pro W3"/>
              </a:rPr>
              <a:t>c</a:t>
            </a:r>
            <a:r>
              <a:rPr lang="de-DE" sz="2600" dirty="0">
                <a:solidFill>
                  <a:srgbClr val="FFFFFF"/>
                </a:solidFill>
                <a:latin typeface="Arial"/>
                <a:ea typeface="ヒラギノ角ゴ Pro W3"/>
              </a:rPr>
              <a:t>a. 300 €</a:t>
            </a:r>
            <a:endParaRPr lang="de-DE" sz="2600" dirty="0">
              <a:solidFill>
                <a:srgbClr val="FFFFFF"/>
              </a:solidFill>
              <a:latin typeface="Arial"/>
              <a:ea typeface="ヒラギノ角ゴ Pro W3"/>
            </a:endParaRPr>
          </a:p>
        </p:txBody>
      </p:sp>
    </p:spTree>
    <p:extLst>
      <p:ext uri="{BB962C8B-B14F-4D97-AF65-F5344CB8AC3E}">
        <p14:creationId xmlns:p14="http://schemas.microsoft.com/office/powerpoint/2010/main" val="9244847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1000"/>
                                        <p:tgtEl>
                                          <p:spTgt spid="35"/>
                                        </p:tgtEl>
                                      </p:cBhvr>
                                    </p:animEffect>
                                    <p:anim calcmode="lin" valueType="num">
                                      <p:cBhvr>
                                        <p:cTn id="38" dur="1000" fill="hold"/>
                                        <p:tgtEl>
                                          <p:spTgt spid="35"/>
                                        </p:tgtEl>
                                        <p:attrNameLst>
                                          <p:attrName>ppt_x</p:attrName>
                                        </p:attrNameLst>
                                      </p:cBhvr>
                                      <p:tavLst>
                                        <p:tav tm="0">
                                          <p:val>
                                            <p:strVal val="#ppt_x"/>
                                          </p:val>
                                        </p:tav>
                                        <p:tav tm="100000">
                                          <p:val>
                                            <p:strVal val="#ppt_x"/>
                                          </p:val>
                                        </p:tav>
                                      </p:tavLst>
                                    </p:anim>
                                    <p:anim calcmode="lin" valueType="num">
                                      <p:cBhvr>
                                        <p:cTn id="39" dur="1000" fill="hold"/>
                                        <p:tgtEl>
                                          <p:spTgt spid="35"/>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fade">
                                      <p:cBhvr>
                                        <p:cTn id="42" dur="1000"/>
                                        <p:tgtEl>
                                          <p:spTgt spid="34"/>
                                        </p:tgtEl>
                                      </p:cBhvr>
                                    </p:animEffect>
                                    <p:anim calcmode="lin" valueType="num">
                                      <p:cBhvr>
                                        <p:cTn id="43" dur="1000" fill="hold"/>
                                        <p:tgtEl>
                                          <p:spTgt spid="34"/>
                                        </p:tgtEl>
                                        <p:attrNameLst>
                                          <p:attrName>ppt_x</p:attrName>
                                        </p:attrNameLst>
                                      </p:cBhvr>
                                      <p:tavLst>
                                        <p:tav tm="0">
                                          <p:val>
                                            <p:strVal val="#ppt_x"/>
                                          </p:val>
                                        </p:tav>
                                        <p:tav tm="100000">
                                          <p:val>
                                            <p:strVal val="#ppt_x"/>
                                          </p:val>
                                        </p:tav>
                                      </p:tavLst>
                                    </p:anim>
                                    <p:anim calcmode="lin" valueType="num">
                                      <p:cBhvr>
                                        <p:cTn id="44"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23" grpId="0" animBg="1"/>
      <p:bldP spid="3" grpId="0" animBg="1"/>
      <p:bldP spid="26" grpId="0"/>
      <p:bldP spid="6" grpId="0" animBg="1"/>
      <p:bldP spid="27" grpId="0"/>
      <p:bldP spid="28" grpId="0" animBg="1"/>
      <p:bldP spid="31" grpId="0"/>
      <p:bldP spid="34" grpId="0" animBg="1"/>
      <p:bldP spid="35"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3285" t="57128" r="408"/>
          <a:stretch/>
        </p:blipFill>
        <p:spPr bwMode="auto">
          <a:xfrm>
            <a:off x="1924428" y="2169589"/>
            <a:ext cx="4699097" cy="37305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72421" name="Rectangle 5"/>
          <p:cNvSpPr>
            <a:spLocks noChangeArrowheads="1"/>
          </p:cNvSpPr>
          <p:nvPr/>
        </p:nvSpPr>
        <p:spPr bwMode="auto">
          <a:xfrm>
            <a:off x="5849828" y="6087563"/>
            <a:ext cx="1512888" cy="539750"/>
          </a:xfrm>
          <a:prstGeom prst="rect">
            <a:avLst/>
          </a:prstGeom>
          <a:noFill/>
          <a:ln w="9525" algn="ctr">
            <a:noFill/>
            <a:miter lim="800000"/>
            <a:headEnd/>
            <a:tailEnd/>
          </a:ln>
          <a:effectLst/>
          <a:extLst/>
        </p:spPr>
        <p:txBody>
          <a:bodyPr anchor="ctr" anchorCtr="1"/>
          <a:lstStyle/>
          <a:p>
            <a:pPr eaLnBrk="0" fontAlgn="base" hangingPunct="0">
              <a:spcBef>
                <a:spcPct val="0"/>
              </a:spcBef>
              <a:spcAft>
                <a:spcPct val="0"/>
              </a:spcAft>
              <a:defRPr/>
            </a:pPr>
            <a:r>
              <a:rPr lang="de-DE" sz="1400" dirty="0">
                <a:solidFill>
                  <a:srgbClr val="000000"/>
                </a:solidFill>
                <a:latin typeface="Arial"/>
                <a:ea typeface="ヒラギノ角ゴ Pro W3"/>
                <a:cs typeface="Arial" pitchFamily="34" charset="0"/>
              </a:rPr>
              <a:t>67. Lj.</a:t>
            </a:r>
          </a:p>
        </p:txBody>
      </p:sp>
      <p:sp>
        <p:nvSpPr>
          <p:cNvPr id="572434" name="Line 18"/>
          <p:cNvSpPr>
            <a:spLocks noChangeShapeType="1"/>
          </p:cNvSpPr>
          <p:nvPr/>
        </p:nvSpPr>
        <p:spPr bwMode="auto">
          <a:xfrm>
            <a:off x="2213448" y="5727201"/>
            <a:ext cx="0" cy="360363"/>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defRPr/>
            </a:pPr>
            <a:endParaRPr lang="de-DE" sz="2400" dirty="0">
              <a:solidFill>
                <a:srgbClr val="000000"/>
              </a:solidFill>
              <a:latin typeface="Arial"/>
              <a:ea typeface="ヒラギノ角ゴ Pro W3"/>
              <a:cs typeface="Arial" pitchFamily="34" charset="0"/>
            </a:endParaRPr>
          </a:p>
        </p:txBody>
      </p:sp>
      <p:sp>
        <p:nvSpPr>
          <p:cNvPr id="572436" name="Line 20"/>
          <p:cNvSpPr>
            <a:spLocks noChangeShapeType="1"/>
          </p:cNvSpPr>
          <p:nvPr/>
        </p:nvSpPr>
        <p:spPr bwMode="auto">
          <a:xfrm>
            <a:off x="6623524" y="5728788"/>
            <a:ext cx="0" cy="36036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defRPr/>
            </a:pPr>
            <a:endParaRPr lang="de-DE" sz="2400" dirty="0">
              <a:solidFill>
                <a:srgbClr val="000000"/>
              </a:solidFill>
              <a:latin typeface="Arial"/>
              <a:ea typeface="ヒラギノ角ゴ Pro W3"/>
              <a:cs typeface="Arial" pitchFamily="34" charset="0"/>
            </a:endParaRPr>
          </a:p>
        </p:txBody>
      </p:sp>
      <p:sp>
        <p:nvSpPr>
          <p:cNvPr id="572433" name="Line 17"/>
          <p:cNvSpPr>
            <a:spLocks noChangeShapeType="1"/>
          </p:cNvSpPr>
          <p:nvPr/>
        </p:nvSpPr>
        <p:spPr bwMode="auto">
          <a:xfrm flipV="1">
            <a:off x="2213449" y="5906588"/>
            <a:ext cx="8271023" cy="238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defRPr/>
            </a:pPr>
            <a:endParaRPr lang="de-DE" sz="2400" dirty="0">
              <a:solidFill>
                <a:srgbClr val="000000"/>
              </a:solidFill>
              <a:latin typeface="Arial"/>
              <a:ea typeface="ヒラギノ角ゴ Pro W3"/>
              <a:cs typeface="Arial" pitchFamily="34" charset="0"/>
            </a:endParaRPr>
          </a:p>
        </p:txBody>
      </p:sp>
      <p:sp>
        <p:nvSpPr>
          <p:cNvPr id="572435" name="Line 19"/>
          <p:cNvSpPr>
            <a:spLocks noChangeShapeType="1"/>
          </p:cNvSpPr>
          <p:nvPr/>
        </p:nvSpPr>
        <p:spPr bwMode="auto">
          <a:xfrm>
            <a:off x="10504015" y="5741453"/>
            <a:ext cx="0" cy="36036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defRPr/>
            </a:pPr>
            <a:endParaRPr lang="de-DE" sz="2400" dirty="0">
              <a:solidFill>
                <a:srgbClr val="000000"/>
              </a:solidFill>
              <a:latin typeface="Arial"/>
              <a:ea typeface="ヒラギノ角ゴ Pro W3"/>
              <a:cs typeface="Arial" pitchFamily="34" charset="0"/>
            </a:endParaRPr>
          </a:p>
        </p:txBody>
      </p:sp>
      <p:sp>
        <p:nvSpPr>
          <p:cNvPr id="29" name="Rectangle 2"/>
          <p:cNvSpPr>
            <a:spLocks noGrp="1" noChangeArrowheads="1"/>
          </p:cNvSpPr>
          <p:nvPr>
            <p:ph type="title"/>
          </p:nvPr>
        </p:nvSpPr>
        <p:spPr>
          <a:xfrm>
            <a:off x="2021710" y="287338"/>
            <a:ext cx="6242050" cy="855662"/>
          </a:xfrm>
        </p:spPr>
        <p:txBody>
          <a:bodyPr/>
          <a:lstStyle/>
          <a:p>
            <a:pPr eaLnBrk="1" hangingPunct="1"/>
            <a:r>
              <a:rPr lang="de-DE" sz="2400" dirty="0"/>
              <a:t>Fondssparpläne &amp; Verrentung</a:t>
            </a:r>
          </a:p>
        </p:txBody>
      </p:sp>
      <p:sp>
        <p:nvSpPr>
          <p:cNvPr id="30" name="Rectangle 5"/>
          <p:cNvSpPr>
            <a:spLocks noChangeArrowheads="1"/>
          </p:cNvSpPr>
          <p:nvPr/>
        </p:nvSpPr>
        <p:spPr bwMode="auto">
          <a:xfrm>
            <a:off x="1835226" y="6089150"/>
            <a:ext cx="756444" cy="539750"/>
          </a:xfrm>
          <a:prstGeom prst="rect">
            <a:avLst/>
          </a:prstGeom>
          <a:noFill/>
          <a:ln w="9525" algn="ctr">
            <a:noFill/>
            <a:miter lim="800000"/>
            <a:headEnd/>
            <a:tailEnd/>
          </a:ln>
          <a:effectLst/>
          <a:extLst/>
        </p:spPr>
        <p:txBody>
          <a:bodyPr anchor="ctr" anchorCtr="1"/>
          <a:lstStyle/>
          <a:p>
            <a:pPr algn="ctr" eaLnBrk="0" fontAlgn="base" hangingPunct="0">
              <a:spcBef>
                <a:spcPct val="0"/>
              </a:spcBef>
              <a:spcAft>
                <a:spcPct val="0"/>
              </a:spcAft>
              <a:defRPr/>
            </a:pPr>
            <a:r>
              <a:rPr lang="de-DE" sz="1400" dirty="0">
                <a:solidFill>
                  <a:srgbClr val="000000"/>
                </a:solidFill>
                <a:latin typeface="Arial"/>
                <a:ea typeface="ヒラギノ角ゴ Pro W3"/>
                <a:cs typeface="Arial" pitchFamily="34" charset="0"/>
              </a:rPr>
              <a:t>30. Lj.</a:t>
            </a:r>
          </a:p>
        </p:txBody>
      </p:sp>
      <p:sp>
        <p:nvSpPr>
          <p:cNvPr id="36" name="Rectangle 5"/>
          <p:cNvSpPr>
            <a:spLocks noChangeArrowheads="1"/>
          </p:cNvSpPr>
          <p:nvPr/>
        </p:nvSpPr>
        <p:spPr bwMode="auto">
          <a:xfrm>
            <a:off x="4666593" y="4765289"/>
            <a:ext cx="1995190" cy="539750"/>
          </a:xfrm>
          <a:prstGeom prst="rect">
            <a:avLst/>
          </a:prstGeom>
          <a:noFill/>
          <a:ln w="9525" algn="ctr">
            <a:noFill/>
            <a:miter lim="800000"/>
            <a:headEnd/>
            <a:tailEnd/>
          </a:ln>
          <a:effectLst/>
          <a:extLst/>
        </p:spPr>
        <p:txBody>
          <a:bodyPr anchor="ctr" anchorCtr="1"/>
          <a:lstStyle/>
          <a:p>
            <a:pPr algn="r" eaLnBrk="0" fontAlgn="base" hangingPunct="0">
              <a:spcBef>
                <a:spcPct val="0"/>
              </a:spcBef>
              <a:spcAft>
                <a:spcPct val="0"/>
              </a:spcAft>
              <a:defRPr/>
            </a:pPr>
            <a:r>
              <a:rPr lang="de-DE" sz="1400" b="1" dirty="0">
                <a:solidFill>
                  <a:srgbClr val="000000"/>
                </a:solidFill>
                <a:latin typeface="Arial"/>
                <a:ea typeface="ヒラギノ角ゴ Pro W3"/>
                <a:cs typeface="Arial" pitchFamily="34" charset="0"/>
              </a:rPr>
              <a:t>100.000 €</a:t>
            </a:r>
          </a:p>
          <a:p>
            <a:pPr algn="r" eaLnBrk="0" fontAlgn="base" hangingPunct="0">
              <a:spcBef>
                <a:spcPct val="0"/>
              </a:spcBef>
              <a:spcAft>
                <a:spcPct val="0"/>
              </a:spcAft>
              <a:defRPr/>
            </a:pPr>
            <a:r>
              <a:rPr lang="de-DE" sz="1400" b="1" dirty="0">
                <a:solidFill>
                  <a:srgbClr val="000000"/>
                </a:solidFill>
                <a:latin typeface="Arial"/>
                <a:ea typeface="ヒラギノ角ゴ Pro W3"/>
                <a:cs typeface="Arial" pitchFamily="34" charset="0"/>
              </a:rPr>
              <a:t>angespartes Kapital</a:t>
            </a:r>
          </a:p>
        </p:txBody>
      </p:sp>
      <p:sp>
        <p:nvSpPr>
          <p:cNvPr id="37" name="Rectangle 5"/>
          <p:cNvSpPr>
            <a:spLocks noChangeArrowheads="1"/>
          </p:cNvSpPr>
          <p:nvPr/>
        </p:nvSpPr>
        <p:spPr bwMode="auto">
          <a:xfrm>
            <a:off x="8060952" y="1636317"/>
            <a:ext cx="2435610" cy="539750"/>
          </a:xfrm>
          <a:prstGeom prst="rect">
            <a:avLst/>
          </a:prstGeom>
          <a:noFill/>
          <a:ln w="9525" algn="ctr">
            <a:noFill/>
            <a:miter lim="800000"/>
            <a:headEnd/>
            <a:tailEnd/>
          </a:ln>
          <a:effectLst/>
          <a:extLst/>
        </p:spPr>
        <p:txBody>
          <a:bodyPr anchor="ctr" anchorCtr="1"/>
          <a:lstStyle/>
          <a:p>
            <a:pPr algn="ctr" eaLnBrk="0" fontAlgn="base" hangingPunct="0">
              <a:spcBef>
                <a:spcPct val="0"/>
              </a:spcBef>
              <a:spcAft>
                <a:spcPct val="0"/>
              </a:spcAft>
              <a:defRPr/>
            </a:pPr>
            <a:r>
              <a:rPr lang="de-DE" sz="1400" b="1" dirty="0">
                <a:solidFill>
                  <a:srgbClr val="FFFFFF"/>
                </a:solidFill>
                <a:latin typeface="Arial"/>
                <a:ea typeface="ヒラギノ角ゴ Pro W3"/>
                <a:cs typeface="Arial" pitchFamily="34" charset="0"/>
              </a:rPr>
              <a:t>Rente = Rentenfaktor x 10 ???</a:t>
            </a:r>
          </a:p>
          <a:p>
            <a:pPr eaLnBrk="0" fontAlgn="base" hangingPunct="0">
              <a:spcBef>
                <a:spcPct val="0"/>
              </a:spcBef>
              <a:spcAft>
                <a:spcPct val="0"/>
              </a:spcAft>
              <a:defRPr/>
            </a:pPr>
            <a:endParaRPr lang="de-DE" sz="500" dirty="0">
              <a:solidFill>
                <a:srgbClr val="FFFFFF"/>
              </a:solidFill>
              <a:latin typeface="Arial"/>
              <a:ea typeface="ヒラギノ角ゴ Pro W3"/>
              <a:cs typeface="Arial" pitchFamily="34" charset="0"/>
            </a:endParaRPr>
          </a:p>
          <a:p>
            <a:pPr eaLnBrk="0" fontAlgn="base" hangingPunct="0">
              <a:spcBef>
                <a:spcPct val="0"/>
              </a:spcBef>
              <a:spcAft>
                <a:spcPct val="0"/>
              </a:spcAft>
              <a:defRPr/>
            </a:pPr>
            <a:endParaRPr lang="de-DE" sz="1400" dirty="0">
              <a:solidFill>
                <a:srgbClr val="FFFFFF"/>
              </a:solidFill>
              <a:latin typeface="Arial"/>
              <a:ea typeface="ヒラギノ角ゴ Pro W3"/>
              <a:cs typeface="Arial" pitchFamily="34" charset="0"/>
            </a:endParaRPr>
          </a:p>
        </p:txBody>
      </p:sp>
      <p:sp>
        <p:nvSpPr>
          <p:cNvPr id="23" name="Pfeil nach unten 22"/>
          <p:cNvSpPr/>
          <p:nvPr/>
        </p:nvSpPr>
        <p:spPr bwMode="auto">
          <a:xfrm rot="19173773">
            <a:off x="8633385" y="3855045"/>
            <a:ext cx="721032" cy="1347007"/>
          </a:xfrm>
          <a:prstGeom prst="downArrow">
            <a:avLst/>
          </a:prstGeom>
          <a:solidFill>
            <a:srgbClr val="FF0000"/>
          </a:solidFill>
          <a:ln w="38100" cap="flat" cmpd="sng" algn="ctr">
            <a:solidFill>
              <a:schemeClr val="tx1">
                <a:lumMod val="75000"/>
                <a:lumOff val="25000"/>
              </a:schemeClr>
            </a:solid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de-DE" sz="2400" dirty="0">
              <a:solidFill>
                <a:srgbClr val="000000"/>
              </a:solidFill>
              <a:latin typeface="Arial"/>
              <a:ea typeface="ヒラギノ角ゴ Pro W3"/>
              <a:cs typeface="Arial" pitchFamily="34" charset="0"/>
            </a:endParaRPr>
          </a:p>
        </p:txBody>
      </p:sp>
      <p:sp>
        <p:nvSpPr>
          <p:cNvPr id="3" name="Rechtwinkliges Dreieck 2"/>
          <p:cNvSpPr/>
          <p:nvPr/>
        </p:nvSpPr>
        <p:spPr bwMode="auto">
          <a:xfrm>
            <a:off x="6611008" y="3899338"/>
            <a:ext cx="2081048" cy="1999120"/>
          </a:xfrm>
          <a:prstGeom prst="rtTriangl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de-DE" sz="2400">
              <a:solidFill>
                <a:srgbClr val="000000"/>
              </a:solidFill>
              <a:latin typeface="Arial"/>
              <a:ea typeface="ヒラギノ角ゴ Pro W3"/>
              <a:cs typeface="Arial" pitchFamily="34" charset="0"/>
            </a:endParaRPr>
          </a:p>
        </p:txBody>
      </p:sp>
      <p:sp>
        <p:nvSpPr>
          <p:cNvPr id="24" name="Rectangle 5"/>
          <p:cNvSpPr>
            <a:spLocks noChangeArrowheads="1"/>
          </p:cNvSpPr>
          <p:nvPr/>
        </p:nvSpPr>
        <p:spPr bwMode="auto">
          <a:xfrm>
            <a:off x="7883518" y="6103333"/>
            <a:ext cx="1512888" cy="539750"/>
          </a:xfrm>
          <a:prstGeom prst="rect">
            <a:avLst/>
          </a:prstGeom>
          <a:noFill/>
          <a:ln w="9525" algn="ctr">
            <a:noFill/>
            <a:miter lim="800000"/>
            <a:headEnd/>
            <a:tailEnd/>
          </a:ln>
          <a:effectLst/>
          <a:extLst/>
        </p:spPr>
        <p:txBody>
          <a:bodyPr anchor="ctr" anchorCtr="1"/>
          <a:lstStyle/>
          <a:p>
            <a:pPr eaLnBrk="0" fontAlgn="base" hangingPunct="0">
              <a:spcBef>
                <a:spcPct val="0"/>
              </a:spcBef>
              <a:spcAft>
                <a:spcPct val="0"/>
              </a:spcAft>
              <a:defRPr/>
            </a:pPr>
            <a:r>
              <a:rPr lang="de-DE" sz="1400" dirty="0">
                <a:solidFill>
                  <a:srgbClr val="000000"/>
                </a:solidFill>
                <a:latin typeface="Arial"/>
                <a:ea typeface="ヒラギノ角ゴ Pro W3"/>
                <a:cs typeface="Arial" pitchFamily="34" charset="0"/>
              </a:rPr>
              <a:t>85. Lj.</a:t>
            </a:r>
          </a:p>
        </p:txBody>
      </p:sp>
      <p:sp>
        <p:nvSpPr>
          <p:cNvPr id="25" name="Line 20"/>
          <p:cNvSpPr>
            <a:spLocks noChangeShapeType="1"/>
          </p:cNvSpPr>
          <p:nvPr/>
        </p:nvSpPr>
        <p:spPr bwMode="auto">
          <a:xfrm>
            <a:off x="8657214" y="5744558"/>
            <a:ext cx="0" cy="360362"/>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fontAlgn="base" hangingPunct="0">
              <a:spcBef>
                <a:spcPct val="0"/>
              </a:spcBef>
              <a:spcAft>
                <a:spcPct val="0"/>
              </a:spcAft>
              <a:defRPr/>
            </a:pPr>
            <a:endParaRPr lang="de-DE" sz="2400" dirty="0">
              <a:solidFill>
                <a:srgbClr val="000000"/>
              </a:solidFill>
              <a:latin typeface="Arial"/>
              <a:ea typeface="ヒラギノ角ゴ Pro W3"/>
              <a:cs typeface="Arial" pitchFamily="34" charset="0"/>
            </a:endParaRPr>
          </a:p>
        </p:txBody>
      </p:sp>
      <p:sp>
        <p:nvSpPr>
          <p:cNvPr id="26" name="Rectangle 5"/>
          <p:cNvSpPr>
            <a:spLocks noChangeArrowheads="1"/>
          </p:cNvSpPr>
          <p:nvPr/>
        </p:nvSpPr>
        <p:spPr bwMode="auto">
          <a:xfrm>
            <a:off x="6478415" y="4749529"/>
            <a:ext cx="1512888" cy="539750"/>
          </a:xfrm>
          <a:prstGeom prst="rect">
            <a:avLst/>
          </a:prstGeom>
          <a:noFill/>
          <a:ln w="9525" algn="ctr">
            <a:noFill/>
            <a:miter lim="800000"/>
            <a:headEnd/>
            <a:tailEnd/>
          </a:ln>
          <a:effectLst/>
          <a:extLst/>
        </p:spPr>
        <p:txBody>
          <a:bodyPr anchor="ctr" anchorCtr="1"/>
          <a:lstStyle/>
          <a:p>
            <a:pPr eaLnBrk="0" fontAlgn="base" hangingPunct="0">
              <a:spcBef>
                <a:spcPct val="0"/>
              </a:spcBef>
              <a:spcAft>
                <a:spcPct val="0"/>
              </a:spcAft>
              <a:defRPr/>
            </a:pPr>
            <a:r>
              <a:rPr lang="de-DE" sz="1400" b="1" dirty="0">
                <a:solidFill>
                  <a:srgbClr val="000000"/>
                </a:solidFill>
                <a:latin typeface="Arial"/>
                <a:ea typeface="ヒラギノ角ゴ Pro W3"/>
                <a:cs typeface="Arial" pitchFamily="34" charset="0"/>
              </a:rPr>
              <a:t>60.000 €</a:t>
            </a:r>
          </a:p>
          <a:p>
            <a:pPr eaLnBrk="0" fontAlgn="base" hangingPunct="0">
              <a:spcBef>
                <a:spcPct val="0"/>
              </a:spcBef>
              <a:spcAft>
                <a:spcPct val="0"/>
              </a:spcAft>
              <a:defRPr/>
            </a:pPr>
            <a:r>
              <a:rPr lang="de-DE" sz="1400" b="1" dirty="0">
                <a:solidFill>
                  <a:srgbClr val="000000"/>
                </a:solidFill>
                <a:latin typeface="Arial"/>
                <a:ea typeface="ヒラギノ角ゴ Pro W3"/>
                <a:cs typeface="Arial" pitchFamily="34" charset="0"/>
              </a:rPr>
              <a:t>Auszahlplan</a:t>
            </a:r>
          </a:p>
        </p:txBody>
      </p:sp>
      <p:sp>
        <p:nvSpPr>
          <p:cNvPr id="6" name="Rechteck 5"/>
          <p:cNvSpPr/>
          <p:nvPr/>
        </p:nvSpPr>
        <p:spPr bwMode="auto">
          <a:xfrm>
            <a:off x="6614769" y="2217692"/>
            <a:ext cx="1972643" cy="1681646"/>
          </a:xfrm>
          <a:prstGeom prst="rect">
            <a:avLst/>
          </a:prstGeom>
          <a:solidFill>
            <a:srgbClr val="0070C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de-DE" sz="2400">
              <a:solidFill>
                <a:srgbClr val="000000"/>
              </a:solidFill>
              <a:latin typeface="Arial"/>
              <a:ea typeface="ヒラギノ角ゴ Pro W3"/>
              <a:cs typeface="Arial" pitchFamily="34" charset="0"/>
            </a:endParaRPr>
          </a:p>
        </p:txBody>
      </p:sp>
      <p:sp>
        <p:nvSpPr>
          <p:cNvPr id="27" name="Rectangle 5"/>
          <p:cNvSpPr>
            <a:spLocks noChangeArrowheads="1"/>
          </p:cNvSpPr>
          <p:nvPr/>
        </p:nvSpPr>
        <p:spPr bwMode="auto">
          <a:xfrm>
            <a:off x="6525715" y="2579219"/>
            <a:ext cx="2088920" cy="539750"/>
          </a:xfrm>
          <a:prstGeom prst="rect">
            <a:avLst/>
          </a:prstGeom>
          <a:noFill/>
          <a:ln w="9525" algn="ctr">
            <a:noFill/>
            <a:miter lim="800000"/>
            <a:headEnd/>
            <a:tailEnd/>
          </a:ln>
          <a:effectLst/>
          <a:extLst/>
        </p:spPr>
        <p:txBody>
          <a:bodyPr anchor="ctr" anchorCtr="1"/>
          <a:lstStyle/>
          <a:p>
            <a:pPr eaLnBrk="0" fontAlgn="base" hangingPunct="0">
              <a:spcBef>
                <a:spcPct val="0"/>
              </a:spcBef>
              <a:spcAft>
                <a:spcPct val="0"/>
              </a:spcAft>
              <a:defRPr/>
            </a:pPr>
            <a:r>
              <a:rPr lang="de-DE" sz="1400" b="1" dirty="0">
                <a:solidFill>
                  <a:srgbClr val="000000"/>
                </a:solidFill>
                <a:latin typeface="Arial"/>
                <a:ea typeface="ヒラギノ角ゴ Pro W3"/>
                <a:cs typeface="Arial" pitchFamily="34" charset="0"/>
              </a:rPr>
              <a:t>40.000 €</a:t>
            </a:r>
          </a:p>
          <a:p>
            <a:pPr eaLnBrk="0" fontAlgn="base" hangingPunct="0">
              <a:spcBef>
                <a:spcPct val="0"/>
              </a:spcBef>
              <a:spcAft>
                <a:spcPct val="0"/>
              </a:spcAft>
              <a:defRPr/>
            </a:pPr>
            <a:r>
              <a:rPr lang="de-DE" sz="1400" b="1" dirty="0">
                <a:solidFill>
                  <a:srgbClr val="000000"/>
                </a:solidFill>
                <a:latin typeface="Arial"/>
                <a:ea typeface="ヒラギノ角ゴ Pro W3"/>
                <a:cs typeface="Arial" pitchFamily="34" charset="0"/>
              </a:rPr>
              <a:t>Erwerb einer</a:t>
            </a:r>
          </a:p>
          <a:p>
            <a:pPr eaLnBrk="0" fontAlgn="base" hangingPunct="0">
              <a:spcBef>
                <a:spcPct val="0"/>
              </a:spcBef>
              <a:spcAft>
                <a:spcPct val="0"/>
              </a:spcAft>
              <a:defRPr/>
            </a:pPr>
            <a:r>
              <a:rPr lang="de-DE" sz="1400" b="1" dirty="0">
                <a:solidFill>
                  <a:srgbClr val="000000"/>
                </a:solidFill>
                <a:latin typeface="Arial"/>
                <a:ea typeface="ヒラギノ角ゴ Pro W3"/>
                <a:cs typeface="Arial" pitchFamily="34" charset="0"/>
              </a:rPr>
              <a:t>Rentenversicherung</a:t>
            </a:r>
          </a:p>
        </p:txBody>
      </p:sp>
      <p:sp>
        <p:nvSpPr>
          <p:cNvPr id="28" name="Rechteck 27"/>
          <p:cNvSpPr/>
          <p:nvPr/>
        </p:nvSpPr>
        <p:spPr bwMode="auto">
          <a:xfrm>
            <a:off x="8679989" y="5177653"/>
            <a:ext cx="1798060" cy="755383"/>
          </a:xfrm>
          <a:prstGeom prst="rect">
            <a:avLst/>
          </a:prstGeom>
          <a:solidFill>
            <a:srgbClr val="0070C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de-DE" sz="2400">
              <a:solidFill>
                <a:srgbClr val="000000"/>
              </a:solidFill>
              <a:latin typeface="Arial"/>
              <a:ea typeface="ヒラギノ角ゴ Pro W3"/>
              <a:cs typeface="Arial" pitchFamily="34" charset="0"/>
            </a:endParaRPr>
          </a:p>
        </p:txBody>
      </p:sp>
      <p:sp>
        <p:nvSpPr>
          <p:cNvPr id="31" name="Rectangle 5"/>
          <p:cNvSpPr>
            <a:spLocks noChangeArrowheads="1"/>
          </p:cNvSpPr>
          <p:nvPr/>
        </p:nvSpPr>
        <p:spPr bwMode="auto">
          <a:xfrm>
            <a:off x="8669364" y="5251224"/>
            <a:ext cx="1904046" cy="479485"/>
          </a:xfrm>
          <a:prstGeom prst="rect">
            <a:avLst/>
          </a:prstGeom>
          <a:noFill/>
          <a:ln w="9525" algn="ctr">
            <a:noFill/>
            <a:miter lim="800000"/>
            <a:headEnd/>
            <a:tailEnd/>
          </a:ln>
          <a:effectLst/>
          <a:extLst/>
        </p:spPr>
        <p:txBody>
          <a:bodyPr anchor="ctr" anchorCtr="1"/>
          <a:lstStyle/>
          <a:p>
            <a:pPr eaLnBrk="0" fontAlgn="base" hangingPunct="0">
              <a:spcBef>
                <a:spcPct val="0"/>
              </a:spcBef>
              <a:spcAft>
                <a:spcPct val="0"/>
              </a:spcAft>
              <a:defRPr/>
            </a:pPr>
            <a:r>
              <a:rPr lang="de-DE" sz="1400" b="1" dirty="0">
                <a:solidFill>
                  <a:srgbClr val="000000"/>
                </a:solidFill>
                <a:latin typeface="Arial"/>
                <a:ea typeface="ヒラギノ角ゴ Pro W3"/>
                <a:cs typeface="Arial" pitchFamily="34" charset="0"/>
              </a:rPr>
              <a:t>Zahlung durch</a:t>
            </a:r>
          </a:p>
          <a:p>
            <a:pPr eaLnBrk="0" fontAlgn="base" hangingPunct="0">
              <a:spcBef>
                <a:spcPct val="0"/>
              </a:spcBef>
              <a:spcAft>
                <a:spcPct val="0"/>
              </a:spcAft>
              <a:defRPr/>
            </a:pPr>
            <a:r>
              <a:rPr lang="de-DE" sz="1400" b="1" dirty="0">
                <a:solidFill>
                  <a:srgbClr val="000000"/>
                </a:solidFill>
                <a:latin typeface="Arial"/>
                <a:ea typeface="ヒラギノ角ゴ Pro W3"/>
                <a:cs typeface="Arial" pitchFamily="34" charset="0"/>
              </a:rPr>
              <a:t>Rentenversicherung</a:t>
            </a:r>
          </a:p>
        </p:txBody>
      </p:sp>
      <p:sp>
        <p:nvSpPr>
          <p:cNvPr id="21" name="Textfeld 7"/>
          <p:cNvSpPr txBox="1">
            <a:spLocks noChangeArrowheads="1"/>
          </p:cNvSpPr>
          <p:nvPr/>
        </p:nvSpPr>
        <p:spPr bwMode="auto">
          <a:xfrm>
            <a:off x="1906482" y="1441312"/>
            <a:ext cx="4772385" cy="461665"/>
          </a:xfrm>
          <a:prstGeom prst="rect">
            <a:avLst/>
          </a:prstGeom>
          <a:solidFill>
            <a:srgbClr val="FF0000"/>
          </a:solidFill>
          <a:ln>
            <a:noFill/>
          </a:ln>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defRPr/>
            </a:pPr>
            <a:r>
              <a:rPr lang="de-DE" sz="2400" b="1" kern="0" dirty="0">
                <a:solidFill>
                  <a:prstClr val="white"/>
                </a:solidFill>
                <a:ea typeface="ヒラギノ角ゴ Pro W3"/>
              </a:rPr>
              <a:t>Situation 2040:</a:t>
            </a:r>
          </a:p>
        </p:txBody>
      </p:sp>
      <p:pic>
        <p:nvPicPr>
          <p:cNvPr id="2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3285" t="57128" r="408"/>
          <a:stretch/>
        </p:blipFill>
        <p:spPr bwMode="auto">
          <a:xfrm>
            <a:off x="1924428" y="2169589"/>
            <a:ext cx="4699097" cy="37305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Textfeld 31"/>
          <p:cNvSpPr txBox="1"/>
          <p:nvPr/>
        </p:nvSpPr>
        <p:spPr>
          <a:xfrm>
            <a:off x="1991544" y="2420888"/>
            <a:ext cx="2531462" cy="369332"/>
          </a:xfrm>
          <a:prstGeom prst="rect">
            <a:avLst/>
          </a:prstGeom>
          <a:noFill/>
        </p:spPr>
        <p:txBody>
          <a:bodyPr wrap="none" rtlCol="0">
            <a:spAutoFit/>
          </a:bodyPr>
          <a:lstStyle/>
          <a:p>
            <a:pPr>
              <a:defRPr/>
            </a:pPr>
            <a:r>
              <a:rPr lang="de-DE" dirty="0">
                <a:solidFill>
                  <a:srgbClr val="000000"/>
                </a:solidFill>
                <a:latin typeface="Arial"/>
                <a:ea typeface="ヒラギノ角ゴ Pro W3"/>
              </a:rPr>
              <a:t>Rentenfaktor 2040: 20 </a:t>
            </a:r>
          </a:p>
        </p:txBody>
      </p:sp>
      <p:sp>
        <p:nvSpPr>
          <p:cNvPr id="33" name="Sechseck 32"/>
          <p:cNvSpPr/>
          <p:nvPr/>
        </p:nvSpPr>
        <p:spPr bwMode="auto">
          <a:xfrm>
            <a:off x="8616280" y="2204865"/>
            <a:ext cx="2088232" cy="2041055"/>
          </a:xfrm>
          <a:prstGeom prst="hexagon">
            <a:avLst/>
          </a:prstGeom>
          <a:solidFill>
            <a:srgbClr val="019038"/>
          </a:solidFill>
          <a:ln>
            <a:headEnd type="none" w="med" len="med"/>
            <a:tailEnd type="none" w="med" len="med"/>
          </a:ln>
          <a:effectLst>
            <a:outerShdw blurRad="50800" dist="38100" dir="2700000" algn="tl" rotWithShape="0">
              <a:prstClr val="black">
                <a:alpha val="40000"/>
              </a:prstClr>
            </a:outerShdw>
          </a:effectLst>
          <a:extLst/>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defRPr/>
            </a:pPr>
            <a:endParaRPr lang="de-DE" sz="2400" dirty="0">
              <a:solidFill>
                <a:srgbClr val="FFFFFF"/>
              </a:solidFill>
              <a:latin typeface="Arial"/>
              <a:ea typeface="ヒラギノ角ゴ Pro W3"/>
            </a:endParaRPr>
          </a:p>
        </p:txBody>
      </p:sp>
      <p:sp>
        <p:nvSpPr>
          <p:cNvPr id="34" name="Textfeld 33"/>
          <p:cNvSpPr txBox="1"/>
          <p:nvPr/>
        </p:nvSpPr>
        <p:spPr>
          <a:xfrm>
            <a:off x="8724292" y="2683841"/>
            <a:ext cx="1935434" cy="892552"/>
          </a:xfrm>
          <a:prstGeom prst="rect">
            <a:avLst/>
          </a:prstGeom>
          <a:noFill/>
        </p:spPr>
        <p:txBody>
          <a:bodyPr wrap="square" rtlCol="0" anchor="ctr">
            <a:spAutoFit/>
          </a:bodyPr>
          <a:lstStyle/>
          <a:p>
            <a:pPr algn="ctr" eaLnBrk="0" fontAlgn="base" hangingPunct="0">
              <a:spcBef>
                <a:spcPct val="0"/>
              </a:spcBef>
              <a:spcAft>
                <a:spcPct val="0"/>
              </a:spcAft>
              <a:defRPr/>
            </a:pPr>
            <a:r>
              <a:rPr lang="de-DE" sz="2600" dirty="0">
                <a:solidFill>
                  <a:srgbClr val="FFFFFF"/>
                </a:solidFill>
                <a:latin typeface="Arial"/>
                <a:ea typeface="ヒラギノ角ゴ Pro W3"/>
              </a:rPr>
              <a:t>Rente:</a:t>
            </a:r>
          </a:p>
          <a:p>
            <a:pPr algn="ctr" eaLnBrk="0" fontAlgn="base" hangingPunct="0">
              <a:spcBef>
                <a:spcPct val="0"/>
              </a:spcBef>
              <a:spcAft>
                <a:spcPct val="0"/>
              </a:spcAft>
              <a:defRPr/>
            </a:pPr>
            <a:r>
              <a:rPr lang="de-DE" sz="2600" dirty="0">
                <a:solidFill>
                  <a:srgbClr val="FFFFFF"/>
                </a:solidFill>
                <a:latin typeface="Arial"/>
                <a:ea typeface="ヒラギノ角ゴ Pro W3"/>
              </a:rPr>
              <a:t>ca. 200 €</a:t>
            </a:r>
            <a:endParaRPr lang="de-DE" sz="2600" dirty="0">
              <a:solidFill>
                <a:srgbClr val="FFFFFF"/>
              </a:solidFill>
              <a:latin typeface="Arial"/>
              <a:ea typeface="ヒラギノ角ゴ Pro W3"/>
            </a:endParaRPr>
          </a:p>
        </p:txBody>
      </p:sp>
    </p:spTree>
    <p:extLst>
      <p:ext uri="{BB962C8B-B14F-4D97-AF65-F5344CB8AC3E}">
        <p14:creationId xmlns:p14="http://schemas.microsoft.com/office/powerpoint/2010/main" val="9910392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1000"/>
                                        <p:tgtEl>
                                          <p:spTgt spid="34"/>
                                        </p:tgtEl>
                                      </p:cBhvr>
                                    </p:animEffect>
                                    <p:anim calcmode="lin" valueType="num">
                                      <p:cBhvr>
                                        <p:cTn id="38" dur="1000" fill="hold"/>
                                        <p:tgtEl>
                                          <p:spTgt spid="34"/>
                                        </p:tgtEl>
                                        <p:attrNameLst>
                                          <p:attrName>ppt_x</p:attrName>
                                        </p:attrNameLst>
                                      </p:cBhvr>
                                      <p:tavLst>
                                        <p:tav tm="0">
                                          <p:val>
                                            <p:strVal val="#ppt_x"/>
                                          </p:val>
                                        </p:tav>
                                        <p:tav tm="100000">
                                          <p:val>
                                            <p:strVal val="#ppt_x"/>
                                          </p:val>
                                        </p:tav>
                                      </p:tavLst>
                                    </p:anim>
                                    <p:anim calcmode="lin" valueType="num">
                                      <p:cBhvr>
                                        <p:cTn id="39" dur="1000" fill="hold"/>
                                        <p:tgtEl>
                                          <p:spTgt spid="34"/>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fade">
                                      <p:cBhvr>
                                        <p:cTn id="42" dur="1000"/>
                                        <p:tgtEl>
                                          <p:spTgt spid="33"/>
                                        </p:tgtEl>
                                      </p:cBhvr>
                                    </p:animEffect>
                                    <p:anim calcmode="lin" valueType="num">
                                      <p:cBhvr>
                                        <p:cTn id="43" dur="1000" fill="hold"/>
                                        <p:tgtEl>
                                          <p:spTgt spid="33"/>
                                        </p:tgtEl>
                                        <p:attrNameLst>
                                          <p:attrName>ppt_x</p:attrName>
                                        </p:attrNameLst>
                                      </p:cBhvr>
                                      <p:tavLst>
                                        <p:tav tm="0">
                                          <p:val>
                                            <p:strVal val="#ppt_x"/>
                                          </p:val>
                                        </p:tav>
                                        <p:tav tm="100000">
                                          <p:val>
                                            <p:strVal val="#ppt_x"/>
                                          </p:val>
                                        </p:tav>
                                      </p:tavLst>
                                    </p:anim>
                                    <p:anim calcmode="lin" valueType="num">
                                      <p:cBhvr>
                                        <p:cTn id="44"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23" grpId="0" animBg="1"/>
      <p:bldP spid="3" grpId="0" animBg="1"/>
      <p:bldP spid="26" grpId="0"/>
      <p:bldP spid="6" grpId="0" animBg="1"/>
      <p:bldP spid="27" grpId="0"/>
      <p:bldP spid="28" grpId="0" animBg="1"/>
      <p:bldP spid="31" grpId="0"/>
      <p:bldP spid="33" grpId="0" animBg="1"/>
      <p:bldP spid="34"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91544" y="260647"/>
            <a:ext cx="8424936" cy="64874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85958919"/>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19536" y="260648"/>
            <a:ext cx="8640960" cy="63653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91335975"/>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el 6">
            <a:extLst>
              <a:ext uri="{FF2B5EF4-FFF2-40B4-BE49-F238E27FC236}">
                <a16:creationId xmlns:a16="http://schemas.microsoft.com/office/drawing/2014/main" id="{D681A4FB-B95A-774B-B5CC-DA9569DE28B0}"/>
              </a:ext>
            </a:extLst>
          </p:cNvPr>
          <p:cNvSpPr>
            <a:spLocks noGrp="1"/>
          </p:cNvSpPr>
          <p:nvPr>
            <p:ph type="ctrTitle"/>
          </p:nvPr>
        </p:nvSpPr>
        <p:spPr>
          <a:xfrm>
            <a:off x="2072879" y="4164289"/>
            <a:ext cx="8101013" cy="674911"/>
          </a:xfrm>
        </p:spPr>
        <p:txBody>
          <a:bodyPr/>
          <a:lstStyle/>
          <a:p>
            <a:r>
              <a:rPr lang="de-DE" dirty="0"/>
              <a:t>Vielen Dank </a:t>
            </a:r>
            <a:br>
              <a:rPr lang="de-DE" dirty="0"/>
            </a:br>
            <a:r>
              <a:rPr lang="de-DE" dirty="0"/>
              <a:t>für ihre Aufmerksamkeit.</a:t>
            </a:r>
          </a:p>
        </p:txBody>
      </p:sp>
      <p:sp>
        <p:nvSpPr>
          <p:cNvPr id="12" name="Textplatzhalter 8">
            <a:extLst>
              <a:ext uri="{FF2B5EF4-FFF2-40B4-BE49-F238E27FC236}">
                <a16:creationId xmlns:a16="http://schemas.microsoft.com/office/drawing/2014/main" id="{782A0740-1583-DC48-A431-F04A38036BEB}"/>
              </a:ext>
            </a:extLst>
          </p:cNvPr>
          <p:cNvSpPr>
            <a:spLocks noGrp="1"/>
          </p:cNvSpPr>
          <p:nvPr>
            <p:ph type="body" sz="quarter" idx="12"/>
          </p:nvPr>
        </p:nvSpPr>
        <p:spPr>
          <a:xfrm>
            <a:off x="2072878" y="3893466"/>
            <a:ext cx="4594622" cy="213520"/>
          </a:xfrm>
        </p:spPr>
        <p:txBody>
          <a:bodyPr/>
          <a:lstStyle/>
          <a:p>
            <a:r>
              <a:rPr lang="de-DE" dirty="0"/>
              <a:t>WWK Versicherungen</a:t>
            </a:r>
          </a:p>
        </p:txBody>
      </p:sp>
      <p:sp>
        <p:nvSpPr>
          <p:cNvPr id="2" name="Untertitel 1"/>
          <p:cNvSpPr>
            <a:spLocks noGrp="1"/>
          </p:cNvSpPr>
          <p:nvPr>
            <p:ph type="subTitle" idx="1"/>
          </p:nvPr>
        </p:nvSpPr>
        <p:spPr/>
        <p:txBody>
          <a:bodyPr/>
          <a:lstStyle/>
          <a:p>
            <a:endParaRPr lang="de-DE"/>
          </a:p>
        </p:txBody>
      </p:sp>
      <p:sp>
        <p:nvSpPr>
          <p:cNvPr id="3" name="Textplatzhalter 2"/>
          <p:cNvSpPr>
            <a:spLocks noGrp="1"/>
          </p:cNvSpPr>
          <p:nvPr>
            <p:ph type="body" sz="quarter" idx="13"/>
          </p:nvPr>
        </p:nvSpPr>
        <p:spPr/>
        <p:txBody>
          <a:bodyPr/>
          <a:lstStyle/>
          <a:p>
            <a:endParaRPr lang="de-DE"/>
          </a:p>
        </p:txBody>
      </p:sp>
    </p:spTree>
    <p:extLst>
      <p:ext uri="{BB962C8B-B14F-4D97-AF65-F5344CB8AC3E}">
        <p14:creationId xmlns:p14="http://schemas.microsoft.com/office/powerpoint/2010/main" val="390018481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a:lstStyle/>
          <a:p>
            <a:pPr eaLnBrk="1" hangingPunct="1"/>
            <a:r>
              <a:rPr lang="de-DE" sz="2400" dirty="0"/>
              <a:t>Rechtshinweise</a:t>
            </a:r>
          </a:p>
        </p:txBody>
      </p:sp>
      <p:sp>
        <p:nvSpPr>
          <p:cNvPr id="3076" name="Rectangle 4"/>
          <p:cNvSpPr>
            <a:spLocks noGrp="1" noChangeArrowheads="1"/>
          </p:cNvSpPr>
          <p:nvPr>
            <p:ph type="body" idx="1"/>
          </p:nvPr>
        </p:nvSpPr>
        <p:spPr>
          <a:xfrm>
            <a:off x="2057401" y="1447800"/>
            <a:ext cx="8431213" cy="2266950"/>
          </a:xfrm>
        </p:spPr>
        <p:txBody>
          <a:bodyPr>
            <a:noAutofit/>
          </a:bodyPr>
          <a:lstStyle/>
          <a:p>
            <a:pPr marL="0" indent="0" eaLnBrk="1" hangingPunct="1">
              <a:lnSpc>
                <a:spcPct val="130000"/>
              </a:lnSpc>
              <a:buNone/>
            </a:pPr>
            <a:r>
              <a:rPr lang="de-DE" sz="1300" dirty="0"/>
              <a:t>Diese Präsentation wurde von der WWK Versicherungsgruppe erstellt und wir behalten uns sämtliche Rechte daran vor.</a:t>
            </a:r>
          </a:p>
          <a:p>
            <a:pPr marL="0" indent="0" eaLnBrk="1" hangingPunct="1">
              <a:lnSpc>
                <a:spcPct val="130000"/>
              </a:lnSpc>
              <a:buNone/>
            </a:pPr>
            <a:r>
              <a:rPr lang="de-DE" sz="1300" dirty="0"/>
              <a:t>Die im Rahmen dieser Präsentation verwendeten Folien geben unsere aktuelle Einschätzung auf der Basis der derzeit geltenden Gesetze und ihrer Auslegung wieder (in Abhängigkeit des Zeitpunktes der Erstellung). Die Präsentation erhebt keinen Anspruch auf Vollständigkeit. Sie ist damit weder geeignet, eine Beurteilung im konkreten Einzelfall abzuleiten, noch kann sie als Basis für vertragliche Vereinbarungen herangezogen werden. Durch die Überlassung der Präsentation wird eine Haftung unseres Unternehmens gegenüber dritten Personen in keiner Weise begründet. Das Geltendmachen von Ansprüchen jeglicher Art ist ausgeschlossen.</a:t>
            </a:r>
          </a:p>
        </p:txBody>
      </p:sp>
      <p:graphicFrame>
        <p:nvGraphicFramePr>
          <p:cNvPr id="115769" name="Group 57"/>
          <p:cNvGraphicFramePr>
            <a:graphicFrameLocks noGrp="1"/>
          </p:cNvGraphicFramePr>
          <p:nvPr>
            <p:extLst/>
          </p:nvPr>
        </p:nvGraphicFramePr>
        <p:xfrm>
          <a:off x="1985963" y="3743325"/>
          <a:ext cx="8502650" cy="3081738"/>
        </p:xfrm>
        <a:graphic>
          <a:graphicData uri="http://schemas.openxmlformats.org/drawingml/2006/table">
            <a:tbl>
              <a:tblPr/>
              <a:tblGrid>
                <a:gridCol w="2125662">
                  <a:extLst>
                    <a:ext uri="{9D8B030D-6E8A-4147-A177-3AD203B41FA5}">
                      <a16:colId xmlns:a16="http://schemas.microsoft.com/office/drawing/2014/main" val="20000"/>
                    </a:ext>
                  </a:extLst>
                </a:gridCol>
                <a:gridCol w="2273300">
                  <a:extLst>
                    <a:ext uri="{9D8B030D-6E8A-4147-A177-3AD203B41FA5}">
                      <a16:colId xmlns:a16="http://schemas.microsoft.com/office/drawing/2014/main" val="20001"/>
                    </a:ext>
                  </a:extLst>
                </a:gridCol>
                <a:gridCol w="2087563">
                  <a:extLst>
                    <a:ext uri="{9D8B030D-6E8A-4147-A177-3AD203B41FA5}">
                      <a16:colId xmlns:a16="http://schemas.microsoft.com/office/drawing/2014/main" val="20002"/>
                    </a:ext>
                  </a:extLst>
                </a:gridCol>
                <a:gridCol w="2016125">
                  <a:extLst>
                    <a:ext uri="{9D8B030D-6E8A-4147-A177-3AD203B41FA5}">
                      <a16:colId xmlns:a16="http://schemas.microsoft.com/office/drawing/2014/main" val="20003"/>
                    </a:ext>
                  </a:extLst>
                </a:gridCol>
              </a:tblGrid>
              <a:tr h="1711664">
                <a:tc>
                  <a:txBody>
                    <a:bodyPr/>
                    <a:lstStyle/>
                    <a:p>
                      <a:pPr marL="176213" marR="0" lvl="0" indent="-176213" algn="l" defTabSz="914400" rtl="0" eaLnBrk="1" fontAlgn="base" latinLnBrk="0" hangingPunct="1">
                        <a:lnSpc>
                          <a:spcPct val="100000"/>
                        </a:lnSpc>
                        <a:spcBef>
                          <a:spcPct val="20000"/>
                        </a:spcBef>
                        <a:spcAft>
                          <a:spcPct val="0"/>
                        </a:spcAft>
                        <a:buClrTx/>
                        <a:buSzTx/>
                        <a:buFontTx/>
                        <a:buBlip>
                          <a:blip r:embed="rId3"/>
                        </a:buBlip>
                        <a:tabLst/>
                      </a:pPr>
                      <a:r>
                        <a:rPr kumimoji="0" lang="de-DE" sz="900" b="1" i="0" u="none" strike="noStrike" cap="none" normalizeH="0" baseline="0" dirty="0" smtClean="0">
                          <a:ln>
                            <a:noFill/>
                          </a:ln>
                          <a:solidFill>
                            <a:schemeClr val="accent1"/>
                          </a:solidFill>
                          <a:effectLst/>
                          <a:latin typeface="Arial" charset="0"/>
                          <a:ea typeface="ヒラギノ角ゴ Pro W3" pitchFamily="124" charset="-128"/>
                        </a:rPr>
                        <a:t>WWK Lebensversicherung a.G.</a:t>
                      </a:r>
                      <a:endParaRPr kumimoji="0" lang="de-DE" sz="900" b="0" i="0" u="none" strike="noStrike" cap="none" normalizeH="0" baseline="0" dirty="0" smtClean="0">
                        <a:ln>
                          <a:noFill/>
                        </a:ln>
                        <a:solidFill>
                          <a:schemeClr val="tx1"/>
                        </a:solidFill>
                        <a:effectLst/>
                        <a:latin typeface="Arial" charset="0"/>
                        <a:ea typeface="ヒラギノ角ゴ Pro W3" pitchFamily="124" charset="-128"/>
                      </a:endParaRPr>
                    </a:p>
                    <a:p>
                      <a:pPr marL="176213" marR="0" lvl="0" indent="-176213" algn="l" defTabSz="914400" rtl="0" eaLnBrk="1" fontAlgn="base" latinLnBrk="0" hangingPunct="1">
                        <a:lnSpc>
                          <a:spcPct val="100000"/>
                        </a:lnSpc>
                        <a:spcBef>
                          <a:spcPct val="20000"/>
                        </a:spcBef>
                        <a:spcAft>
                          <a:spcPct val="0"/>
                        </a:spcAft>
                        <a:buClrTx/>
                        <a:buSzTx/>
                        <a:buFontTx/>
                        <a:buNone/>
                        <a:tabLst/>
                      </a:pPr>
                      <a:r>
                        <a:rPr kumimoji="0" lang="de-DE" sz="800" b="1" i="0" u="none" strike="noStrike" cap="none" normalizeH="0" baseline="0" dirty="0" smtClean="0">
                          <a:ln>
                            <a:noFill/>
                          </a:ln>
                          <a:solidFill>
                            <a:schemeClr val="accent1"/>
                          </a:solidFill>
                          <a:effectLst/>
                          <a:latin typeface="Arial" charset="0"/>
                          <a:ea typeface="ヒラギノ角ゴ Pro W3" pitchFamily="124" charset="-128"/>
                        </a:rPr>
                        <a:t>	</a:t>
                      </a:r>
                      <a:r>
                        <a:rPr kumimoji="0" lang="de-DE" sz="900" b="0" i="0" u="none" strike="noStrike" cap="none" normalizeH="0" baseline="0" dirty="0" smtClean="0">
                          <a:ln>
                            <a:noFill/>
                          </a:ln>
                          <a:solidFill>
                            <a:schemeClr val="tx1"/>
                          </a:solidFill>
                          <a:effectLst/>
                          <a:latin typeface="Arial" charset="0"/>
                          <a:ea typeface="ヒラギノ角ゴ Pro W3" pitchFamily="124" charset="-128"/>
                        </a:rPr>
                        <a:t>Vorstand: Jürgen Schrameier (V.)</a:t>
                      </a:r>
                    </a:p>
                    <a:p>
                      <a:pPr marL="176213" marR="0" lvl="0" indent="-176213" algn="l" defTabSz="91440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accent1"/>
                          </a:solidFill>
                          <a:effectLst/>
                          <a:latin typeface="Arial" charset="0"/>
                          <a:ea typeface="ヒラギノ角ゴ Pro W3" pitchFamily="124" charset="-128"/>
                        </a:rPr>
                        <a:t>	</a:t>
                      </a:r>
                      <a:r>
                        <a:rPr kumimoji="0" lang="de-DE" sz="900" b="0" i="0" u="none" strike="noStrike" cap="none" normalizeH="0" baseline="0" dirty="0" smtClean="0">
                          <a:ln>
                            <a:noFill/>
                          </a:ln>
                          <a:solidFill>
                            <a:schemeClr val="tx1"/>
                          </a:solidFill>
                          <a:effectLst/>
                          <a:latin typeface="Arial" charset="0"/>
                          <a:ea typeface="ヒラギノ角ゴ Pro W3" pitchFamily="124" charset="-128"/>
                        </a:rPr>
                        <a:t>Rainer Gebhart, Dirk </a:t>
                      </a:r>
                      <a:r>
                        <a:rPr kumimoji="0" lang="de-DE" sz="900" b="0" i="0" u="none" strike="noStrike" cap="none" normalizeH="0" baseline="0" dirty="0" err="1" smtClean="0">
                          <a:ln>
                            <a:noFill/>
                          </a:ln>
                          <a:solidFill>
                            <a:schemeClr val="tx1"/>
                          </a:solidFill>
                          <a:effectLst/>
                          <a:latin typeface="Arial" charset="0"/>
                          <a:ea typeface="ヒラギノ角ゴ Pro W3" pitchFamily="124" charset="-128"/>
                        </a:rPr>
                        <a:t>Fassott</a:t>
                      </a:r>
                      <a:endParaRPr kumimoji="0" lang="de-DE" sz="900" b="0" i="0" u="none" strike="noStrike" cap="none" normalizeH="0" baseline="0" dirty="0" smtClean="0">
                        <a:ln>
                          <a:noFill/>
                        </a:ln>
                        <a:solidFill>
                          <a:schemeClr val="tx1"/>
                        </a:solidFill>
                        <a:effectLst/>
                        <a:latin typeface="Arial" charset="0"/>
                        <a:ea typeface="ヒラギノ角ゴ Pro W3" pitchFamily="124" charset="-128"/>
                      </a:endParaRPr>
                    </a:p>
                    <a:p>
                      <a:pPr marL="176213" marR="0" lvl="0" indent="-176213" algn="l" defTabSz="914400" rtl="0" eaLnBrk="1" fontAlgn="base" latinLnBrk="0" hangingPunct="1">
                        <a:lnSpc>
                          <a:spcPct val="100000"/>
                        </a:lnSpc>
                        <a:spcBef>
                          <a:spcPct val="20000"/>
                        </a:spcBef>
                        <a:spcAft>
                          <a:spcPct val="0"/>
                        </a:spcAft>
                        <a:buClrTx/>
                        <a:buSzTx/>
                        <a:buFontTx/>
                        <a:buNone/>
                        <a:tabLst/>
                      </a:pPr>
                      <a:endParaRPr kumimoji="0" lang="de-DE" sz="900" b="0" i="0" u="none" strike="noStrike" cap="none" normalizeH="0" baseline="0" dirty="0" smtClean="0">
                        <a:ln>
                          <a:noFill/>
                        </a:ln>
                        <a:solidFill>
                          <a:schemeClr val="tx1"/>
                        </a:solidFill>
                        <a:effectLst/>
                        <a:latin typeface="Arial" charset="0"/>
                        <a:ea typeface="ヒラギノ角ゴ Pro W3" pitchFamily="124" charset="-128"/>
                      </a:endParaRPr>
                    </a:p>
                    <a:p>
                      <a:pPr marL="176213" marR="0" lvl="0" indent="-176213" algn="l" defTabSz="91440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accent1"/>
                          </a:solidFill>
                          <a:effectLst/>
                          <a:latin typeface="Arial" charset="0"/>
                          <a:ea typeface="ヒラギノ角ゴ Pro W3" pitchFamily="124" charset="-128"/>
                        </a:rPr>
                        <a:t>	</a:t>
                      </a:r>
                      <a:r>
                        <a:rPr kumimoji="0" lang="de-DE" sz="900" b="0" i="0" u="none" strike="noStrike" cap="none" normalizeH="0" baseline="0" dirty="0" smtClean="0">
                          <a:ln>
                            <a:noFill/>
                          </a:ln>
                          <a:solidFill>
                            <a:schemeClr val="tx1"/>
                          </a:solidFill>
                          <a:effectLst/>
                          <a:latin typeface="Arial" charset="0"/>
                          <a:ea typeface="ヒラギノ角ゴ Pro W3" pitchFamily="124" charset="-128"/>
                        </a:rPr>
                        <a:t>Vorsitzender des Aufsichtsrats:</a:t>
                      </a:r>
                    </a:p>
                    <a:p>
                      <a:pPr marL="176213" marR="0" lvl="0" indent="-176213" algn="l" defTabSz="91440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Arial" charset="0"/>
                          <a:ea typeface="ヒラギノ角ゴ Pro W3" pitchFamily="124" charset="-128"/>
                        </a:rPr>
                        <a:t>	Prof. Dr.-Ing. habil. Kurt Rößner</a:t>
                      </a:r>
                    </a:p>
                    <a:p>
                      <a:pPr marL="176213" marR="0" lvl="0" indent="-176213" algn="l" defTabSz="91440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Arial" charset="0"/>
                          <a:ea typeface="ヒラギノ角ゴ Pro W3" pitchFamily="124" charset="-128"/>
                        </a:rPr>
                        <a:t>	Sitz München Registergericht</a:t>
                      </a:r>
                    </a:p>
                    <a:p>
                      <a:pPr marL="176213" marR="0" lvl="0" indent="-176213" algn="l" defTabSz="91440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Arial" charset="0"/>
                          <a:ea typeface="ヒラギノ角ゴ Pro W3" pitchFamily="124" charset="-128"/>
                        </a:rPr>
                        <a:t>	München HR B 211</a:t>
                      </a:r>
                    </a:p>
                    <a:p>
                      <a:pPr marL="176213" marR="0" lvl="0" indent="-176213" algn="l" defTabSz="91440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Arial" charset="0"/>
                          <a:ea typeface="ヒラギノ角ゴ Pro W3" pitchFamily="124" charset="-128"/>
                        </a:rPr>
                        <a:t>	St. Nr. 143/108/40018</a:t>
                      </a:r>
                    </a:p>
                  </a:txBody>
                  <a:tcPr marL="90000" marR="90000" marT="46788" marB="46788" horzOverflow="overflow">
                    <a:lnL cap="flat">
                      <a:noFill/>
                    </a:lnL>
                    <a:lnR cap="flat">
                      <a:noFill/>
                    </a:lnR>
                    <a:lnT cap="flat">
                      <a:noFill/>
                    </a:lnT>
                    <a:lnB cap="flat">
                      <a:noFill/>
                    </a:lnB>
                    <a:lnTlToBr>
                      <a:noFill/>
                    </a:lnTlToBr>
                    <a:lnBlToTr>
                      <a:noFill/>
                    </a:lnBlToTr>
                    <a:noFill/>
                  </a:tcPr>
                </a:tc>
                <a:tc>
                  <a:txBody>
                    <a:bodyPr/>
                    <a:lstStyle/>
                    <a:p>
                      <a:pPr marL="176213" marR="0" lvl="0" indent="-176213" algn="l" defTabSz="914400" rtl="0" eaLnBrk="1" fontAlgn="base" latinLnBrk="0" hangingPunct="1">
                        <a:lnSpc>
                          <a:spcPct val="100000"/>
                        </a:lnSpc>
                        <a:spcBef>
                          <a:spcPct val="20000"/>
                        </a:spcBef>
                        <a:spcAft>
                          <a:spcPct val="0"/>
                        </a:spcAft>
                        <a:buClrTx/>
                        <a:buSzTx/>
                        <a:buFontTx/>
                        <a:buBlip>
                          <a:blip r:embed="rId3"/>
                        </a:buBlip>
                        <a:tabLst/>
                      </a:pPr>
                      <a:r>
                        <a:rPr kumimoji="0" lang="de-DE" sz="900" b="1" i="0" u="none" strike="noStrike" cap="none" normalizeH="0" baseline="0" dirty="0" smtClean="0">
                          <a:ln>
                            <a:noFill/>
                          </a:ln>
                          <a:solidFill>
                            <a:schemeClr val="accent1"/>
                          </a:solidFill>
                          <a:effectLst/>
                          <a:latin typeface="Arial" charset="0"/>
                          <a:ea typeface="ヒラギノ角ゴ Pro W3" pitchFamily="124" charset="-128"/>
                        </a:rPr>
                        <a:t>WWK Allgemeine Versicherung AG</a:t>
                      </a:r>
                      <a:endParaRPr kumimoji="0" lang="de-DE" sz="900" b="0" i="0" u="none" strike="noStrike" cap="none" normalizeH="0" baseline="0" dirty="0" smtClean="0">
                        <a:ln>
                          <a:noFill/>
                        </a:ln>
                        <a:solidFill>
                          <a:schemeClr val="tx1"/>
                        </a:solidFill>
                        <a:effectLst/>
                        <a:latin typeface="Arial" charset="0"/>
                        <a:ea typeface="ヒラギノ角ゴ Pro W3" pitchFamily="124" charset="-128"/>
                      </a:endParaRPr>
                    </a:p>
                    <a:p>
                      <a:pPr marL="176213" marR="0" lvl="0" indent="-176213" algn="l" defTabSz="914400" rtl="0" eaLnBrk="1" fontAlgn="base" latinLnBrk="0" hangingPunct="1">
                        <a:lnSpc>
                          <a:spcPct val="100000"/>
                        </a:lnSpc>
                        <a:spcBef>
                          <a:spcPct val="20000"/>
                        </a:spcBef>
                        <a:spcAft>
                          <a:spcPct val="0"/>
                        </a:spcAft>
                        <a:buClrTx/>
                        <a:buSzPct val="130000"/>
                        <a:buFontTx/>
                        <a:buNone/>
                        <a:tabLst/>
                      </a:pPr>
                      <a:r>
                        <a:rPr kumimoji="0" lang="de-DE" sz="900" b="1" i="0" u="none" strike="noStrike" cap="none" normalizeH="0" baseline="0" dirty="0" smtClean="0">
                          <a:ln>
                            <a:noFill/>
                          </a:ln>
                          <a:solidFill>
                            <a:schemeClr val="accent1"/>
                          </a:solidFill>
                          <a:effectLst/>
                          <a:latin typeface="Arial" charset="0"/>
                          <a:ea typeface="ヒラギノ角ゴ Pro W3" pitchFamily="124" charset="-128"/>
                        </a:rPr>
                        <a:t>	</a:t>
                      </a:r>
                      <a:r>
                        <a:rPr kumimoji="0" lang="de-DE" sz="900" b="0" i="0" u="none" strike="noStrike" cap="none" normalizeH="0" baseline="0" dirty="0" smtClean="0">
                          <a:ln>
                            <a:noFill/>
                          </a:ln>
                          <a:solidFill>
                            <a:schemeClr val="tx1"/>
                          </a:solidFill>
                          <a:effectLst/>
                          <a:latin typeface="Arial" charset="0"/>
                          <a:ea typeface="ヒラギノ角ゴ Pro W3" pitchFamily="124" charset="-128"/>
                        </a:rPr>
                        <a:t>Vorstand: Jürgen Schrameier (V.)</a:t>
                      </a:r>
                    </a:p>
                    <a:p>
                      <a:pPr marL="176213" marR="0" lvl="0" indent="-176213" algn="l" defTabSz="91440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accent1"/>
                          </a:solidFill>
                          <a:effectLst/>
                          <a:latin typeface="Arial" charset="0"/>
                          <a:ea typeface="ヒラギノ角ゴ Pro W3" pitchFamily="124" charset="-128"/>
                        </a:rPr>
                        <a:t>	</a:t>
                      </a:r>
                      <a:r>
                        <a:rPr kumimoji="0" lang="de-DE" sz="900" b="0" i="0" u="none" strike="noStrike" cap="none" normalizeH="0" baseline="0" dirty="0" smtClean="0">
                          <a:ln>
                            <a:noFill/>
                          </a:ln>
                          <a:solidFill>
                            <a:schemeClr val="tx1"/>
                          </a:solidFill>
                          <a:effectLst/>
                          <a:latin typeface="Arial" charset="0"/>
                          <a:ea typeface="ヒラギノ角ゴ Pro W3" pitchFamily="124" charset="-128"/>
                        </a:rPr>
                        <a:t>Rainer Gebhart, Dirk </a:t>
                      </a:r>
                      <a:r>
                        <a:rPr kumimoji="0" lang="de-DE" sz="900" b="0" i="0" u="none" strike="noStrike" cap="none" normalizeH="0" baseline="0" dirty="0" err="1" smtClean="0">
                          <a:ln>
                            <a:noFill/>
                          </a:ln>
                          <a:solidFill>
                            <a:schemeClr val="tx1"/>
                          </a:solidFill>
                          <a:effectLst/>
                          <a:latin typeface="Arial" charset="0"/>
                          <a:ea typeface="ヒラギノ角ゴ Pro W3" pitchFamily="124" charset="-128"/>
                        </a:rPr>
                        <a:t>Fassott</a:t>
                      </a:r>
                      <a:endParaRPr kumimoji="0" lang="de-DE" sz="900" b="0" i="0" u="none" strike="noStrike" cap="none" normalizeH="0" baseline="0" dirty="0" smtClean="0">
                        <a:ln>
                          <a:noFill/>
                        </a:ln>
                        <a:solidFill>
                          <a:schemeClr val="tx1"/>
                        </a:solidFill>
                        <a:effectLst/>
                        <a:latin typeface="Arial" charset="0"/>
                        <a:ea typeface="ヒラギノ角ゴ Pro W3" pitchFamily="124" charset="-128"/>
                      </a:endParaRPr>
                    </a:p>
                    <a:p>
                      <a:pPr marL="176213" marR="0" lvl="0" indent="-176213" algn="l" defTabSz="914400" rtl="0" eaLnBrk="1" fontAlgn="base" latinLnBrk="0" hangingPunct="1">
                        <a:lnSpc>
                          <a:spcPct val="100000"/>
                        </a:lnSpc>
                        <a:spcBef>
                          <a:spcPct val="20000"/>
                        </a:spcBef>
                        <a:spcAft>
                          <a:spcPct val="0"/>
                        </a:spcAft>
                        <a:buClrTx/>
                        <a:buSzTx/>
                        <a:buFontTx/>
                        <a:buNone/>
                        <a:tabLst/>
                      </a:pPr>
                      <a:endParaRPr kumimoji="0" lang="de-DE" sz="900" b="0" i="0" u="none" strike="noStrike" cap="none" normalizeH="0" baseline="0" dirty="0" smtClean="0">
                        <a:ln>
                          <a:noFill/>
                        </a:ln>
                        <a:solidFill>
                          <a:schemeClr val="tx1"/>
                        </a:solidFill>
                        <a:effectLst/>
                        <a:latin typeface="Arial" charset="0"/>
                        <a:ea typeface="ヒラギノ角ゴ Pro W3" pitchFamily="124" charset="-128"/>
                      </a:endParaRPr>
                    </a:p>
                    <a:p>
                      <a:pPr marL="176213" marR="0" lvl="0" indent="-176213" algn="l" defTabSz="91440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Arial" charset="0"/>
                          <a:ea typeface="ヒラギノ角ゴ Pro W3" pitchFamily="124" charset="-128"/>
                        </a:rPr>
                        <a:t>	Vorsitzender des Aufsichtsrats:</a:t>
                      </a:r>
                    </a:p>
                    <a:p>
                      <a:pPr marL="176213" marR="0" lvl="0" indent="-176213" algn="l" defTabSz="91440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Arial" charset="0"/>
                          <a:ea typeface="ヒラギノ角ゴ Pro W3" pitchFamily="124" charset="-128"/>
                        </a:rPr>
                        <a:t>	Dr. Klaus Otto</a:t>
                      </a:r>
                    </a:p>
                    <a:p>
                      <a:pPr marL="176213" marR="0" lvl="0" indent="-176213" algn="l" defTabSz="91440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Arial" charset="0"/>
                          <a:ea typeface="ヒラギノ角ゴ Pro W3" pitchFamily="124" charset="-128"/>
                        </a:rPr>
                        <a:t>	Sitz München Registergericht </a:t>
                      </a:r>
                    </a:p>
                    <a:p>
                      <a:pPr marL="176213" marR="0" lvl="0" indent="-176213" algn="l" defTabSz="91440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Arial" charset="0"/>
                          <a:ea typeface="ヒラギノ角ゴ Pro W3" pitchFamily="124" charset="-128"/>
                        </a:rPr>
                        <a:t>	München HR B 5553</a:t>
                      </a:r>
                    </a:p>
                    <a:p>
                      <a:pPr marL="176213" marR="0" lvl="0" indent="-176213" algn="l" defTabSz="91440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Arial" charset="0"/>
                          <a:ea typeface="ヒラギノ角ゴ Pro W3" pitchFamily="124" charset="-128"/>
                        </a:rPr>
                        <a:t>	St. Nr. 143/108/40026</a:t>
                      </a:r>
                    </a:p>
                  </a:txBody>
                  <a:tcPr marL="90000" marR="90000" marT="46788" marB="46788" horzOverflow="overflow">
                    <a:lnL cap="flat">
                      <a:noFill/>
                    </a:lnL>
                    <a:lnR cap="flat">
                      <a:noFill/>
                    </a:lnR>
                    <a:lnT cap="flat">
                      <a:noFill/>
                    </a:lnT>
                    <a:lnB cap="flat">
                      <a:noFill/>
                    </a:lnB>
                    <a:lnTlToBr>
                      <a:noFill/>
                    </a:lnTlToBr>
                    <a:lnBlToTr>
                      <a:noFill/>
                    </a:lnBlToTr>
                    <a:noFill/>
                  </a:tcPr>
                </a:tc>
                <a:tc>
                  <a:txBody>
                    <a:bodyPr/>
                    <a:lstStyle/>
                    <a:p>
                      <a:pPr marL="176213" marR="0" lvl="0" indent="-176213" algn="l" defTabSz="914400" rtl="0" eaLnBrk="1" fontAlgn="base" latinLnBrk="0" hangingPunct="1">
                        <a:lnSpc>
                          <a:spcPct val="100000"/>
                        </a:lnSpc>
                        <a:spcBef>
                          <a:spcPct val="20000"/>
                        </a:spcBef>
                        <a:spcAft>
                          <a:spcPct val="0"/>
                        </a:spcAft>
                        <a:buClrTx/>
                        <a:buSzTx/>
                        <a:buFontTx/>
                        <a:buBlip>
                          <a:blip r:embed="rId3"/>
                        </a:buBlip>
                        <a:tabLst/>
                      </a:pPr>
                      <a:r>
                        <a:rPr kumimoji="0" lang="de-DE" sz="900" b="1" i="0" u="none" strike="noStrike" cap="none" normalizeH="0" baseline="0" dirty="0" smtClean="0">
                          <a:ln>
                            <a:noFill/>
                          </a:ln>
                          <a:solidFill>
                            <a:schemeClr val="accent1"/>
                          </a:solidFill>
                          <a:effectLst/>
                          <a:latin typeface="Arial" charset="0"/>
                          <a:ea typeface="ヒラギノ角ゴ Pro W3" pitchFamily="124" charset="-128"/>
                        </a:rPr>
                        <a:t>WWK Vermögensverwaltungs</a:t>
                      </a:r>
                    </a:p>
                    <a:p>
                      <a:pPr marL="176213" marR="0" lvl="0" indent="-176213" algn="l" defTabSz="914400" rtl="0" eaLnBrk="1" fontAlgn="base" latinLnBrk="0" hangingPunct="1">
                        <a:lnSpc>
                          <a:spcPct val="100000"/>
                        </a:lnSpc>
                        <a:spcBef>
                          <a:spcPct val="20000"/>
                        </a:spcBef>
                        <a:spcAft>
                          <a:spcPct val="0"/>
                        </a:spcAft>
                        <a:buClrTx/>
                        <a:buSzTx/>
                        <a:buFontTx/>
                        <a:buNone/>
                        <a:tabLst/>
                      </a:pPr>
                      <a:r>
                        <a:rPr kumimoji="0" lang="de-DE" sz="900" b="1" i="0" u="none" strike="noStrike" cap="none" normalizeH="0" baseline="0" dirty="0" smtClean="0">
                          <a:ln>
                            <a:noFill/>
                          </a:ln>
                          <a:solidFill>
                            <a:schemeClr val="accent1"/>
                          </a:solidFill>
                          <a:effectLst/>
                          <a:latin typeface="Arial" charset="0"/>
                          <a:ea typeface="ヒラギノ角ゴ Pro W3" pitchFamily="124" charset="-128"/>
                        </a:rPr>
                        <a:t>	und Dienstleistungs GmbH</a:t>
                      </a:r>
                    </a:p>
                    <a:p>
                      <a:pPr marL="176213" marR="0" lvl="0" indent="-176213" algn="l" defTabSz="914400" rtl="0" eaLnBrk="1" fontAlgn="base" latinLnBrk="0" hangingPunct="1">
                        <a:lnSpc>
                          <a:spcPct val="100000"/>
                        </a:lnSpc>
                        <a:spcBef>
                          <a:spcPct val="20000"/>
                        </a:spcBef>
                        <a:spcAft>
                          <a:spcPct val="0"/>
                        </a:spcAft>
                        <a:buClrTx/>
                        <a:buSzTx/>
                        <a:buFontTx/>
                        <a:buNone/>
                        <a:tabLst/>
                      </a:pPr>
                      <a:r>
                        <a:rPr kumimoji="0" lang="de-DE" sz="900" b="1" i="0" u="none" strike="noStrike" cap="none" normalizeH="0" baseline="0" dirty="0" smtClean="0">
                          <a:ln>
                            <a:noFill/>
                          </a:ln>
                          <a:solidFill>
                            <a:schemeClr val="accent1"/>
                          </a:solidFill>
                          <a:effectLst/>
                          <a:latin typeface="Arial" charset="0"/>
                          <a:ea typeface="ヒラギノ角ゴ Pro W3" pitchFamily="124" charset="-128"/>
                        </a:rPr>
                        <a:t>	</a:t>
                      </a:r>
                      <a:r>
                        <a:rPr kumimoji="0" lang="de-DE" sz="900" b="0" i="0" u="none" strike="noStrike" cap="none" normalizeH="0" baseline="0" dirty="0" smtClean="0">
                          <a:ln>
                            <a:noFill/>
                          </a:ln>
                          <a:solidFill>
                            <a:schemeClr val="tx1"/>
                          </a:solidFill>
                          <a:effectLst/>
                          <a:latin typeface="Arial" charset="0"/>
                          <a:ea typeface="ヒラギノ角ゴ Pro W3" pitchFamily="124" charset="-128"/>
                        </a:rPr>
                        <a:t>Geschäftsführer: Dirk Fassott</a:t>
                      </a:r>
                    </a:p>
                    <a:p>
                      <a:pPr marL="176213" marR="0" lvl="0" indent="-176213" algn="l" defTabSz="91440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Arial" charset="0"/>
                          <a:ea typeface="ヒラギノ角ゴ Pro W3" pitchFamily="124" charset="-128"/>
                        </a:rPr>
                        <a:t>	Sitz München Registergericht</a:t>
                      </a:r>
                    </a:p>
                    <a:p>
                      <a:pPr marL="176213" marR="0" lvl="0" indent="-176213" algn="l" defTabSz="91440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Arial" charset="0"/>
                          <a:ea typeface="ヒラギノ角ゴ Pro W3" pitchFamily="124" charset="-128"/>
                        </a:rPr>
                        <a:t>	München HR B 76323</a:t>
                      </a:r>
                    </a:p>
                    <a:p>
                      <a:pPr marL="176213" marR="0" lvl="0" indent="-176213" algn="l" defTabSz="91440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Arial" charset="0"/>
                          <a:ea typeface="ヒラギノ角ゴ Pro W3" pitchFamily="124" charset="-128"/>
                        </a:rPr>
                        <a:t>	St. Nr. 143/208/60971</a:t>
                      </a:r>
                    </a:p>
                  </a:txBody>
                  <a:tcPr marL="90000" marR="90000" marT="46788" marB="46788" horzOverflow="overflow">
                    <a:lnL cap="flat">
                      <a:noFill/>
                    </a:lnL>
                    <a:lnR cap="flat">
                      <a:noFill/>
                    </a:lnR>
                    <a:lnT cap="flat">
                      <a:noFill/>
                    </a:lnT>
                    <a:lnB cap="flat">
                      <a:noFill/>
                    </a:lnB>
                    <a:lnTlToBr>
                      <a:noFill/>
                    </a:lnTlToBr>
                    <a:lnBlToTr>
                      <a:noFill/>
                    </a:lnBlToTr>
                    <a:noFill/>
                  </a:tcPr>
                </a:tc>
                <a:tc>
                  <a:txBody>
                    <a:bodyPr/>
                    <a:lstStyle/>
                    <a:p>
                      <a:pPr marL="176213" marR="0" lvl="0" indent="-176213" algn="l" defTabSz="914400" rtl="0" eaLnBrk="1" fontAlgn="base" latinLnBrk="0" hangingPunct="1">
                        <a:lnSpc>
                          <a:spcPct val="100000"/>
                        </a:lnSpc>
                        <a:spcBef>
                          <a:spcPct val="20000"/>
                        </a:spcBef>
                        <a:spcAft>
                          <a:spcPct val="0"/>
                        </a:spcAft>
                        <a:buClrTx/>
                        <a:buSzTx/>
                        <a:buFontTx/>
                        <a:buBlip>
                          <a:blip r:embed="rId3"/>
                        </a:buBlip>
                        <a:tabLst/>
                      </a:pPr>
                      <a:r>
                        <a:rPr kumimoji="0" lang="de-DE" sz="900" b="1" i="0" u="none" strike="noStrike" cap="none" normalizeH="0" baseline="0" dirty="0" smtClean="0">
                          <a:ln>
                            <a:noFill/>
                          </a:ln>
                          <a:solidFill>
                            <a:schemeClr val="accent1"/>
                          </a:solidFill>
                          <a:effectLst/>
                          <a:latin typeface="Arial" charset="0"/>
                          <a:ea typeface="ヒラギノ角ゴ Pro W3" pitchFamily="124" charset="-128"/>
                        </a:rPr>
                        <a:t>WWK Pensionsfonds AG</a:t>
                      </a:r>
                    </a:p>
                    <a:p>
                      <a:pPr marL="176213" marR="0" lvl="0" indent="-176213" algn="l" defTabSz="914400" rtl="0" eaLnBrk="1" fontAlgn="base" latinLnBrk="0" hangingPunct="1">
                        <a:lnSpc>
                          <a:spcPct val="100000"/>
                        </a:lnSpc>
                        <a:spcBef>
                          <a:spcPct val="20000"/>
                        </a:spcBef>
                        <a:spcAft>
                          <a:spcPct val="0"/>
                        </a:spcAft>
                        <a:buClrTx/>
                        <a:buSzTx/>
                        <a:buFontTx/>
                        <a:buNone/>
                        <a:tabLst/>
                      </a:pPr>
                      <a:r>
                        <a:rPr kumimoji="0" lang="de-DE" sz="900" b="1" i="0" u="none" strike="noStrike" cap="none" normalizeH="0" baseline="0" dirty="0" smtClean="0">
                          <a:ln>
                            <a:noFill/>
                          </a:ln>
                          <a:solidFill>
                            <a:schemeClr val="accent1"/>
                          </a:solidFill>
                          <a:effectLst/>
                          <a:latin typeface="Arial" charset="0"/>
                          <a:ea typeface="ヒラギノ角ゴ Pro W3" pitchFamily="124" charset="-128"/>
                        </a:rPr>
                        <a:t>	</a:t>
                      </a:r>
                      <a:r>
                        <a:rPr kumimoji="0" lang="de-DE" sz="900" b="0" i="0" u="none" strike="noStrike" cap="none" normalizeH="0" baseline="0" dirty="0" smtClean="0">
                          <a:ln>
                            <a:noFill/>
                          </a:ln>
                          <a:solidFill>
                            <a:schemeClr val="tx1"/>
                          </a:solidFill>
                          <a:effectLst/>
                          <a:latin typeface="Arial" charset="0"/>
                          <a:ea typeface="ヒラギノ角ゴ Pro W3" pitchFamily="124" charset="-128"/>
                        </a:rPr>
                        <a:t>Vorstand: Ansgar Eckert,</a:t>
                      </a:r>
                    </a:p>
                    <a:p>
                      <a:pPr marL="176213" marR="0" lvl="0" indent="-176213" algn="l" defTabSz="91440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Arial" charset="0"/>
                          <a:ea typeface="ヒラギノ角ゴ Pro W3" pitchFamily="124" charset="-128"/>
                        </a:rPr>
                        <a:t>	Dirk Fassott, Karl Ruffing,</a:t>
                      </a:r>
                    </a:p>
                    <a:p>
                      <a:pPr marL="176213" marR="0" lvl="0" indent="-176213" algn="l" defTabSz="91440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Arial" charset="0"/>
                          <a:ea typeface="ヒラギノ角ゴ Pro W3" pitchFamily="124" charset="-128"/>
                        </a:rPr>
                        <a:t>	Heinrich Schüppert</a:t>
                      </a:r>
                    </a:p>
                    <a:p>
                      <a:pPr marL="176213" marR="0" lvl="0" indent="-176213" algn="l" defTabSz="91440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Arial" charset="0"/>
                          <a:ea typeface="ヒラギノ角ゴ Pro W3" pitchFamily="124" charset="-128"/>
                        </a:rPr>
                        <a:t>	Vorsitzender des Aufsichtsrats:</a:t>
                      </a:r>
                    </a:p>
                    <a:p>
                      <a:pPr marL="176213" marR="0" lvl="0" indent="-176213" algn="l" defTabSz="91440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Arial" charset="0"/>
                          <a:ea typeface="ヒラギノ角ゴ Pro W3" pitchFamily="124" charset="-128"/>
                        </a:rPr>
                        <a:t>	Dr. Friedrich Hebeisen</a:t>
                      </a:r>
                    </a:p>
                    <a:p>
                      <a:pPr marL="176213" marR="0" lvl="0" indent="-176213" algn="l" defTabSz="91440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Arial" charset="0"/>
                          <a:ea typeface="ヒラギノ角ゴ Pro W3" pitchFamily="124" charset="-128"/>
                        </a:rPr>
                        <a:t>	Sitz München Registergericht </a:t>
                      </a:r>
                    </a:p>
                    <a:p>
                      <a:pPr marL="176213" marR="0" lvl="0" indent="-176213" algn="l" defTabSz="91440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Arial" charset="0"/>
                          <a:ea typeface="ヒラギノ角ゴ Pro W3" pitchFamily="124" charset="-128"/>
                        </a:rPr>
                        <a:t>	München HR B 146295</a:t>
                      </a:r>
                    </a:p>
                    <a:p>
                      <a:pPr marL="176213" marR="0" lvl="0" indent="-176213" algn="l" defTabSz="91440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Arial" charset="0"/>
                          <a:ea typeface="ヒラギノ角ゴ Pro W3" pitchFamily="124" charset="-128"/>
                        </a:rPr>
                        <a:t>	St. Nr. 143/108/40034</a:t>
                      </a:r>
                    </a:p>
                    <a:p>
                      <a:pPr marL="176213" marR="0" lvl="0" indent="-176213" algn="l" defTabSz="914400" rtl="0" eaLnBrk="1" fontAlgn="base" latinLnBrk="0" hangingPunct="1">
                        <a:lnSpc>
                          <a:spcPct val="100000"/>
                        </a:lnSpc>
                        <a:spcBef>
                          <a:spcPct val="20000"/>
                        </a:spcBef>
                        <a:spcAft>
                          <a:spcPct val="0"/>
                        </a:spcAft>
                        <a:buClrTx/>
                        <a:buSzTx/>
                        <a:buFontTx/>
                        <a:buNone/>
                        <a:tabLst/>
                      </a:pPr>
                      <a:endParaRPr kumimoji="0" lang="de-DE" sz="900" b="1" i="0" u="none" strike="noStrike" cap="none" normalizeH="0" baseline="0" dirty="0" smtClean="0">
                        <a:ln>
                          <a:noFill/>
                        </a:ln>
                        <a:solidFill>
                          <a:schemeClr val="accent1"/>
                        </a:solidFill>
                        <a:effectLst/>
                        <a:latin typeface="Arial" charset="0"/>
                        <a:ea typeface="ヒラギノ角ゴ Pro W3" pitchFamily="124" charset="-128"/>
                      </a:endParaRPr>
                    </a:p>
                  </a:txBody>
                  <a:tcPr marL="90000" marR="90000" marT="46788" marB="46788" horzOverflow="overflow">
                    <a:lnL cap="flat">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0"/>
                  </a:ext>
                </a:extLst>
              </a:tr>
              <a:tr h="714198">
                <a:tc gridSpan="4">
                  <a:txBody>
                    <a:bodyPr/>
                    <a:lstStyle/>
                    <a:p>
                      <a:pPr marL="176213" marR="0" lvl="0" indent="-176213" algn="l" defTabSz="914400" rtl="0" eaLnBrk="1" fontAlgn="base" latinLnBrk="0" hangingPunct="1">
                        <a:lnSpc>
                          <a:spcPct val="100000"/>
                        </a:lnSpc>
                        <a:spcBef>
                          <a:spcPct val="20000"/>
                        </a:spcBef>
                        <a:spcAft>
                          <a:spcPct val="0"/>
                        </a:spcAft>
                        <a:buClrTx/>
                        <a:buSzTx/>
                        <a:buFontTx/>
                        <a:buBlip>
                          <a:blip r:embed="rId3"/>
                        </a:buBlip>
                        <a:tabLst/>
                      </a:pPr>
                      <a:r>
                        <a:rPr kumimoji="0" lang="de-DE" sz="900" b="1" i="0" u="none" strike="noStrike" cap="none" normalizeH="0" baseline="0" dirty="0" smtClean="0">
                          <a:ln>
                            <a:noFill/>
                          </a:ln>
                          <a:solidFill>
                            <a:schemeClr val="accent1"/>
                          </a:solidFill>
                          <a:effectLst/>
                          <a:latin typeface="Arial" charset="0"/>
                          <a:ea typeface="ヒラギノ角ゴ Pro W3" pitchFamily="124" charset="-128"/>
                        </a:rPr>
                        <a:t>Konten:</a:t>
                      </a:r>
                    </a:p>
                    <a:p>
                      <a:pPr marL="176213" marR="0" lvl="0" indent="-176213" algn="l" defTabSz="914400" rtl="0" eaLnBrk="1" fontAlgn="base" latinLnBrk="0" hangingPunct="1">
                        <a:lnSpc>
                          <a:spcPct val="100000"/>
                        </a:lnSpc>
                        <a:spcBef>
                          <a:spcPct val="20000"/>
                        </a:spcBef>
                        <a:spcAft>
                          <a:spcPct val="0"/>
                        </a:spcAft>
                        <a:buClrTx/>
                        <a:buSzTx/>
                        <a:buFontTx/>
                        <a:buNone/>
                        <a:tabLst/>
                      </a:pPr>
                      <a:r>
                        <a:rPr kumimoji="0" lang="de-DE" sz="900" b="1" i="0" u="none" strike="noStrike" cap="none" normalizeH="0" baseline="0" dirty="0" smtClean="0">
                          <a:ln>
                            <a:noFill/>
                          </a:ln>
                          <a:solidFill>
                            <a:schemeClr val="accent1"/>
                          </a:solidFill>
                          <a:effectLst/>
                          <a:latin typeface="Arial" charset="0"/>
                          <a:ea typeface="ヒラギノ角ゴ Pro W3" pitchFamily="124" charset="-128"/>
                        </a:rPr>
                        <a:t>	</a:t>
                      </a:r>
                      <a:r>
                        <a:rPr kumimoji="0" lang="de-DE" sz="900" b="0" i="0" u="none" strike="noStrike" cap="none" normalizeH="0" baseline="0" dirty="0" smtClean="0">
                          <a:ln>
                            <a:noFill/>
                          </a:ln>
                          <a:solidFill>
                            <a:schemeClr val="tx1"/>
                          </a:solidFill>
                          <a:effectLst/>
                          <a:latin typeface="Arial" charset="0"/>
                          <a:ea typeface="ヒラギノ角ゴ Pro W3" pitchFamily="124" charset="-128"/>
                        </a:rPr>
                        <a:t>Postbank München (BLZ 700 100 80) 7 00-804, IBAN: DE28 7001 0080 0000 7008 04, BIC: PBNKDEFF</a:t>
                      </a:r>
                    </a:p>
                    <a:p>
                      <a:pPr marL="176213" marR="0" lvl="0" indent="-176213" algn="l" defTabSz="914400" rtl="0" eaLnBrk="1" fontAlgn="base" latinLnBrk="0" hangingPunct="1">
                        <a:lnSpc>
                          <a:spcPct val="100000"/>
                        </a:lnSpc>
                        <a:spcBef>
                          <a:spcPct val="20000"/>
                        </a:spcBef>
                        <a:spcAft>
                          <a:spcPct val="0"/>
                        </a:spcAft>
                        <a:buClrTx/>
                        <a:buSzTx/>
                        <a:buFontTx/>
                        <a:buNone/>
                        <a:tabLst/>
                      </a:pPr>
                      <a:r>
                        <a:rPr kumimoji="0" lang="de-DE" sz="900" b="0" i="0" u="none" strike="noStrike" cap="none" normalizeH="0" baseline="0" dirty="0" smtClean="0">
                          <a:ln>
                            <a:noFill/>
                          </a:ln>
                          <a:solidFill>
                            <a:schemeClr val="tx1"/>
                          </a:solidFill>
                          <a:effectLst/>
                          <a:latin typeface="Arial" charset="0"/>
                          <a:ea typeface="ヒラギノ角ゴ Pro W3" pitchFamily="124" charset="-128"/>
                        </a:rPr>
                        <a:t>	Bayern LB München (BLZ 700 500 00) 35 540, IBAN: DE96 7005 0000 0000 0355 40, BIC: BYLADEMM</a:t>
                      </a:r>
                      <a:endParaRPr kumimoji="0" lang="de-DE" sz="900" b="1" i="0" u="none" strike="noStrike" cap="none" normalizeH="0" baseline="0" dirty="0" smtClean="0">
                        <a:ln>
                          <a:noFill/>
                        </a:ln>
                        <a:solidFill>
                          <a:schemeClr val="accent1"/>
                        </a:solidFill>
                        <a:effectLst/>
                        <a:latin typeface="Arial" charset="0"/>
                        <a:ea typeface="ヒラギノ角ゴ Pro W3" pitchFamily="124" charset="-128"/>
                      </a:endParaRPr>
                    </a:p>
                  </a:txBody>
                  <a:tcPr marL="90000" marR="90000" marT="46788" marB="46788" anchor="ctr" horzOverflow="overflow">
                    <a:lnL cap="flat">
                      <a:noFill/>
                    </a:lnL>
                    <a:lnR cap="flat">
                      <a:noFill/>
                    </a:lnR>
                    <a:lnT cap="flat">
                      <a:noFill/>
                    </a:lnT>
                    <a:lnB cap="flat">
                      <a:noFill/>
                    </a:lnB>
                    <a:lnTlToBr>
                      <a:noFill/>
                    </a:lnTlToBr>
                    <a:lnBlToTr>
                      <a:noFill/>
                    </a:lnBlToTr>
                    <a:noFill/>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01"/>
                  </a:ext>
                </a:extLst>
              </a:tr>
              <a:tr h="655476">
                <a:tc gridSpan="4">
                  <a:txBody>
                    <a:bodyPr/>
                    <a:lstStyle/>
                    <a:p>
                      <a:pPr marL="176213" marR="0" lvl="0" indent="-176213" algn="l" defTabSz="914400" rtl="0" eaLnBrk="1" fontAlgn="base" latinLnBrk="0" hangingPunct="1">
                        <a:lnSpc>
                          <a:spcPct val="100000"/>
                        </a:lnSpc>
                        <a:spcBef>
                          <a:spcPct val="20000"/>
                        </a:spcBef>
                        <a:spcAft>
                          <a:spcPct val="0"/>
                        </a:spcAft>
                        <a:buClrTx/>
                        <a:buSzTx/>
                        <a:buFontTx/>
                        <a:buBlip>
                          <a:blip r:embed="rId3"/>
                        </a:buBlip>
                        <a:tabLst/>
                      </a:pPr>
                      <a:r>
                        <a:rPr kumimoji="0" lang="de-DE" sz="900" b="1" i="0" u="none" strike="noStrike" cap="none" normalizeH="0" baseline="0" dirty="0" smtClean="0">
                          <a:ln>
                            <a:noFill/>
                          </a:ln>
                          <a:solidFill>
                            <a:schemeClr val="accent1"/>
                          </a:solidFill>
                          <a:effectLst/>
                          <a:latin typeface="Arial" charset="0"/>
                          <a:ea typeface="ヒラギノ角ゴ Pro W3" pitchFamily="124" charset="-128"/>
                        </a:rPr>
                        <a:t>Hausanschrift:</a:t>
                      </a:r>
                      <a:endParaRPr kumimoji="0" lang="de-DE" sz="900" b="0" i="0" u="none" strike="noStrike" cap="none" normalizeH="0" baseline="0" dirty="0" smtClean="0">
                        <a:ln>
                          <a:noFill/>
                        </a:ln>
                        <a:solidFill>
                          <a:schemeClr val="tx1"/>
                        </a:solidFill>
                        <a:effectLst/>
                        <a:latin typeface="Arial" charset="0"/>
                        <a:ea typeface="ヒラギノ角ゴ Pro W3" pitchFamily="124" charset="-128"/>
                      </a:endParaRPr>
                    </a:p>
                    <a:p>
                      <a:pPr marL="176213" marR="0" lvl="0" indent="-176213" algn="l" defTabSz="914400" rtl="0" eaLnBrk="1" fontAlgn="base" latinLnBrk="0" hangingPunct="1">
                        <a:lnSpc>
                          <a:spcPct val="100000"/>
                        </a:lnSpc>
                        <a:spcBef>
                          <a:spcPct val="20000"/>
                        </a:spcBef>
                        <a:spcAft>
                          <a:spcPct val="0"/>
                        </a:spcAft>
                        <a:buClrTx/>
                        <a:buSzPct val="130000"/>
                        <a:buFontTx/>
                        <a:buNone/>
                        <a:tabLst/>
                      </a:pPr>
                      <a:r>
                        <a:rPr kumimoji="0" lang="de-DE" sz="900" b="1" i="0" u="none" strike="noStrike" cap="none" normalizeH="0" baseline="0" dirty="0" smtClean="0">
                          <a:ln>
                            <a:noFill/>
                          </a:ln>
                          <a:solidFill>
                            <a:schemeClr val="accent1"/>
                          </a:solidFill>
                          <a:effectLst/>
                          <a:latin typeface="Arial" charset="0"/>
                          <a:ea typeface="ヒラギノ角ゴ Pro W3" pitchFamily="124" charset="-128"/>
                        </a:rPr>
                        <a:t>	</a:t>
                      </a:r>
                      <a:r>
                        <a:rPr kumimoji="0" lang="de-DE" sz="900" b="0" i="0" u="none" strike="noStrike" cap="none" normalizeH="0" baseline="0" dirty="0" smtClean="0">
                          <a:ln>
                            <a:noFill/>
                          </a:ln>
                          <a:solidFill>
                            <a:schemeClr val="tx1"/>
                          </a:solidFill>
                          <a:effectLst/>
                          <a:latin typeface="Arial" charset="0"/>
                          <a:ea typeface="ヒラギノ角ゴ Pro W3" pitchFamily="124" charset="-128"/>
                        </a:rPr>
                        <a:t>Marsstraße 37, 80335 München, Telefon (0 89) 51 14-0, Fax (0 89) 51 14-23 37, E-Mail: </a:t>
                      </a:r>
                      <a:r>
                        <a:rPr kumimoji="0" lang="de-DE" sz="900" b="0" i="0" u="none" strike="noStrike" cap="none" normalizeH="0" baseline="0" dirty="0" smtClean="0">
                          <a:ln>
                            <a:noFill/>
                          </a:ln>
                          <a:solidFill>
                            <a:schemeClr val="tx1"/>
                          </a:solidFill>
                          <a:effectLst/>
                          <a:latin typeface="Arial" charset="0"/>
                          <a:ea typeface="ヒラギノ角ゴ Pro W3" pitchFamily="124" charset="-128"/>
                          <a:hlinkClick r:id="rId4"/>
                        </a:rPr>
                        <a:t>info@wwk.de</a:t>
                      </a:r>
                      <a:r>
                        <a:rPr kumimoji="0" lang="de-DE" sz="900" b="0" i="0" u="none" strike="noStrike" cap="none" normalizeH="0" baseline="0" dirty="0" smtClean="0">
                          <a:ln>
                            <a:noFill/>
                          </a:ln>
                          <a:solidFill>
                            <a:schemeClr val="tx1"/>
                          </a:solidFill>
                          <a:effectLst/>
                          <a:latin typeface="Arial" charset="0"/>
                          <a:ea typeface="ヒラギノ角ゴ Pro W3" pitchFamily="124" charset="-128"/>
                        </a:rPr>
                        <a:t>, </a:t>
                      </a:r>
                      <a:r>
                        <a:rPr kumimoji="0" lang="de-DE" sz="900" b="0" i="0" u="none" strike="noStrike" cap="none" normalizeH="0" baseline="0" dirty="0" smtClean="0">
                          <a:ln>
                            <a:noFill/>
                          </a:ln>
                          <a:solidFill>
                            <a:schemeClr val="tx1"/>
                          </a:solidFill>
                          <a:effectLst/>
                          <a:latin typeface="Arial" charset="0"/>
                          <a:ea typeface="ヒラギノ角ゴ Pro W3" pitchFamily="124" charset="-128"/>
                          <a:hlinkClick r:id="rId5"/>
                        </a:rPr>
                        <a:t>www.wwk.de</a:t>
                      </a:r>
                      <a:r>
                        <a:rPr kumimoji="0" lang="de-DE" sz="900" b="0" i="0" u="none" strike="noStrike" cap="none" normalizeH="0" baseline="0" dirty="0" smtClean="0">
                          <a:ln>
                            <a:noFill/>
                          </a:ln>
                          <a:solidFill>
                            <a:schemeClr val="tx1"/>
                          </a:solidFill>
                          <a:effectLst/>
                          <a:latin typeface="Arial" charset="0"/>
                          <a:ea typeface="ヒラギノ角ゴ Pro W3" pitchFamily="124" charset="-128"/>
                        </a:rPr>
                        <a:t> </a:t>
                      </a:r>
                      <a:endParaRPr kumimoji="0" lang="de-DE" sz="900" b="1" i="0" u="none" strike="noStrike" cap="none" normalizeH="0" baseline="0" dirty="0" smtClean="0">
                        <a:ln>
                          <a:noFill/>
                        </a:ln>
                        <a:solidFill>
                          <a:schemeClr val="accent1"/>
                        </a:solidFill>
                        <a:effectLst/>
                        <a:latin typeface="Arial" charset="0"/>
                        <a:ea typeface="ヒラギノ角ゴ Pro W3" pitchFamily="124" charset="-128"/>
                      </a:endParaRPr>
                    </a:p>
                  </a:txBody>
                  <a:tcPr marL="90000" marR="90000" marT="46788" marB="46788" anchor="ctr" horzOverflow="overflow">
                    <a:lnL cap="flat">
                      <a:noFill/>
                    </a:lnL>
                    <a:lnR cap="flat">
                      <a:noFill/>
                    </a:lnR>
                    <a:lnT cap="flat">
                      <a:noFill/>
                    </a:lnT>
                    <a:lnB cap="flat">
                      <a:noFill/>
                    </a:lnB>
                    <a:lnTlToBr>
                      <a:noFill/>
                    </a:lnTlToBr>
                    <a:lnBlToTr>
                      <a:noFill/>
                    </a:lnBlToTr>
                    <a:noFill/>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02"/>
                  </a:ext>
                </a:extLst>
              </a:tr>
            </a:tbl>
          </a:graphicData>
        </a:graphic>
      </p:graphicFrame>
      <p:pic>
        <p:nvPicPr>
          <p:cNvPr id="5" name="Picture 7" descr="WWK-Logo-_Eine starke Gemeinschaft_CMYK"/>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8721725" y="279401"/>
            <a:ext cx="161925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0"/>
          </p:nvPr>
        </p:nvSpPr>
        <p:spPr/>
        <p:txBody>
          <a:bodyPr/>
          <a:lstStyle/>
          <a:p>
            <a:pPr>
              <a:defRPr/>
            </a:pPr>
            <a:fld id="{FF1226DF-07D2-4274-B080-0BCA2DFE18BD}" type="slidenum">
              <a:rPr lang="de-DE">
                <a:solidFill>
                  <a:srgbClr val="FFFFFF"/>
                </a:solidFill>
                <a:latin typeface="Arial"/>
              </a:rPr>
              <a:pPr>
                <a:defRPr/>
              </a:pPr>
              <a:t>50</a:t>
            </a:fld>
            <a:endParaRPr lang="de-DE" dirty="0">
              <a:solidFill>
                <a:srgbClr val="000000"/>
              </a:solidFill>
              <a:latin typeface="Arial"/>
            </a:endParaRPr>
          </a:p>
        </p:txBody>
      </p:sp>
    </p:spTree>
    <p:extLst>
      <p:ext uri="{BB962C8B-B14F-4D97-AF65-F5344CB8AC3E}">
        <p14:creationId xmlns:p14="http://schemas.microsoft.com/office/powerpoint/2010/main" val="230306033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1_Office">
  <a:themeElements>
    <a:clrScheme name="Benutzerdefiniert 2">
      <a:dk1>
        <a:srgbClr val="008437"/>
      </a:dk1>
      <a:lt1>
        <a:srgbClr val="FFFFFF"/>
      </a:lt1>
      <a:dk2>
        <a:srgbClr val="00622D"/>
      </a:dk2>
      <a:lt2>
        <a:srgbClr val="FFFFFF"/>
      </a:lt2>
      <a:accent1>
        <a:srgbClr val="4D4D4D"/>
      </a:accent1>
      <a:accent2>
        <a:srgbClr val="76B82A"/>
      </a:accent2>
      <a:accent3>
        <a:srgbClr val="AFCA0A"/>
      </a:accent3>
      <a:accent4>
        <a:srgbClr val="EC6607"/>
      </a:accent4>
      <a:accent5>
        <a:srgbClr val="BA4E21"/>
      </a:accent5>
      <a:accent6>
        <a:srgbClr val="F59C00"/>
      </a:accent6>
      <a:hlink>
        <a:srgbClr val="009036"/>
      </a:hlink>
      <a:folHlink>
        <a:srgbClr val="A8D08D"/>
      </a:folHlink>
    </a:clrScheme>
    <a:fontScheme name="Benutzerdefiniert 4">
      <a:majorFont>
        <a:latin typeface="WWKPolo66 Buch"/>
        <a:ea typeface=""/>
        <a:cs typeface=""/>
      </a:majorFont>
      <a:minorFont>
        <a:latin typeface="WWKPolo66 Leic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externe_Präsentation_groß">
  <a:themeElements>
    <a:clrScheme name="03_externe_Präsentation_groß 1">
      <a:dk1>
        <a:srgbClr val="000000"/>
      </a:dk1>
      <a:lt1>
        <a:srgbClr val="FFFFFF"/>
      </a:lt1>
      <a:dk2>
        <a:srgbClr val="000000"/>
      </a:dk2>
      <a:lt2>
        <a:srgbClr val="808080"/>
      </a:lt2>
      <a:accent1>
        <a:srgbClr val="019038"/>
      </a:accent1>
      <a:accent2>
        <a:srgbClr val="7AB51D"/>
      </a:accent2>
      <a:accent3>
        <a:srgbClr val="FFFFFF"/>
      </a:accent3>
      <a:accent4>
        <a:srgbClr val="000000"/>
      </a:accent4>
      <a:accent5>
        <a:srgbClr val="AAC6AE"/>
      </a:accent5>
      <a:accent6>
        <a:srgbClr val="6EA419"/>
      </a:accent6>
      <a:hlink>
        <a:srgbClr val="EF7F01"/>
      </a:hlink>
      <a:folHlink>
        <a:srgbClr val="E5A601"/>
      </a:folHlink>
    </a:clrScheme>
    <a:fontScheme name="03_externe_Präsentation_groß">
      <a:majorFont>
        <a:latin typeface="Arial"/>
        <a:ea typeface="ヒラギノ角ゴ Pro W3"/>
        <a:cs typeface=""/>
      </a:majorFont>
      <a:minorFont>
        <a:latin typeface="Arial"/>
        <a:ea typeface="ヒラギノ角ゴ Pro W3"/>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DEEAC6"/>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Arial" charset="0"/>
            <a:ea typeface="ヒラギノ角ゴ Pro W3" pitchFamily="124" charset="-128"/>
          </a:defRPr>
        </a:defPPr>
      </a:lstStyle>
    </a:spDef>
    <a:lnDef>
      <a:spPr bwMode="auto">
        <a:xfrm>
          <a:off x="0" y="0"/>
          <a:ext cx="1" cy="1"/>
        </a:xfrm>
        <a:custGeom>
          <a:avLst/>
          <a:gdLst/>
          <a:ahLst/>
          <a:cxnLst/>
          <a:rect l="0" t="0" r="0" b="0"/>
          <a:pathLst/>
        </a:custGeom>
        <a:solidFill>
          <a:srgbClr val="DEEAC6"/>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Arial" charset="0"/>
            <a:ea typeface="ヒラギノ角ゴ Pro W3" pitchFamily="124" charset="-128"/>
          </a:defRPr>
        </a:defPPr>
      </a:lstStyle>
    </a:lnDef>
  </a:objectDefaults>
  <a:extraClrSchemeLst>
    <a:extraClrScheme>
      <a:clrScheme name="03_externe_Präsentation_groß 1">
        <a:dk1>
          <a:srgbClr val="000000"/>
        </a:dk1>
        <a:lt1>
          <a:srgbClr val="FFFFFF"/>
        </a:lt1>
        <a:dk2>
          <a:srgbClr val="000000"/>
        </a:dk2>
        <a:lt2>
          <a:srgbClr val="808080"/>
        </a:lt2>
        <a:accent1>
          <a:srgbClr val="019038"/>
        </a:accent1>
        <a:accent2>
          <a:srgbClr val="7AB51D"/>
        </a:accent2>
        <a:accent3>
          <a:srgbClr val="FFFFFF"/>
        </a:accent3>
        <a:accent4>
          <a:srgbClr val="000000"/>
        </a:accent4>
        <a:accent5>
          <a:srgbClr val="AAC6AE"/>
        </a:accent5>
        <a:accent6>
          <a:srgbClr val="6EA419"/>
        </a:accent6>
        <a:hlink>
          <a:srgbClr val="EF7F01"/>
        </a:hlink>
        <a:folHlink>
          <a:srgbClr val="E5A601"/>
        </a:folHlink>
      </a:clrScheme>
      <a:clrMap bg1="lt1" tx1="dk1" bg2="lt2" tx2="dk2" accent1="accent1" accent2="accent2" accent3="accent3" accent4="accent4" accent5="accent5" accent6="accent6" hlink="hlink" folHlink="folHlink"/>
    </a:extraClrScheme>
    <a:extraClrScheme>
      <a:clrScheme name="03_externe_Präsentation_groß 2">
        <a:dk1>
          <a:srgbClr val="000000"/>
        </a:dk1>
        <a:lt1>
          <a:srgbClr val="FFFFFF"/>
        </a:lt1>
        <a:dk2>
          <a:srgbClr val="000000"/>
        </a:dk2>
        <a:lt2>
          <a:srgbClr val="808080"/>
        </a:lt2>
        <a:accent1>
          <a:srgbClr val="019038"/>
        </a:accent1>
        <a:accent2>
          <a:srgbClr val="EF7F01"/>
        </a:accent2>
        <a:accent3>
          <a:srgbClr val="FFFFFF"/>
        </a:accent3>
        <a:accent4>
          <a:srgbClr val="000000"/>
        </a:accent4>
        <a:accent5>
          <a:srgbClr val="AAC6AE"/>
        </a:accent5>
        <a:accent6>
          <a:srgbClr val="D97201"/>
        </a:accent6>
        <a:hlink>
          <a:srgbClr val="7AB51D"/>
        </a:hlink>
        <a:folHlink>
          <a:srgbClr val="E5A601"/>
        </a:folHlink>
      </a:clrScheme>
      <a:clrMap bg1="lt1" tx1="dk1" bg2="lt2" tx2="dk2" accent1="accent1" accent2="accent2" accent3="accent3" accent4="accent4" accent5="accent5" accent6="accent6" hlink="hlink" folHlink="folHlink"/>
    </a:extraClrScheme>
    <a:extraClrScheme>
      <a:clrScheme name="03_externe_Präsentation_groß 3">
        <a:dk1>
          <a:srgbClr val="000000"/>
        </a:dk1>
        <a:lt1>
          <a:srgbClr val="FFFFFF"/>
        </a:lt1>
        <a:dk2>
          <a:srgbClr val="000000"/>
        </a:dk2>
        <a:lt2>
          <a:srgbClr val="808080"/>
        </a:lt2>
        <a:accent1>
          <a:srgbClr val="7AB51D"/>
        </a:accent1>
        <a:accent2>
          <a:srgbClr val="019038"/>
        </a:accent2>
        <a:accent3>
          <a:srgbClr val="FFFFFF"/>
        </a:accent3>
        <a:accent4>
          <a:srgbClr val="000000"/>
        </a:accent4>
        <a:accent5>
          <a:srgbClr val="BED7AB"/>
        </a:accent5>
        <a:accent6>
          <a:srgbClr val="018232"/>
        </a:accent6>
        <a:hlink>
          <a:srgbClr val="007F28"/>
        </a:hlink>
        <a:folHlink>
          <a:srgbClr val="016C72"/>
        </a:folHlink>
      </a:clrScheme>
      <a:clrMap bg1="lt1" tx1="dk1" bg2="lt2" tx2="dk2" accent1="accent1" accent2="accent2" accent3="accent3" accent4="accent4" accent5="accent5" accent6="accent6" hlink="hlink" folHlink="folHlink"/>
    </a:extraClrScheme>
    <a:extraClrScheme>
      <a:clrScheme name="03_externe_Präsentation_groß 4">
        <a:dk1>
          <a:srgbClr val="000000"/>
        </a:dk1>
        <a:lt1>
          <a:srgbClr val="FFFFFF"/>
        </a:lt1>
        <a:dk2>
          <a:srgbClr val="000000"/>
        </a:dk2>
        <a:lt2>
          <a:srgbClr val="808080"/>
        </a:lt2>
        <a:accent1>
          <a:srgbClr val="E3001B"/>
        </a:accent1>
        <a:accent2>
          <a:srgbClr val="EF7F01"/>
        </a:accent2>
        <a:accent3>
          <a:srgbClr val="FFFFFF"/>
        </a:accent3>
        <a:accent4>
          <a:srgbClr val="000000"/>
        </a:accent4>
        <a:accent5>
          <a:srgbClr val="EFAAAB"/>
        </a:accent5>
        <a:accent6>
          <a:srgbClr val="D97201"/>
        </a:accent6>
        <a:hlink>
          <a:srgbClr val="E5A601"/>
        </a:hlink>
        <a:folHlink>
          <a:srgbClr val="FFEC01"/>
        </a:folHlink>
      </a:clrScheme>
      <a:clrMap bg1="lt1" tx1="dk1" bg2="lt2" tx2="dk2" accent1="accent1" accent2="accent2" accent3="accent3" accent4="accent4" accent5="accent5" accent6="accent6" hlink="hlink" folHlink="folHlink"/>
    </a:extraClrScheme>
    <a:extraClrScheme>
      <a:clrScheme name="03_externe_Präsentation_groß 5">
        <a:dk1>
          <a:srgbClr val="000000"/>
        </a:dk1>
        <a:lt1>
          <a:srgbClr val="FFFFFF"/>
        </a:lt1>
        <a:dk2>
          <a:srgbClr val="000000"/>
        </a:dk2>
        <a:lt2>
          <a:srgbClr val="808080"/>
        </a:lt2>
        <a:accent1>
          <a:srgbClr val="019038"/>
        </a:accent1>
        <a:accent2>
          <a:srgbClr val="EF7F01"/>
        </a:accent2>
        <a:accent3>
          <a:srgbClr val="FFFFFF"/>
        </a:accent3>
        <a:accent4>
          <a:srgbClr val="000000"/>
        </a:accent4>
        <a:accent5>
          <a:srgbClr val="AAC6AE"/>
        </a:accent5>
        <a:accent6>
          <a:srgbClr val="D97201"/>
        </a:accent6>
        <a:hlink>
          <a:srgbClr val="FFEC01"/>
        </a:hlink>
        <a:folHlink>
          <a:srgbClr val="E3001B"/>
        </a:folHlink>
      </a:clrScheme>
      <a:clrMap bg1="lt1" tx1="dk1" bg2="lt2" tx2="dk2" accent1="accent1" accent2="accent2" accent3="accent3" accent4="accent4" accent5="accent5" accent6="accent6" hlink="hlink" folHlink="folHlink"/>
    </a:extraClrScheme>
    <a:extraClrScheme>
      <a:clrScheme name="03_externe_Präsentation_groß 6">
        <a:dk1>
          <a:srgbClr val="000000"/>
        </a:dk1>
        <a:lt1>
          <a:srgbClr val="FFFFFF"/>
        </a:lt1>
        <a:dk2>
          <a:srgbClr val="000000"/>
        </a:dk2>
        <a:lt2>
          <a:srgbClr val="808080"/>
        </a:lt2>
        <a:accent1>
          <a:srgbClr val="019038"/>
        </a:accent1>
        <a:accent2>
          <a:srgbClr val="98C781"/>
        </a:accent2>
        <a:accent3>
          <a:srgbClr val="FFFFFF"/>
        </a:accent3>
        <a:accent4>
          <a:srgbClr val="000000"/>
        </a:accent4>
        <a:accent5>
          <a:srgbClr val="AAC6AE"/>
        </a:accent5>
        <a:accent6>
          <a:srgbClr val="89B474"/>
        </a:accent6>
        <a:hlink>
          <a:srgbClr val="EF7F01"/>
        </a:hlink>
        <a:folHlink>
          <a:srgbClr val="F8B571"/>
        </a:folHlink>
      </a:clrScheme>
      <a:clrMap bg1="lt1" tx1="dk1" bg2="lt2" tx2="dk2" accent1="accent1" accent2="accent2" accent3="accent3" accent4="accent4" accent5="accent5" accent6="accent6" hlink="hlink" folHlink="folHlink"/>
    </a:extraClrScheme>
    <a:extraClrScheme>
      <a:clrScheme name="03_externe_Präsentation_groß 7">
        <a:dk1>
          <a:srgbClr val="000000"/>
        </a:dk1>
        <a:lt1>
          <a:srgbClr val="FFFFFF"/>
        </a:lt1>
        <a:dk2>
          <a:srgbClr val="000000"/>
        </a:dk2>
        <a:lt2>
          <a:srgbClr val="808080"/>
        </a:lt2>
        <a:accent1>
          <a:srgbClr val="98C781"/>
        </a:accent1>
        <a:accent2>
          <a:srgbClr val="55A0A5"/>
        </a:accent2>
        <a:accent3>
          <a:srgbClr val="FFFFFF"/>
        </a:accent3>
        <a:accent4>
          <a:srgbClr val="000000"/>
        </a:accent4>
        <a:accent5>
          <a:srgbClr val="CAE0C1"/>
        </a:accent5>
        <a:accent6>
          <a:srgbClr val="4C9195"/>
        </a:accent6>
        <a:hlink>
          <a:srgbClr val="F8B571"/>
        </a:hlink>
        <a:folHlink>
          <a:srgbClr val="FFF481"/>
        </a:folHlink>
      </a:clrScheme>
      <a:clrMap bg1="lt1" tx1="dk1" bg2="lt2" tx2="dk2" accent1="accent1" accent2="accent2" accent3="accent3" accent4="accent4" accent5="accent5" accent6="accent6" hlink="hlink" folHlink="folHlink"/>
    </a:extraClrScheme>
    <a:extraClrScheme>
      <a:clrScheme name="03_externe_Präsentation_groß 8">
        <a:dk1>
          <a:srgbClr val="000000"/>
        </a:dk1>
        <a:lt1>
          <a:srgbClr val="FFFFFF"/>
        </a:lt1>
        <a:dk2>
          <a:srgbClr val="000000"/>
        </a:dk2>
        <a:lt2>
          <a:srgbClr val="808080"/>
        </a:lt2>
        <a:accent1>
          <a:srgbClr val="EF7F01"/>
        </a:accent1>
        <a:accent2>
          <a:srgbClr val="016C72"/>
        </a:accent2>
        <a:accent3>
          <a:srgbClr val="FFFFFF"/>
        </a:accent3>
        <a:accent4>
          <a:srgbClr val="000000"/>
        </a:accent4>
        <a:accent5>
          <a:srgbClr val="F6C0AA"/>
        </a:accent5>
        <a:accent6>
          <a:srgbClr val="016167"/>
        </a:accent6>
        <a:hlink>
          <a:srgbClr val="019038"/>
        </a:hlink>
        <a:folHlink>
          <a:srgbClr val="FFEC01"/>
        </a:folHlink>
      </a:clrScheme>
      <a:clrMap bg1="lt1" tx1="dk1" bg2="lt2" tx2="dk2" accent1="accent1" accent2="accent2" accent3="accent3" accent4="accent4" accent5="accent5" accent6="accent6" hlink="hlink" folHlink="folHlink"/>
    </a:extraClrScheme>
    <a:extraClrScheme>
      <a:clrScheme name="03_externe_Präsentation_groß 9">
        <a:dk1>
          <a:srgbClr val="000000"/>
        </a:dk1>
        <a:lt1>
          <a:srgbClr val="FFFFFF"/>
        </a:lt1>
        <a:dk2>
          <a:srgbClr val="000000"/>
        </a:dk2>
        <a:lt2>
          <a:srgbClr val="808080"/>
        </a:lt2>
        <a:accent1>
          <a:srgbClr val="009038"/>
        </a:accent1>
        <a:accent2>
          <a:srgbClr val="7AB51D"/>
        </a:accent2>
        <a:accent3>
          <a:srgbClr val="FFFFFF"/>
        </a:accent3>
        <a:accent4>
          <a:srgbClr val="000000"/>
        </a:accent4>
        <a:accent5>
          <a:srgbClr val="AAC6AE"/>
        </a:accent5>
        <a:accent6>
          <a:srgbClr val="6EA419"/>
        </a:accent6>
        <a:hlink>
          <a:srgbClr val="EE7F00"/>
        </a:hlink>
        <a:folHlink>
          <a:srgbClr val="E5A601"/>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externe_Präsentation_klein">
  <a:themeElements>
    <a:clrScheme name="WWK">
      <a:dk1>
        <a:sysClr val="windowText" lastClr="000000"/>
      </a:dk1>
      <a:lt1>
        <a:sysClr val="window" lastClr="FFFFFF"/>
      </a:lt1>
      <a:dk2>
        <a:srgbClr val="1F497D"/>
      </a:dk2>
      <a:lt2>
        <a:srgbClr val="EEECE1"/>
      </a:lt2>
      <a:accent1>
        <a:srgbClr val="019036"/>
      </a:accent1>
      <a:accent2>
        <a:srgbClr val="EF7F01"/>
      </a:accent2>
      <a:accent3>
        <a:srgbClr val="98C781"/>
      </a:accent3>
      <a:accent4>
        <a:srgbClr val="F8B56F"/>
      </a:accent4>
      <a:accent5>
        <a:srgbClr val="7AB51D"/>
      </a:accent5>
      <a:accent6>
        <a:srgbClr val="FFFF00"/>
      </a:accent6>
      <a:hlink>
        <a:srgbClr val="000000"/>
      </a:hlink>
      <a:folHlink>
        <a:srgbClr val="000000"/>
      </a:folHlink>
    </a:clrScheme>
    <a:fontScheme name="WWK">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4.xml><?xml version="1.0" encoding="utf-8"?>
<a:theme xmlns:a="http://schemas.openxmlformats.org/drawingml/2006/main" name="3_WWK_MASTER_200519">
  <a:themeElements>
    <a:clrScheme name="WWK_CI 1">
      <a:dk1>
        <a:srgbClr val="494949"/>
      </a:dk1>
      <a:lt1>
        <a:srgbClr val="FFFFFF"/>
      </a:lt1>
      <a:dk2>
        <a:srgbClr val="008237"/>
      </a:dk2>
      <a:lt2>
        <a:srgbClr val="FFFFFF"/>
      </a:lt2>
      <a:accent1>
        <a:srgbClr val="009036"/>
      </a:accent1>
      <a:accent2>
        <a:srgbClr val="008237"/>
      </a:accent2>
      <a:accent3>
        <a:srgbClr val="AFC50A"/>
      </a:accent3>
      <a:accent4>
        <a:srgbClr val="86B84B"/>
      </a:accent4>
      <a:accent5>
        <a:srgbClr val="EE7D00"/>
      </a:accent5>
      <a:accent6>
        <a:srgbClr val="EC6608"/>
      </a:accent6>
      <a:hlink>
        <a:srgbClr val="009036"/>
      </a:hlink>
      <a:folHlink>
        <a:srgbClr val="A8D08D"/>
      </a:folHlink>
    </a:clrScheme>
    <a:fontScheme name="Benutzerdefiniert 4">
      <a:majorFont>
        <a:latin typeface="WWKPolo66 Buch"/>
        <a:ea typeface=""/>
        <a:cs typeface=""/>
      </a:majorFont>
      <a:minorFont>
        <a:latin typeface="WWKPolo66 Leic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1_WWK_MASTER" id="{AB0ACF01-27E0-FE42-B1BB-C9DDBC89D40F}" vid="{1687D061-8C00-CF4F-B4C8-3F3E62598AD9}"/>
    </a:ext>
  </a:extLst>
</a:theme>
</file>

<file path=ppt/theme/theme5.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0_externe_Präsentation_klein">
  <a:themeElements>
    <a:clrScheme name="WWK">
      <a:dk1>
        <a:sysClr val="windowText" lastClr="000000"/>
      </a:dk1>
      <a:lt1>
        <a:sysClr val="window" lastClr="FFFFFF"/>
      </a:lt1>
      <a:dk2>
        <a:srgbClr val="1F497D"/>
      </a:dk2>
      <a:lt2>
        <a:srgbClr val="EEECE1"/>
      </a:lt2>
      <a:accent1>
        <a:srgbClr val="019036"/>
      </a:accent1>
      <a:accent2>
        <a:srgbClr val="EF7F01"/>
      </a:accent2>
      <a:accent3>
        <a:srgbClr val="98C781"/>
      </a:accent3>
      <a:accent4>
        <a:srgbClr val="F8B56F"/>
      </a:accent4>
      <a:accent5>
        <a:srgbClr val="7AB51D"/>
      </a:accent5>
      <a:accent6>
        <a:srgbClr val="FFFF00"/>
      </a:accent6>
      <a:hlink>
        <a:srgbClr val="000000"/>
      </a:hlink>
      <a:folHlink>
        <a:srgbClr val="000000"/>
      </a:folHlink>
    </a:clrScheme>
    <a:fontScheme name="WWK">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7.xml><?xml version="1.0" encoding="utf-8"?>
<a:theme xmlns:a="http://schemas.openxmlformats.org/drawingml/2006/main" name="5_interne_Präsentation_klein">
  <a:themeElements>
    <a:clrScheme name="WWK">
      <a:dk1>
        <a:sysClr val="windowText" lastClr="000000"/>
      </a:dk1>
      <a:lt1>
        <a:sysClr val="window" lastClr="FFFFFF"/>
      </a:lt1>
      <a:dk2>
        <a:srgbClr val="1F497D"/>
      </a:dk2>
      <a:lt2>
        <a:srgbClr val="EEECE1"/>
      </a:lt2>
      <a:accent1>
        <a:srgbClr val="019036"/>
      </a:accent1>
      <a:accent2>
        <a:srgbClr val="EF7F01"/>
      </a:accent2>
      <a:accent3>
        <a:srgbClr val="98C781"/>
      </a:accent3>
      <a:accent4>
        <a:srgbClr val="F8B56F"/>
      </a:accent4>
      <a:accent5>
        <a:srgbClr val="7AB51D"/>
      </a:accent5>
      <a:accent6>
        <a:srgbClr val="FFFF00"/>
      </a:accent6>
      <a:hlink>
        <a:srgbClr val="000000"/>
      </a:hlink>
      <a:folHlink>
        <a:srgbClr val="000000"/>
      </a:folHlink>
    </a:clrScheme>
    <a:fontScheme name="WWK">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8.xml><?xml version="1.0" encoding="utf-8"?>
<a:theme xmlns:a="http://schemas.openxmlformats.org/drawingml/2006/main" name="3_externe_Präsentation_klein">
  <a:themeElements>
    <a:clrScheme name="WWK">
      <a:dk1>
        <a:sysClr val="windowText" lastClr="000000"/>
      </a:dk1>
      <a:lt1>
        <a:sysClr val="window" lastClr="FFFFFF"/>
      </a:lt1>
      <a:dk2>
        <a:srgbClr val="1F497D"/>
      </a:dk2>
      <a:lt2>
        <a:srgbClr val="EEECE1"/>
      </a:lt2>
      <a:accent1>
        <a:srgbClr val="019036"/>
      </a:accent1>
      <a:accent2>
        <a:srgbClr val="EF7F01"/>
      </a:accent2>
      <a:accent3>
        <a:srgbClr val="98C781"/>
      </a:accent3>
      <a:accent4>
        <a:srgbClr val="F8B56F"/>
      </a:accent4>
      <a:accent5>
        <a:srgbClr val="7AB51D"/>
      </a:accent5>
      <a:accent6>
        <a:srgbClr val="FFFF00"/>
      </a:accent6>
      <a:hlink>
        <a:srgbClr val="000000"/>
      </a:hlink>
      <a:folHlink>
        <a:srgbClr val="000000"/>
      </a:folHlink>
    </a:clrScheme>
    <a:fontScheme name="WWK">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9.xml><?xml version="1.0" encoding="utf-8"?>
<a:theme xmlns:a="http://schemas.openxmlformats.org/drawingml/2006/main" name="9_Master">
  <a:themeElements>
    <a:clrScheme name="Master 1">
      <a:dk1>
        <a:srgbClr val="000000"/>
      </a:dk1>
      <a:lt1>
        <a:srgbClr val="FFFFFF"/>
      </a:lt1>
      <a:dk2>
        <a:srgbClr val="000000"/>
      </a:dk2>
      <a:lt2>
        <a:srgbClr val="808080"/>
      </a:lt2>
      <a:accent1>
        <a:srgbClr val="019038"/>
      </a:accent1>
      <a:accent2>
        <a:srgbClr val="7AB51D"/>
      </a:accent2>
      <a:accent3>
        <a:srgbClr val="FFFFFF"/>
      </a:accent3>
      <a:accent4>
        <a:srgbClr val="000000"/>
      </a:accent4>
      <a:accent5>
        <a:srgbClr val="AAC6AE"/>
      </a:accent5>
      <a:accent6>
        <a:srgbClr val="6EA419"/>
      </a:accent6>
      <a:hlink>
        <a:srgbClr val="EF7F01"/>
      </a:hlink>
      <a:folHlink>
        <a:srgbClr val="E5A601"/>
      </a:folHlink>
    </a:clrScheme>
    <a:fontScheme name="Master">
      <a:majorFont>
        <a:latin typeface="Arial"/>
        <a:ea typeface="ヒラギノ角ゴ Pro W3"/>
        <a:cs typeface=""/>
      </a:majorFont>
      <a:minorFont>
        <a:latin typeface="Arial"/>
        <a:ea typeface="ヒラギノ角ゴ Pro W3"/>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Arial" charset="0"/>
            <a:ea typeface="ヒラギノ角ゴ Pro W3" pitchFamily="12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Arial" charset="0"/>
            <a:ea typeface="ヒラギノ角ゴ Pro W3" pitchFamily="124" charset="-128"/>
          </a:defRPr>
        </a:defPPr>
      </a:lstStyle>
    </a:lnDef>
  </a:objectDefaults>
  <a:extraClrSchemeLst>
    <a:extraClrScheme>
      <a:clrScheme name="Master 1">
        <a:dk1>
          <a:srgbClr val="000000"/>
        </a:dk1>
        <a:lt1>
          <a:srgbClr val="FFFFFF"/>
        </a:lt1>
        <a:dk2>
          <a:srgbClr val="000000"/>
        </a:dk2>
        <a:lt2>
          <a:srgbClr val="808080"/>
        </a:lt2>
        <a:accent1>
          <a:srgbClr val="019038"/>
        </a:accent1>
        <a:accent2>
          <a:srgbClr val="7AB51D"/>
        </a:accent2>
        <a:accent3>
          <a:srgbClr val="FFFFFF"/>
        </a:accent3>
        <a:accent4>
          <a:srgbClr val="000000"/>
        </a:accent4>
        <a:accent5>
          <a:srgbClr val="AAC6AE"/>
        </a:accent5>
        <a:accent6>
          <a:srgbClr val="6EA419"/>
        </a:accent6>
        <a:hlink>
          <a:srgbClr val="EF7F01"/>
        </a:hlink>
        <a:folHlink>
          <a:srgbClr val="E5A601"/>
        </a:folHlink>
      </a:clrScheme>
      <a:clrMap bg1="lt1" tx1="dk1" bg2="lt2" tx2="dk2" accent1="accent1" accent2="accent2" accent3="accent3" accent4="accent4" accent5="accent5" accent6="accent6" hlink="hlink" folHlink="folHlink"/>
    </a:extraClrScheme>
    <a:extraClrScheme>
      <a:clrScheme name="Master 2">
        <a:dk1>
          <a:srgbClr val="000000"/>
        </a:dk1>
        <a:lt1>
          <a:srgbClr val="FFFFFF"/>
        </a:lt1>
        <a:dk2>
          <a:srgbClr val="000000"/>
        </a:dk2>
        <a:lt2>
          <a:srgbClr val="808080"/>
        </a:lt2>
        <a:accent1>
          <a:srgbClr val="019038"/>
        </a:accent1>
        <a:accent2>
          <a:srgbClr val="EF7F01"/>
        </a:accent2>
        <a:accent3>
          <a:srgbClr val="FFFFFF"/>
        </a:accent3>
        <a:accent4>
          <a:srgbClr val="000000"/>
        </a:accent4>
        <a:accent5>
          <a:srgbClr val="AAC6AE"/>
        </a:accent5>
        <a:accent6>
          <a:srgbClr val="D97201"/>
        </a:accent6>
        <a:hlink>
          <a:srgbClr val="7AB51D"/>
        </a:hlink>
        <a:folHlink>
          <a:srgbClr val="E5A601"/>
        </a:folHlink>
      </a:clrScheme>
      <a:clrMap bg1="lt1" tx1="dk1" bg2="lt2" tx2="dk2" accent1="accent1" accent2="accent2" accent3="accent3" accent4="accent4" accent5="accent5" accent6="accent6" hlink="hlink" folHlink="folHlink"/>
    </a:extraClrScheme>
    <a:extraClrScheme>
      <a:clrScheme name="Master 3">
        <a:dk1>
          <a:srgbClr val="000000"/>
        </a:dk1>
        <a:lt1>
          <a:srgbClr val="FFFFFF"/>
        </a:lt1>
        <a:dk2>
          <a:srgbClr val="000000"/>
        </a:dk2>
        <a:lt2>
          <a:srgbClr val="808080"/>
        </a:lt2>
        <a:accent1>
          <a:srgbClr val="7AB51D"/>
        </a:accent1>
        <a:accent2>
          <a:srgbClr val="019038"/>
        </a:accent2>
        <a:accent3>
          <a:srgbClr val="FFFFFF"/>
        </a:accent3>
        <a:accent4>
          <a:srgbClr val="000000"/>
        </a:accent4>
        <a:accent5>
          <a:srgbClr val="BED7AB"/>
        </a:accent5>
        <a:accent6>
          <a:srgbClr val="018232"/>
        </a:accent6>
        <a:hlink>
          <a:srgbClr val="007F28"/>
        </a:hlink>
        <a:folHlink>
          <a:srgbClr val="016C72"/>
        </a:folHlink>
      </a:clrScheme>
      <a:clrMap bg1="lt1" tx1="dk1" bg2="lt2" tx2="dk2" accent1="accent1" accent2="accent2" accent3="accent3" accent4="accent4" accent5="accent5" accent6="accent6" hlink="hlink" folHlink="folHlink"/>
    </a:extraClrScheme>
    <a:extraClrScheme>
      <a:clrScheme name="Master 4">
        <a:dk1>
          <a:srgbClr val="000000"/>
        </a:dk1>
        <a:lt1>
          <a:srgbClr val="FFFFFF"/>
        </a:lt1>
        <a:dk2>
          <a:srgbClr val="000000"/>
        </a:dk2>
        <a:lt2>
          <a:srgbClr val="808080"/>
        </a:lt2>
        <a:accent1>
          <a:srgbClr val="E3001B"/>
        </a:accent1>
        <a:accent2>
          <a:srgbClr val="EF7F01"/>
        </a:accent2>
        <a:accent3>
          <a:srgbClr val="FFFFFF"/>
        </a:accent3>
        <a:accent4>
          <a:srgbClr val="000000"/>
        </a:accent4>
        <a:accent5>
          <a:srgbClr val="EFAAAB"/>
        </a:accent5>
        <a:accent6>
          <a:srgbClr val="D97201"/>
        </a:accent6>
        <a:hlink>
          <a:srgbClr val="E5A601"/>
        </a:hlink>
        <a:folHlink>
          <a:srgbClr val="FFEC01"/>
        </a:folHlink>
      </a:clrScheme>
      <a:clrMap bg1="lt1" tx1="dk1" bg2="lt2" tx2="dk2" accent1="accent1" accent2="accent2" accent3="accent3" accent4="accent4" accent5="accent5" accent6="accent6" hlink="hlink" folHlink="folHlink"/>
    </a:extraClrScheme>
    <a:extraClrScheme>
      <a:clrScheme name="Master 5">
        <a:dk1>
          <a:srgbClr val="000000"/>
        </a:dk1>
        <a:lt1>
          <a:srgbClr val="FFFFFF"/>
        </a:lt1>
        <a:dk2>
          <a:srgbClr val="000000"/>
        </a:dk2>
        <a:lt2>
          <a:srgbClr val="808080"/>
        </a:lt2>
        <a:accent1>
          <a:srgbClr val="019038"/>
        </a:accent1>
        <a:accent2>
          <a:srgbClr val="EF7F01"/>
        </a:accent2>
        <a:accent3>
          <a:srgbClr val="FFFFFF"/>
        </a:accent3>
        <a:accent4>
          <a:srgbClr val="000000"/>
        </a:accent4>
        <a:accent5>
          <a:srgbClr val="AAC6AE"/>
        </a:accent5>
        <a:accent6>
          <a:srgbClr val="D97201"/>
        </a:accent6>
        <a:hlink>
          <a:srgbClr val="FFEC01"/>
        </a:hlink>
        <a:folHlink>
          <a:srgbClr val="E3001B"/>
        </a:folHlink>
      </a:clrScheme>
      <a:clrMap bg1="lt1" tx1="dk1" bg2="lt2" tx2="dk2" accent1="accent1" accent2="accent2" accent3="accent3" accent4="accent4" accent5="accent5" accent6="accent6" hlink="hlink" folHlink="folHlink"/>
    </a:extraClrScheme>
    <a:extraClrScheme>
      <a:clrScheme name="Master 6">
        <a:dk1>
          <a:srgbClr val="000000"/>
        </a:dk1>
        <a:lt1>
          <a:srgbClr val="FFFFFF"/>
        </a:lt1>
        <a:dk2>
          <a:srgbClr val="000000"/>
        </a:dk2>
        <a:lt2>
          <a:srgbClr val="808080"/>
        </a:lt2>
        <a:accent1>
          <a:srgbClr val="019038"/>
        </a:accent1>
        <a:accent2>
          <a:srgbClr val="98C781"/>
        </a:accent2>
        <a:accent3>
          <a:srgbClr val="FFFFFF"/>
        </a:accent3>
        <a:accent4>
          <a:srgbClr val="000000"/>
        </a:accent4>
        <a:accent5>
          <a:srgbClr val="AAC6AE"/>
        </a:accent5>
        <a:accent6>
          <a:srgbClr val="89B474"/>
        </a:accent6>
        <a:hlink>
          <a:srgbClr val="EF7F01"/>
        </a:hlink>
        <a:folHlink>
          <a:srgbClr val="F8B571"/>
        </a:folHlink>
      </a:clrScheme>
      <a:clrMap bg1="lt1" tx1="dk1" bg2="lt2" tx2="dk2" accent1="accent1" accent2="accent2" accent3="accent3" accent4="accent4" accent5="accent5" accent6="accent6" hlink="hlink" folHlink="folHlink"/>
    </a:extraClrScheme>
    <a:extraClrScheme>
      <a:clrScheme name="Master 7">
        <a:dk1>
          <a:srgbClr val="000000"/>
        </a:dk1>
        <a:lt1>
          <a:srgbClr val="FFFFFF"/>
        </a:lt1>
        <a:dk2>
          <a:srgbClr val="000000"/>
        </a:dk2>
        <a:lt2>
          <a:srgbClr val="808080"/>
        </a:lt2>
        <a:accent1>
          <a:srgbClr val="98C781"/>
        </a:accent1>
        <a:accent2>
          <a:srgbClr val="55A0A5"/>
        </a:accent2>
        <a:accent3>
          <a:srgbClr val="FFFFFF"/>
        </a:accent3>
        <a:accent4>
          <a:srgbClr val="000000"/>
        </a:accent4>
        <a:accent5>
          <a:srgbClr val="CAE0C1"/>
        </a:accent5>
        <a:accent6>
          <a:srgbClr val="4C9195"/>
        </a:accent6>
        <a:hlink>
          <a:srgbClr val="F8B571"/>
        </a:hlink>
        <a:folHlink>
          <a:srgbClr val="FFF481"/>
        </a:folHlink>
      </a:clrScheme>
      <a:clrMap bg1="lt1" tx1="dk1" bg2="lt2" tx2="dk2" accent1="accent1" accent2="accent2" accent3="accent3" accent4="accent4" accent5="accent5" accent6="accent6" hlink="hlink" folHlink="folHlink"/>
    </a:extraClrScheme>
    <a:extraClrScheme>
      <a:clrScheme name="Master 8">
        <a:dk1>
          <a:srgbClr val="000000"/>
        </a:dk1>
        <a:lt1>
          <a:srgbClr val="FFFFFF"/>
        </a:lt1>
        <a:dk2>
          <a:srgbClr val="000000"/>
        </a:dk2>
        <a:lt2>
          <a:srgbClr val="808080"/>
        </a:lt2>
        <a:accent1>
          <a:srgbClr val="EF7F01"/>
        </a:accent1>
        <a:accent2>
          <a:srgbClr val="016C72"/>
        </a:accent2>
        <a:accent3>
          <a:srgbClr val="FFFFFF"/>
        </a:accent3>
        <a:accent4>
          <a:srgbClr val="000000"/>
        </a:accent4>
        <a:accent5>
          <a:srgbClr val="F6C0AA"/>
        </a:accent5>
        <a:accent6>
          <a:srgbClr val="016167"/>
        </a:accent6>
        <a:hlink>
          <a:srgbClr val="019038"/>
        </a:hlink>
        <a:folHlink>
          <a:srgbClr val="FFEC01"/>
        </a:folHlink>
      </a:clrScheme>
      <a:clrMap bg1="lt1" tx1="dk1" bg2="lt2" tx2="dk2" accent1="accent1" accent2="accent2" accent3="accent3" accent4="accent4" accent5="accent5" accent6="accent6" hlink="hlink" folHlink="folHlink"/>
    </a:extraClrScheme>
    <a:extraClrScheme>
      <a:clrScheme name="Master 9">
        <a:dk1>
          <a:srgbClr val="000000"/>
        </a:dk1>
        <a:lt1>
          <a:srgbClr val="FFFFFF"/>
        </a:lt1>
        <a:dk2>
          <a:srgbClr val="000000"/>
        </a:dk2>
        <a:lt2>
          <a:srgbClr val="808080"/>
        </a:lt2>
        <a:accent1>
          <a:srgbClr val="009038"/>
        </a:accent1>
        <a:accent2>
          <a:srgbClr val="7AB51D"/>
        </a:accent2>
        <a:accent3>
          <a:srgbClr val="FFFFFF"/>
        </a:accent3>
        <a:accent4>
          <a:srgbClr val="000000"/>
        </a:accent4>
        <a:accent5>
          <a:srgbClr val="AAC6AE"/>
        </a:accent5>
        <a:accent6>
          <a:srgbClr val="6EA419"/>
        </a:accent6>
        <a:hlink>
          <a:srgbClr val="EE7F00"/>
        </a:hlink>
        <a:folHlink>
          <a:srgbClr val="E5A601"/>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4_externe_Präsentation_klein">
  <a:themeElements>
    <a:clrScheme name="WWK">
      <a:dk1>
        <a:sysClr val="windowText" lastClr="000000"/>
      </a:dk1>
      <a:lt1>
        <a:sysClr val="window" lastClr="FFFFFF"/>
      </a:lt1>
      <a:dk2>
        <a:srgbClr val="1F497D"/>
      </a:dk2>
      <a:lt2>
        <a:srgbClr val="EEECE1"/>
      </a:lt2>
      <a:accent1>
        <a:srgbClr val="019036"/>
      </a:accent1>
      <a:accent2>
        <a:srgbClr val="EF7F01"/>
      </a:accent2>
      <a:accent3>
        <a:srgbClr val="98C781"/>
      </a:accent3>
      <a:accent4>
        <a:srgbClr val="F8B56F"/>
      </a:accent4>
      <a:accent5>
        <a:srgbClr val="7AB51D"/>
      </a:accent5>
      <a:accent6>
        <a:srgbClr val="FFFF00"/>
      </a:accent6>
      <a:hlink>
        <a:srgbClr val="000000"/>
      </a:hlink>
      <a:folHlink>
        <a:srgbClr val="000000"/>
      </a:folHlink>
    </a:clrScheme>
    <a:fontScheme name="WWK">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11.xml><?xml version="1.0" encoding="utf-8"?>
<a:theme xmlns:a="http://schemas.openxmlformats.org/drawingml/2006/main" name="1_Master">
  <a:themeElements>
    <a:clrScheme name="Master 1">
      <a:dk1>
        <a:srgbClr val="000000"/>
      </a:dk1>
      <a:lt1>
        <a:srgbClr val="FFFFFF"/>
      </a:lt1>
      <a:dk2>
        <a:srgbClr val="000000"/>
      </a:dk2>
      <a:lt2>
        <a:srgbClr val="808080"/>
      </a:lt2>
      <a:accent1>
        <a:srgbClr val="019038"/>
      </a:accent1>
      <a:accent2>
        <a:srgbClr val="7AB51D"/>
      </a:accent2>
      <a:accent3>
        <a:srgbClr val="FFFFFF"/>
      </a:accent3>
      <a:accent4>
        <a:srgbClr val="000000"/>
      </a:accent4>
      <a:accent5>
        <a:srgbClr val="AAC6AE"/>
      </a:accent5>
      <a:accent6>
        <a:srgbClr val="6EA419"/>
      </a:accent6>
      <a:hlink>
        <a:srgbClr val="EF7F01"/>
      </a:hlink>
      <a:folHlink>
        <a:srgbClr val="E5A601"/>
      </a:folHlink>
    </a:clrScheme>
    <a:fontScheme name="Master">
      <a:majorFont>
        <a:latin typeface="Arial"/>
        <a:ea typeface="ヒラギノ角ゴ Pro W3"/>
        <a:cs typeface=""/>
      </a:majorFont>
      <a:minorFont>
        <a:latin typeface="Arial"/>
        <a:ea typeface="ヒラギノ角ゴ Pro W3"/>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Arial" charset="0"/>
            <a:ea typeface="ヒラギノ角ゴ Pro W3" pitchFamily="12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Arial" charset="0"/>
            <a:ea typeface="ヒラギノ角ゴ Pro W3" pitchFamily="124" charset="-128"/>
          </a:defRPr>
        </a:defPPr>
      </a:lstStyle>
    </a:lnDef>
  </a:objectDefaults>
  <a:extraClrSchemeLst>
    <a:extraClrScheme>
      <a:clrScheme name="Master 1">
        <a:dk1>
          <a:srgbClr val="000000"/>
        </a:dk1>
        <a:lt1>
          <a:srgbClr val="FFFFFF"/>
        </a:lt1>
        <a:dk2>
          <a:srgbClr val="000000"/>
        </a:dk2>
        <a:lt2>
          <a:srgbClr val="808080"/>
        </a:lt2>
        <a:accent1>
          <a:srgbClr val="019038"/>
        </a:accent1>
        <a:accent2>
          <a:srgbClr val="7AB51D"/>
        </a:accent2>
        <a:accent3>
          <a:srgbClr val="FFFFFF"/>
        </a:accent3>
        <a:accent4>
          <a:srgbClr val="000000"/>
        </a:accent4>
        <a:accent5>
          <a:srgbClr val="AAC6AE"/>
        </a:accent5>
        <a:accent6>
          <a:srgbClr val="6EA419"/>
        </a:accent6>
        <a:hlink>
          <a:srgbClr val="EF7F01"/>
        </a:hlink>
        <a:folHlink>
          <a:srgbClr val="E5A601"/>
        </a:folHlink>
      </a:clrScheme>
      <a:clrMap bg1="lt1" tx1="dk1" bg2="lt2" tx2="dk2" accent1="accent1" accent2="accent2" accent3="accent3" accent4="accent4" accent5="accent5" accent6="accent6" hlink="hlink" folHlink="folHlink"/>
    </a:extraClrScheme>
    <a:extraClrScheme>
      <a:clrScheme name="Master 2">
        <a:dk1>
          <a:srgbClr val="000000"/>
        </a:dk1>
        <a:lt1>
          <a:srgbClr val="FFFFFF"/>
        </a:lt1>
        <a:dk2>
          <a:srgbClr val="000000"/>
        </a:dk2>
        <a:lt2>
          <a:srgbClr val="808080"/>
        </a:lt2>
        <a:accent1>
          <a:srgbClr val="019038"/>
        </a:accent1>
        <a:accent2>
          <a:srgbClr val="EF7F01"/>
        </a:accent2>
        <a:accent3>
          <a:srgbClr val="FFFFFF"/>
        </a:accent3>
        <a:accent4>
          <a:srgbClr val="000000"/>
        </a:accent4>
        <a:accent5>
          <a:srgbClr val="AAC6AE"/>
        </a:accent5>
        <a:accent6>
          <a:srgbClr val="D97201"/>
        </a:accent6>
        <a:hlink>
          <a:srgbClr val="7AB51D"/>
        </a:hlink>
        <a:folHlink>
          <a:srgbClr val="E5A601"/>
        </a:folHlink>
      </a:clrScheme>
      <a:clrMap bg1="lt1" tx1="dk1" bg2="lt2" tx2="dk2" accent1="accent1" accent2="accent2" accent3="accent3" accent4="accent4" accent5="accent5" accent6="accent6" hlink="hlink" folHlink="folHlink"/>
    </a:extraClrScheme>
    <a:extraClrScheme>
      <a:clrScheme name="Master 3">
        <a:dk1>
          <a:srgbClr val="000000"/>
        </a:dk1>
        <a:lt1>
          <a:srgbClr val="FFFFFF"/>
        </a:lt1>
        <a:dk2>
          <a:srgbClr val="000000"/>
        </a:dk2>
        <a:lt2>
          <a:srgbClr val="808080"/>
        </a:lt2>
        <a:accent1>
          <a:srgbClr val="7AB51D"/>
        </a:accent1>
        <a:accent2>
          <a:srgbClr val="019038"/>
        </a:accent2>
        <a:accent3>
          <a:srgbClr val="FFFFFF"/>
        </a:accent3>
        <a:accent4>
          <a:srgbClr val="000000"/>
        </a:accent4>
        <a:accent5>
          <a:srgbClr val="BED7AB"/>
        </a:accent5>
        <a:accent6>
          <a:srgbClr val="018232"/>
        </a:accent6>
        <a:hlink>
          <a:srgbClr val="007F28"/>
        </a:hlink>
        <a:folHlink>
          <a:srgbClr val="016C72"/>
        </a:folHlink>
      </a:clrScheme>
      <a:clrMap bg1="lt1" tx1="dk1" bg2="lt2" tx2="dk2" accent1="accent1" accent2="accent2" accent3="accent3" accent4="accent4" accent5="accent5" accent6="accent6" hlink="hlink" folHlink="folHlink"/>
    </a:extraClrScheme>
    <a:extraClrScheme>
      <a:clrScheme name="Master 4">
        <a:dk1>
          <a:srgbClr val="000000"/>
        </a:dk1>
        <a:lt1>
          <a:srgbClr val="FFFFFF"/>
        </a:lt1>
        <a:dk2>
          <a:srgbClr val="000000"/>
        </a:dk2>
        <a:lt2>
          <a:srgbClr val="808080"/>
        </a:lt2>
        <a:accent1>
          <a:srgbClr val="E3001B"/>
        </a:accent1>
        <a:accent2>
          <a:srgbClr val="EF7F01"/>
        </a:accent2>
        <a:accent3>
          <a:srgbClr val="FFFFFF"/>
        </a:accent3>
        <a:accent4>
          <a:srgbClr val="000000"/>
        </a:accent4>
        <a:accent5>
          <a:srgbClr val="EFAAAB"/>
        </a:accent5>
        <a:accent6>
          <a:srgbClr val="D97201"/>
        </a:accent6>
        <a:hlink>
          <a:srgbClr val="E5A601"/>
        </a:hlink>
        <a:folHlink>
          <a:srgbClr val="FFEC01"/>
        </a:folHlink>
      </a:clrScheme>
      <a:clrMap bg1="lt1" tx1="dk1" bg2="lt2" tx2="dk2" accent1="accent1" accent2="accent2" accent3="accent3" accent4="accent4" accent5="accent5" accent6="accent6" hlink="hlink" folHlink="folHlink"/>
    </a:extraClrScheme>
    <a:extraClrScheme>
      <a:clrScheme name="Master 5">
        <a:dk1>
          <a:srgbClr val="000000"/>
        </a:dk1>
        <a:lt1>
          <a:srgbClr val="FFFFFF"/>
        </a:lt1>
        <a:dk2>
          <a:srgbClr val="000000"/>
        </a:dk2>
        <a:lt2>
          <a:srgbClr val="808080"/>
        </a:lt2>
        <a:accent1>
          <a:srgbClr val="019038"/>
        </a:accent1>
        <a:accent2>
          <a:srgbClr val="EF7F01"/>
        </a:accent2>
        <a:accent3>
          <a:srgbClr val="FFFFFF"/>
        </a:accent3>
        <a:accent4>
          <a:srgbClr val="000000"/>
        </a:accent4>
        <a:accent5>
          <a:srgbClr val="AAC6AE"/>
        </a:accent5>
        <a:accent6>
          <a:srgbClr val="D97201"/>
        </a:accent6>
        <a:hlink>
          <a:srgbClr val="FFEC01"/>
        </a:hlink>
        <a:folHlink>
          <a:srgbClr val="E3001B"/>
        </a:folHlink>
      </a:clrScheme>
      <a:clrMap bg1="lt1" tx1="dk1" bg2="lt2" tx2="dk2" accent1="accent1" accent2="accent2" accent3="accent3" accent4="accent4" accent5="accent5" accent6="accent6" hlink="hlink" folHlink="folHlink"/>
    </a:extraClrScheme>
    <a:extraClrScheme>
      <a:clrScheme name="Master 6">
        <a:dk1>
          <a:srgbClr val="000000"/>
        </a:dk1>
        <a:lt1>
          <a:srgbClr val="FFFFFF"/>
        </a:lt1>
        <a:dk2>
          <a:srgbClr val="000000"/>
        </a:dk2>
        <a:lt2>
          <a:srgbClr val="808080"/>
        </a:lt2>
        <a:accent1>
          <a:srgbClr val="019038"/>
        </a:accent1>
        <a:accent2>
          <a:srgbClr val="98C781"/>
        </a:accent2>
        <a:accent3>
          <a:srgbClr val="FFFFFF"/>
        </a:accent3>
        <a:accent4>
          <a:srgbClr val="000000"/>
        </a:accent4>
        <a:accent5>
          <a:srgbClr val="AAC6AE"/>
        </a:accent5>
        <a:accent6>
          <a:srgbClr val="89B474"/>
        </a:accent6>
        <a:hlink>
          <a:srgbClr val="EF7F01"/>
        </a:hlink>
        <a:folHlink>
          <a:srgbClr val="F8B571"/>
        </a:folHlink>
      </a:clrScheme>
      <a:clrMap bg1="lt1" tx1="dk1" bg2="lt2" tx2="dk2" accent1="accent1" accent2="accent2" accent3="accent3" accent4="accent4" accent5="accent5" accent6="accent6" hlink="hlink" folHlink="folHlink"/>
    </a:extraClrScheme>
    <a:extraClrScheme>
      <a:clrScheme name="Master 7">
        <a:dk1>
          <a:srgbClr val="000000"/>
        </a:dk1>
        <a:lt1>
          <a:srgbClr val="FFFFFF"/>
        </a:lt1>
        <a:dk2>
          <a:srgbClr val="000000"/>
        </a:dk2>
        <a:lt2>
          <a:srgbClr val="808080"/>
        </a:lt2>
        <a:accent1>
          <a:srgbClr val="98C781"/>
        </a:accent1>
        <a:accent2>
          <a:srgbClr val="55A0A5"/>
        </a:accent2>
        <a:accent3>
          <a:srgbClr val="FFFFFF"/>
        </a:accent3>
        <a:accent4>
          <a:srgbClr val="000000"/>
        </a:accent4>
        <a:accent5>
          <a:srgbClr val="CAE0C1"/>
        </a:accent5>
        <a:accent6>
          <a:srgbClr val="4C9195"/>
        </a:accent6>
        <a:hlink>
          <a:srgbClr val="F8B571"/>
        </a:hlink>
        <a:folHlink>
          <a:srgbClr val="FFF481"/>
        </a:folHlink>
      </a:clrScheme>
      <a:clrMap bg1="lt1" tx1="dk1" bg2="lt2" tx2="dk2" accent1="accent1" accent2="accent2" accent3="accent3" accent4="accent4" accent5="accent5" accent6="accent6" hlink="hlink" folHlink="folHlink"/>
    </a:extraClrScheme>
    <a:extraClrScheme>
      <a:clrScheme name="Master 8">
        <a:dk1>
          <a:srgbClr val="000000"/>
        </a:dk1>
        <a:lt1>
          <a:srgbClr val="FFFFFF"/>
        </a:lt1>
        <a:dk2>
          <a:srgbClr val="000000"/>
        </a:dk2>
        <a:lt2>
          <a:srgbClr val="808080"/>
        </a:lt2>
        <a:accent1>
          <a:srgbClr val="EF7F01"/>
        </a:accent1>
        <a:accent2>
          <a:srgbClr val="016C72"/>
        </a:accent2>
        <a:accent3>
          <a:srgbClr val="FFFFFF"/>
        </a:accent3>
        <a:accent4>
          <a:srgbClr val="000000"/>
        </a:accent4>
        <a:accent5>
          <a:srgbClr val="F6C0AA"/>
        </a:accent5>
        <a:accent6>
          <a:srgbClr val="016167"/>
        </a:accent6>
        <a:hlink>
          <a:srgbClr val="019038"/>
        </a:hlink>
        <a:folHlink>
          <a:srgbClr val="FFEC01"/>
        </a:folHlink>
      </a:clrScheme>
      <a:clrMap bg1="lt1" tx1="dk1" bg2="lt2" tx2="dk2" accent1="accent1" accent2="accent2" accent3="accent3" accent4="accent4" accent5="accent5" accent6="accent6" hlink="hlink" folHlink="folHlink"/>
    </a:extraClrScheme>
    <a:extraClrScheme>
      <a:clrScheme name="Master 9">
        <a:dk1>
          <a:srgbClr val="000000"/>
        </a:dk1>
        <a:lt1>
          <a:srgbClr val="FFFFFF"/>
        </a:lt1>
        <a:dk2>
          <a:srgbClr val="000000"/>
        </a:dk2>
        <a:lt2>
          <a:srgbClr val="808080"/>
        </a:lt2>
        <a:accent1>
          <a:srgbClr val="009038"/>
        </a:accent1>
        <a:accent2>
          <a:srgbClr val="7AB51D"/>
        </a:accent2>
        <a:accent3>
          <a:srgbClr val="FFFFFF"/>
        </a:accent3>
        <a:accent4>
          <a:srgbClr val="000000"/>
        </a:accent4>
        <a:accent5>
          <a:srgbClr val="AAC6AE"/>
        </a:accent5>
        <a:accent6>
          <a:srgbClr val="6EA419"/>
        </a:accent6>
        <a:hlink>
          <a:srgbClr val="EE7F00"/>
        </a:hlink>
        <a:folHlink>
          <a:srgbClr val="E5A601"/>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6_externe_Präsentation_klein">
  <a:themeElements>
    <a:clrScheme name="WWK">
      <a:dk1>
        <a:sysClr val="windowText" lastClr="000000"/>
      </a:dk1>
      <a:lt1>
        <a:sysClr val="window" lastClr="FFFFFF"/>
      </a:lt1>
      <a:dk2>
        <a:srgbClr val="1F497D"/>
      </a:dk2>
      <a:lt2>
        <a:srgbClr val="EEECE1"/>
      </a:lt2>
      <a:accent1>
        <a:srgbClr val="019036"/>
      </a:accent1>
      <a:accent2>
        <a:srgbClr val="EF7F01"/>
      </a:accent2>
      <a:accent3>
        <a:srgbClr val="98C781"/>
      </a:accent3>
      <a:accent4>
        <a:srgbClr val="F8B56F"/>
      </a:accent4>
      <a:accent5>
        <a:srgbClr val="7AB51D"/>
      </a:accent5>
      <a:accent6>
        <a:srgbClr val="FFFF00"/>
      </a:accent6>
      <a:hlink>
        <a:srgbClr val="000000"/>
      </a:hlink>
      <a:folHlink>
        <a:srgbClr val="000000"/>
      </a:folHlink>
    </a:clrScheme>
    <a:fontScheme name="WWK">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13.xml><?xml version="1.0" encoding="utf-8"?>
<a:theme xmlns:a="http://schemas.openxmlformats.org/drawingml/2006/main" name="6_Master">
  <a:themeElements>
    <a:clrScheme name="Master 1">
      <a:dk1>
        <a:srgbClr val="000000"/>
      </a:dk1>
      <a:lt1>
        <a:srgbClr val="FFFFFF"/>
      </a:lt1>
      <a:dk2>
        <a:srgbClr val="000000"/>
      </a:dk2>
      <a:lt2>
        <a:srgbClr val="808080"/>
      </a:lt2>
      <a:accent1>
        <a:srgbClr val="019038"/>
      </a:accent1>
      <a:accent2>
        <a:srgbClr val="7AB51D"/>
      </a:accent2>
      <a:accent3>
        <a:srgbClr val="FFFFFF"/>
      </a:accent3>
      <a:accent4>
        <a:srgbClr val="000000"/>
      </a:accent4>
      <a:accent5>
        <a:srgbClr val="AAC6AE"/>
      </a:accent5>
      <a:accent6>
        <a:srgbClr val="6EA419"/>
      </a:accent6>
      <a:hlink>
        <a:srgbClr val="EF7F01"/>
      </a:hlink>
      <a:folHlink>
        <a:srgbClr val="E5A601"/>
      </a:folHlink>
    </a:clrScheme>
    <a:fontScheme name="Master">
      <a:majorFont>
        <a:latin typeface="Arial"/>
        <a:ea typeface="ヒラギノ角ゴ Pro W3"/>
        <a:cs typeface=""/>
      </a:majorFont>
      <a:minorFont>
        <a:latin typeface="Arial"/>
        <a:ea typeface="ヒラギノ角ゴ Pro W3"/>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Arial" charset="0"/>
            <a:ea typeface="ヒラギノ角ゴ Pro W3" pitchFamily="12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Arial" charset="0"/>
            <a:ea typeface="ヒラギノ角ゴ Pro W3" pitchFamily="124" charset="-128"/>
          </a:defRPr>
        </a:defPPr>
      </a:lstStyle>
    </a:lnDef>
  </a:objectDefaults>
  <a:extraClrSchemeLst>
    <a:extraClrScheme>
      <a:clrScheme name="Master 1">
        <a:dk1>
          <a:srgbClr val="000000"/>
        </a:dk1>
        <a:lt1>
          <a:srgbClr val="FFFFFF"/>
        </a:lt1>
        <a:dk2>
          <a:srgbClr val="000000"/>
        </a:dk2>
        <a:lt2>
          <a:srgbClr val="808080"/>
        </a:lt2>
        <a:accent1>
          <a:srgbClr val="019038"/>
        </a:accent1>
        <a:accent2>
          <a:srgbClr val="7AB51D"/>
        </a:accent2>
        <a:accent3>
          <a:srgbClr val="FFFFFF"/>
        </a:accent3>
        <a:accent4>
          <a:srgbClr val="000000"/>
        </a:accent4>
        <a:accent5>
          <a:srgbClr val="AAC6AE"/>
        </a:accent5>
        <a:accent6>
          <a:srgbClr val="6EA419"/>
        </a:accent6>
        <a:hlink>
          <a:srgbClr val="EF7F01"/>
        </a:hlink>
        <a:folHlink>
          <a:srgbClr val="E5A601"/>
        </a:folHlink>
      </a:clrScheme>
      <a:clrMap bg1="lt1" tx1="dk1" bg2="lt2" tx2="dk2" accent1="accent1" accent2="accent2" accent3="accent3" accent4="accent4" accent5="accent5" accent6="accent6" hlink="hlink" folHlink="folHlink"/>
    </a:extraClrScheme>
    <a:extraClrScheme>
      <a:clrScheme name="Master 2">
        <a:dk1>
          <a:srgbClr val="000000"/>
        </a:dk1>
        <a:lt1>
          <a:srgbClr val="FFFFFF"/>
        </a:lt1>
        <a:dk2>
          <a:srgbClr val="000000"/>
        </a:dk2>
        <a:lt2>
          <a:srgbClr val="808080"/>
        </a:lt2>
        <a:accent1>
          <a:srgbClr val="019038"/>
        </a:accent1>
        <a:accent2>
          <a:srgbClr val="EF7F01"/>
        </a:accent2>
        <a:accent3>
          <a:srgbClr val="FFFFFF"/>
        </a:accent3>
        <a:accent4>
          <a:srgbClr val="000000"/>
        </a:accent4>
        <a:accent5>
          <a:srgbClr val="AAC6AE"/>
        </a:accent5>
        <a:accent6>
          <a:srgbClr val="D97201"/>
        </a:accent6>
        <a:hlink>
          <a:srgbClr val="7AB51D"/>
        </a:hlink>
        <a:folHlink>
          <a:srgbClr val="E5A601"/>
        </a:folHlink>
      </a:clrScheme>
      <a:clrMap bg1="lt1" tx1="dk1" bg2="lt2" tx2="dk2" accent1="accent1" accent2="accent2" accent3="accent3" accent4="accent4" accent5="accent5" accent6="accent6" hlink="hlink" folHlink="folHlink"/>
    </a:extraClrScheme>
    <a:extraClrScheme>
      <a:clrScheme name="Master 3">
        <a:dk1>
          <a:srgbClr val="000000"/>
        </a:dk1>
        <a:lt1>
          <a:srgbClr val="FFFFFF"/>
        </a:lt1>
        <a:dk2>
          <a:srgbClr val="000000"/>
        </a:dk2>
        <a:lt2>
          <a:srgbClr val="808080"/>
        </a:lt2>
        <a:accent1>
          <a:srgbClr val="7AB51D"/>
        </a:accent1>
        <a:accent2>
          <a:srgbClr val="019038"/>
        </a:accent2>
        <a:accent3>
          <a:srgbClr val="FFFFFF"/>
        </a:accent3>
        <a:accent4>
          <a:srgbClr val="000000"/>
        </a:accent4>
        <a:accent5>
          <a:srgbClr val="BED7AB"/>
        </a:accent5>
        <a:accent6>
          <a:srgbClr val="018232"/>
        </a:accent6>
        <a:hlink>
          <a:srgbClr val="007F28"/>
        </a:hlink>
        <a:folHlink>
          <a:srgbClr val="016C72"/>
        </a:folHlink>
      </a:clrScheme>
      <a:clrMap bg1="lt1" tx1="dk1" bg2="lt2" tx2="dk2" accent1="accent1" accent2="accent2" accent3="accent3" accent4="accent4" accent5="accent5" accent6="accent6" hlink="hlink" folHlink="folHlink"/>
    </a:extraClrScheme>
    <a:extraClrScheme>
      <a:clrScheme name="Master 4">
        <a:dk1>
          <a:srgbClr val="000000"/>
        </a:dk1>
        <a:lt1>
          <a:srgbClr val="FFFFFF"/>
        </a:lt1>
        <a:dk2>
          <a:srgbClr val="000000"/>
        </a:dk2>
        <a:lt2>
          <a:srgbClr val="808080"/>
        </a:lt2>
        <a:accent1>
          <a:srgbClr val="E3001B"/>
        </a:accent1>
        <a:accent2>
          <a:srgbClr val="EF7F01"/>
        </a:accent2>
        <a:accent3>
          <a:srgbClr val="FFFFFF"/>
        </a:accent3>
        <a:accent4>
          <a:srgbClr val="000000"/>
        </a:accent4>
        <a:accent5>
          <a:srgbClr val="EFAAAB"/>
        </a:accent5>
        <a:accent6>
          <a:srgbClr val="D97201"/>
        </a:accent6>
        <a:hlink>
          <a:srgbClr val="E5A601"/>
        </a:hlink>
        <a:folHlink>
          <a:srgbClr val="FFEC01"/>
        </a:folHlink>
      </a:clrScheme>
      <a:clrMap bg1="lt1" tx1="dk1" bg2="lt2" tx2="dk2" accent1="accent1" accent2="accent2" accent3="accent3" accent4="accent4" accent5="accent5" accent6="accent6" hlink="hlink" folHlink="folHlink"/>
    </a:extraClrScheme>
    <a:extraClrScheme>
      <a:clrScheme name="Master 5">
        <a:dk1>
          <a:srgbClr val="000000"/>
        </a:dk1>
        <a:lt1>
          <a:srgbClr val="FFFFFF"/>
        </a:lt1>
        <a:dk2>
          <a:srgbClr val="000000"/>
        </a:dk2>
        <a:lt2>
          <a:srgbClr val="808080"/>
        </a:lt2>
        <a:accent1>
          <a:srgbClr val="019038"/>
        </a:accent1>
        <a:accent2>
          <a:srgbClr val="EF7F01"/>
        </a:accent2>
        <a:accent3>
          <a:srgbClr val="FFFFFF"/>
        </a:accent3>
        <a:accent4>
          <a:srgbClr val="000000"/>
        </a:accent4>
        <a:accent5>
          <a:srgbClr val="AAC6AE"/>
        </a:accent5>
        <a:accent6>
          <a:srgbClr val="D97201"/>
        </a:accent6>
        <a:hlink>
          <a:srgbClr val="FFEC01"/>
        </a:hlink>
        <a:folHlink>
          <a:srgbClr val="E3001B"/>
        </a:folHlink>
      </a:clrScheme>
      <a:clrMap bg1="lt1" tx1="dk1" bg2="lt2" tx2="dk2" accent1="accent1" accent2="accent2" accent3="accent3" accent4="accent4" accent5="accent5" accent6="accent6" hlink="hlink" folHlink="folHlink"/>
    </a:extraClrScheme>
    <a:extraClrScheme>
      <a:clrScheme name="Master 6">
        <a:dk1>
          <a:srgbClr val="000000"/>
        </a:dk1>
        <a:lt1>
          <a:srgbClr val="FFFFFF"/>
        </a:lt1>
        <a:dk2>
          <a:srgbClr val="000000"/>
        </a:dk2>
        <a:lt2>
          <a:srgbClr val="808080"/>
        </a:lt2>
        <a:accent1>
          <a:srgbClr val="019038"/>
        </a:accent1>
        <a:accent2>
          <a:srgbClr val="98C781"/>
        </a:accent2>
        <a:accent3>
          <a:srgbClr val="FFFFFF"/>
        </a:accent3>
        <a:accent4>
          <a:srgbClr val="000000"/>
        </a:accent4>
        <a:accent5>
          <a:srgbClr val="AAC6AE"/>
        </a:accent5>
        <a:accent6>
          <a:srgbClr val="89B474"/>
        </a:accent6>
        <a:hlink>
          <a:srgbClr val="EF7F01"/>
        </a:hlink>
        <a:folHlink>
          <a:srgbClr val="F8B571"/>
        </a:folHlink>
      </a:clrScheme>
      <a:clrMap bg1="lt1" tx1="dk1" bg2="lt2" tx2="dk2" accent1="accent1" accent2="accent2" accent3="accent3" accent4="accent4" accent5="accent5" accent6="accent6" hlink="hlink" folHlink="folHlink"/>
    </a:extraClrScheme>
    <a:extraClrScheme>
      <a:clrScheme name="Master 7">
        <a:dk1>
          <a:srgbClr val="000000"/>
        </a:dk1>
        <a:lt1>
          <a:srgbClr val="FFFFFF"/>
        </a:lt1>
        <a:dk2>
          <a:srgbClr val="000000"/>
        </a:dk2>
        <a:lt2>
          <a:srgbClr val="808080"/>
        </a:lt2>
        <a:accent1>
          <a:srgbClr val="98C781"/>
        </a:accent1>
        <a:accent2>
          <a:srgbClr val="55A0A5"/>
        </a:accent2>
        <a:accent3>
          <a:srgbClr val="FFFFFF"/>
        </a:accent3>
        <a:accent4>
          <a:srgbClr val="000000"/>
        </a:accent4>
        <a:accent5>
          <a:srgbClr val="CAE0C1"/>
        </a:accent5>
        <a:accent6>
          <a:srgbClr val="4C9195"/>
        </a:accent6>
        <a:hlink>
          <a:srgbClr val="F8B571"/>
        </a:hlink>
        <a:folHlink>
          <a:srgbClr val="FFF481"/>
        </a:folHlink>
      </a:clrScheme>
      <a:clrMap bg1="lt1" tx1="dk1" bg2="lt2" tx2="dk2" accent1="accent1" accent2="accent2" accent3="accent3" accent4="accent4" accent5="accent5" accent6="accent6" hlink="hlink" folHlink="folHlink"/>
    </a:extraClrScheme>
    <a:extraClrScheme>
      <a:clrScheme name="Master 8">
        <a:dk1>
          <a:srgbClr val="000000"/>
        </a:dk1>
        <a:lt1>
          <a:srgbClr val="FFFFFF"/>
        </a:lt1>
        <a:dk2>
          <a:srgbClr val="000000"/>
        </a:dk2>
        <a:lt2>
          <a:srgbClr val="808080"/>
        </a:lt2>
        <a:accent1>
          <a:srgbClr val="EF7F01"/>
        </a:accent1>
        <a:accent2>
          <a:srgbClr val="016C72"/>
        </a:accent2>
        <a:accent3>
          <a:srgbClr val="FFFFFF"/>
        </a:accent3>
        <a:accent4>
          <a:srgbClr val="000000"/>
        </a:accent4>
        <a:accent5>
          <a:srgbClr val="F6C0AA"/>
        </a:accent5>
        <a:accent6>
          <a:srgbClr val="016167"/>
        </a:accent6>
        <a:hlink>
          <a:srgbClr val="019038"/>
        </a:hlink>
        <a:folHlink>
          <a:srgbClr val="FFEC01"/>
        </a:folHlink>
      </a:clrScheme>
      <a:clrMap bg1="lt1" tx1="dk1" bg2="lt2" tx2="dk2" accent1="accent1" accent2="accent2" accent3="accent3" accent4="accent4" accent5="accent5" accent6="accent6" hlink="hlink" folHlink="folHlink"/>
    </a:extraClrScheme>
    <a:extraClrScheme>
      <a:clrScheme name="Master 9">
        <a:dk1>
          <a:srgbClr val="000000"/>
        </a:dk1>
        <a:lt1>
          <a:srgbClr val="FFFFFF"/>
        </a:lt1>
        <a:dk2>
          <a:srgbClr val="000000"/>
        </a:dk2>
        <a:lt2>
          <a:srgbClr val="808080"/>
        </a:lt2>
        <a:accent1>
          <a:srgbClr val="009038"/>
        </a:accent1>
        <a:accent2>
          <a:srgbClr val="7AB51D"/>
        </a:accent2>
        <a:accent3>
          <a:srgbClr val="FFFFFF"/>
        </a:accent3>
        <a:accent4>
          <a:srgbClr val="000000"/>
        </a:accent4>
        <a:accent5>
          <a:srgbClr val="AAC6AE"/>
        </a:accent5>
        <a:accent6>
          <a:srgbClr val="6EA419"/>
        </a:accent6>
        <a:hlink>
          <a:srgbClr val="EE7F00"/>
        </a:hlink>
        <a:folHlink>
          <a:srgbClr val="E5A601"/>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7_Master">
  <a:themeElements>
    <a:clrScheme name="Master 1">
      <a:dk1>
        <a:srgbClr val="000000"/>
      </a:dk1>
      <a:lt1>
        <a:srgbClr val="FFFFFF"/>
      </a:lt1>
      <a:dk2>
        <a:srgbClr val="000000"/>
      </a:dk2>
      <a:lt2>
        <a:srgbClr val="808080"/>
      </a:lt2>
      <a:accent1>
        <a:srgbClr val="019038"/>
      </a:accent1>
      <a:accent2>
        <a:srgbClr val="7AB51D"/>
      </a:accent2>
      <a:accent3>
        <a:srgbClr val="FFFFFF"/>
      </a:accent3>
      <a:accent4>
        <a:srgbClr val="000000"/>
      </a:accent4>
      <a:accent5>
        <a:srgbClr val="AAC6AE"/>
      </a:accent5>
      <a:accent6>
        <a:srgbClr val="6EA419"/>
      </a:accent6>
      <a:hlink>
        <a:srgbClr val="EF7F01"/>
      </a:hlink>
      <a:folHlink>
        <a:srgbClr val="E5A601"/>
      </a:folHlink>
    </a:clrScheme>
    <a:fontScheme name="Master">
      <a:majorFont>
        <a:latin typeface="Arial"/>
        <a:ea typeface="ヒラギノ角ゴ Pro W3"/>
        <a:cs typeface=""/>
      </a:majorFont>
      <a:minorFont>
        <a:latin typeface="Arial"/>
        <a:ea typeface="ヒラギノ角ゴ Pro W3"/>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Arial" charset="0"/>
            <a:ea typeface="ヒラギノ角ゴ Pro W3" pitchFamily="12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Arial" charset="0"/>
            <a:ea typeface="ヒラギノ角ゴ Pro W3" pitchFamily="124" charset="-128"/>
          </a:defRPr>
        </a:defPPr>
      </a:lstStyle>
    </a:lnDef>
  </a:objectDefaults>
  <a:extraClrSchemeLst>
    <a:extraClrScheme>
      <a:clrScheme name="Master 1">
        <a:dk1>
          <a:srgbClr val="000000"/>
        </a:dk1>
        <a:lt1>
          <a:srgbClr val="FFFFFF"/>
        </a:lt1>
        <a:dk2>
          <a:srgbClr val="000000"/>
        </a:dk2>
        <a:lt2>
          <a:srgbClr val="808080"/>
        </a:lt2>
        <a:accent1>
          <a:srgbClr val="019038"/>
        </a:accent1>
        <a:accent2>
          <a:srgbClr val="7AB51D"/>
        </a:accent2>
        <a:accent3>
          <a:srgbClr val="FFFFFF"/>
        </a:accent3>
        <a:accent4>
          <a:srgbClr val="000000"/>
        </a:accent4>
        <a:accent5>
          <a:srgbClr val="AAC6AE"/>
        </a:accent5>
        <a:accent6>
          <a:srgbClr val="6EA419"/>
        </a:accent6>
        <a:hlink>
          <a:srgbClr val="EF7F01"/>
        </a:hlink>
        <a:folHlink>
          <a:srgbClr val="E5A601"/>
        </a:folHlink>
      </a:clrScheme>
      <a:clrMap bg1="lt1" tx1="dk1" bg2="lt2" tx2="dk2" accent1="accent1" accent2="accent2" accent3="accent3" accent4="accent4" accent5="accent5" accent6="accent6" hlink="hlink" folHlink="folHlink"/>
    </a:extraClrScheme>
    <a:extraClrScheme>
      <a:clrScheme name="Master 2">
        <a:dk1>
          <a:srgbClr val="000000"/>
        </a:dk1>
        <a:lt1>
          <a:srgbClr val="FFFFFF"/>
        </a:lt1>
        <a:dk2>
          <a:srgbClr val="000000"/>
        </a:dk2>
        <a:lt2>
          <a:srgbClr val="808080"/>
        </a:lt2>
        <a:accent1>
          <a:srgbClr val="019038"/>
        </a:accent1>
        <a:accent2>
          <a:srgbClr val="EF7F01"/>
        </a:accent2>
        <a:accent3>
          <a:srgbClr val="FFFFFF"/>
        </a:accent3>
        <a:accent4>
          <a:srgbClr val="000000"/>
        </a:accent4>
        <a:accent5>
          <a:srgbClr val="AAC6AE"/>
        </a:accent5>
        <a:accent6>
          <a:srgbClr val="D97201"/>
        </a:accent6>
        <a:hlink>
          <a:srgbClr val="7AB51D"/>
        </a:hlink>
        <a:folHlink>
          <a:srgbClr val="E5A601"/>
        </a:folHlink>
      </a:clrScheme>
      <a:clrMap bg1="lt1" tx1="dk1" bg2="lt2" tx2="dk2" accent1="accent1" accent2="accent2" accent3="accent3" accent4="accent4" accent5="accent5" accent6="accent6" hlink="hlink" folHlink="folHlink"/>
    </a:extraClrScheme>
    <a:extraClrScheme>
      <a:clrScheme name="Master 3">
        <a:dk1>
          <a:srgbClr val="000000"/>
        </a:dk1>
        <a:lt1>
          <a:srgbClr val="FFFFFF"/>
        </a:lt1>
        <a:dk2>
          <a:srgbClr val="000000"/>
        </a:dk2>
        <a:lt2>
          <a:srgbClr val="808080"/>
        </a:lt2>
        <a:accent1>
          <a:srgbClr val="7AB51D"/>
        </a:accent1>
        <a:accent2>
          <a:srgbClr val="019038"/>
        </a:accent2>
        <a:accent3>
          <a:srgbClr val="FFFFFF"/>
        </a:accent3>
        <a:accent4>
          <a:srgbClr val="000000"/>
        </a:accent4>
        <a:accent5>
          <a:srgbClr val="BED7AB"/>
        </a:accent5>
        <a:accent6>
          <a:srgbClr val="018232"/>
        </a:accent6>
        <a:hlink>
          <a:srgbClr val="007F28"/>
        </a:hlink>
        <a:folHlink>
          <a:srgbClr val="016C72"/>
        </a:folHlink>
      </a:clrScheme>
      <a:clrMap bg1="lt1" tx1="dk1" bg2="lt2" tx2="dk2" accent1="accent1" accent2="accent2" accent3="accent3" accent4="accent4" accent5="accent5" accent6="accent6" hlink="hlink" folHlink="folHlink"/>
    </a:extraClrScheme>
    <a:extraClrScheme>
      <a:clrScheme name="Master 4">
        <a:dk1>
          <a:srgbClr val="000000"/>
        </a:dk1>
        <a:lt1>
          <a:srgbClr val="FFFFFF"/>
        </a:lt1>
        <a:dk2>
          <a:srgbClr val="000000"/>
        </a:dk2>
        <a:lt2>
          <a:srgbClr val="808080"/>
        </a:lt2>
        <a:accent1>
          <a:srgbClr val="E3001B"/>
        </a:accent1>
        <a:accent2>
          <a:srgbClr val="EF7F01"/>
        </a:accent2>
        <a:accent3>
          <a:srgbClr val="FFFFFF"/>
        </a:accent3>
        <a:accent4>
          <a:srgbClr val="000000"/>
        </a:accent4>
        <a:accent5>
          <a:srgbClr val="EFAAAB"/>
        </a:accent5>
        <a:accent6>
          <a:srgbClr val="D97201"/>
        </a:accent6>
        <a:hlink>
          <a:srgbClr val="E5A601"/>
        </a:hlink>
        <a:folHlink>
          <a:srgbClr val="FFEC01"/>
        </a:folHlink>
      </a:clrScheme>
      <a:clrMap bg1="lt1" tx1="dk1" bg2="lt2" tx2="dk2" accent1="accent1" accent2="accent2" accent3="accent3" accent4="accent4" accent5="accent5" accent6="accent6" hlink="hlink" folHlink="folHlink"/>
    </a:extraClrScheme>
    <a:extraClrScheme>
      <a:clrScheme name="Master 5">
        <a:dk1>
          <a:srgbClr val="000000"/>
        </a:dk1>
        <a:lt1>
          <a:srgbClr val="FFFFFF"/>
        </a:lt1>
        <a:dk2>
          <a:srgbClr val="000000"/>
        </a:dk2>
        <a:lt2>
          <a:srgbClr val="808080"/>
        </a:lt2>
        <a:accent1>
          <a:srgbClr val="019038"/>
        </a:accent1>
        <a:accent2>
          <a:srgbClr val="EF7F01"/>
        </a:accent2>
        <a:accent3>
          <a:srgbClr val="FFFFFF"/>
        </a:accent3>
        <a:accent4>
          <a:srgbClr val="000000"/>
        </a:accent4>
        <a:accent5>
          <a:srgbClr val="AAC6AE"/>
        </a:accent5>
        <a:accent6>
          <a:srgbClr val="D97201"/>
        </a:accent6>
        <a:hlink>
          <a:srgbClr val="FFEC01"/>
        </a:hlink>
        <a:folHlink>
          <a:srgbClr val="E3001B"/>
        </a:folHlink>
      </a:clrScheme>
      <a:clrMap bg1="lt1" tx1="dk1" bg2="lt2" tx2="dk2" accent1="accent1" accent2="accent2" accent3="accent3" accent4="accent4" accent5="accent5" accent6="accent6" hlink="hlink" folHlink="folHlink"/>
    </a:extraClrScheme>
    <a:extraClrScheme>
      <a:clrScheme name="Master 6">
        <a:dk1>
          <a:srgbClr val="000000"/>
        </a:dk1>
        <a:lt1>
          <a:srgbClr val="FFFFFF"/>
        </a:lt1>
        <a:dk2>
          <a:srgbClr val="000000"/>
        </a:dk2>
        <a:lt2>
          <a:srgbClr val="808080"/>
        </a:lt2>
        <a:accent1>
          <a:srgbClr val="019038"/>
        </a:accent1>
        <a:accent2>
          <a:srgbClr val="98C781"/>
        </a:accent2>
        <a:accent3>
          <a:srgbClr val="FFFFFF"/>
        </a:accent3>
        <a:accent4>
          <a:srgbClr val="000000"/>
        </a:accent4>
        <a:accent5>
          <a:srgbClr val="AAC6AE"/>
        </a:accent5>
        <a:accent6>
          <a:srgbClr val="89B474"/>
        </a:accent6>
        <a:hlink>
          <a:srgbClr val="EF7F01"/>
        </a:hlink>
        <a:folHlink>
          <a:srgbClr val="F8B571"/>
        </a:folHlink>
      </a:clrScheme>
      <a:clrMap bg1="lt1" tx1="dk1" bg2="lt2" tx2="dk2" accent1="accent1" accent2="accent2" accent3="accent3" accent4="accent4" accent5="accent5" accent6="accent6" hlink="hlink" folHlink="folHlink"/>
    </a:extraClrScheme>
    <a:extraClrScheme>
      <a:clrScheme name="Master 7">
        <a:dk1>
          <a:srgbClr val="000000"/>
        </a:dk1>
        <a:lt1>
          <a:srgbClr val="FFFFFF"/>
        </a:lt1>
        <a:dk2>
          <a:srgbClr val="000000"/>
        </a:dk2>
        <a:lt2>
          <a:srgbClr val="808080"/>
        </a:lt2>
        <a:accent1>
          <a:srgbClr val="98C781"/>
        </a:accent1>
        <a:accent2>
          <a:srgbClr val="55A0A5"/>
        </a:accent2>
        <a:accent3>
          <a:srgbClr val="FFFFFF"/>
        </a:accent3>
        <a:accent4>
          <a:srgbClr val="000000"/>
        </a:accent4>
        <a:accent5>
          <a:srgbClr val="CAE0C1"/>
        </a:accent5>
        <a:accent6>
          <a:srgbClr val="4C9195"/>
        </a:accent6>
        <a:hlink>
          <a:srgbClr val="F8B571"/>
        </a:hlink>
        <a:folHlink>
          <a:srgbClr val="FFF481"/>
        </a:folHlink>
      </a:clrScheme>
      <a:clrMap bg1="lt1" tx1="dk1" bg2="lt2" tx2="dk2" accent1="accent1" accent2="accent2" accent3="accent3" accent4="accent4" accent5="accent5" accent6="accent6" hlink="hlink" folHlink="folHlink"/>
    </a:extraClrScheme>
    <a:extraClrScheme>
      <a:clrScheme name="Master 8">
        <a:dk1>
          <a:srgbClr val="000000"/>
        </a:dk1>
        <a:lt1>
          <a:srgbClr val="FFFFFF"/>
        </a:lt1>
        <a:dk2>
          <a:srgbClr val="000000"/>
        </a:dk2>
        <a:lt2>
          <a:srgbClr val="808080"/>
        </a:lt2>
        <a:accent1>
          <a:srgbClr val="EF7F01"/>
        </a:accent1>
        <a:accent2>
          <a:srgbClr val="016C72"/>
        </a:accent2>
        <a:accent3>
          <a:srgbClr val="FFFFFF"/>
        </a:accent3>
        <a:accent4>
          <a:srgbClr val="000000"/>
        </a:accent4>
        <a:accent5>
          <a:srgbClr val="F6C0AA"/>
        </a:accent5>
        <a:accent6>
          <a:srgbClr val="016167"/>
        </a:accent6>
        <a:hlink>
          <a:srgbClr val="019038"/>
        </a:hlink>
        <a:folHlink>
          <a:srgbClr val="FFEC01"/>
        </a:folHlink>
      </a:clrScheme>
      <a:clrMap bg1="lt1" tx1="dk1" bg2="lt2" tx2="dk2" accent1="accent1" accent2="accent2" accent3="accent3" accent4="accent4" accent5="accent5" accent6="accent6" hlink="hlink" folHlink="folHlink"/>
    </a:extraClrScheme>
    <a:extraClrScheme>
      <a:clrScheme name="Master 9">
        <a:dk1>
          <a:srgbClr val="000000"/>
        </a:dk1>
        <a:lt1>
          <a:srgbClr val="FFFFFF"/>
        </a:lt1>
        <a:dk2>
          <a:srgbClr val="000000"/>
        </a:dk2>
        <a:lt2>
          <a:srgbClr val="808080"/>
        </a:lt2>
        <a:accent1>
          <a:srgbClr val="009038"/>
        </a:accent1>
        <a:accent2>
          <a:srgbClr val="7AB51D"/>
        </a:accent2>
        <a:accent3>
          <a:srgbClr val="FFFFFF"/>
        </a:accent3>
        <a:accent4>
          <a:srgbClr val="000000"/>
        </a:accent4>
        <a:accent5>
          <a:srgbClr val="AAC6AE"/>
        </a:accent5>
        <a:accent6>
          <a:srgbClr val="6EA419"/>
        </a:accent6>
        <a:hlink>
          <a:srgbClr val="EE7F00"/>
        </a:hlink>
        <a:folHlink>
          <a:srgbClr val="E5A601"/>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blank">
  <a:themeElements>
    <a:clrScheme name="WWK">
      <a:dk1>
        <a:sysClr val="windowText" lastClr="000000"/>
      </a:dk1>
      <a:lt1>
        <a:sysClr val="window" lastClr="FFFFFF"/>
      </a:lt1>
      <a:dk2>
        <a:srgbClr val="1F497D"/>
      </a:dk2>
      <a:lt2>
        <a:srgbClr val="EEECE1"/>
      </a:lt2>
      <a:accent1>
        <a:srgbClr val="019036"/>
      </a:accent1>
      <a:accent2>
        <a:srgbClr val="EF7F01"/>
      </a:accent2>
      <a:accent3>
        <a:srgbClr val="98C781"/>
      </a:accent3>
      <a:accent4>
        <a:srgbClr val="F8B56F"/>
      </a:accent4>
      <a:accent5>
        <a:srgbClr val="7AB51D"/>
      </a:accent5>
      <a:accent6>
        <a:srgbClr val="FFFF00"/>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16_interne_Präsentation_klein">
  <a:themeElements>
    <a:clrScheme name="WWK">
      <a:dk1>
        <a:sysClr val="windowText" lastClr="000000"/>
      </a:dk1>
      <a:lt1>
        <a:sysClr val="window" lastClr="FFFFFF"/>
      </a:lt1>
      <a:dk2>
        <a:srgbClr val="1F497D"/>
      </a:dk2>
      <a:lt2>
        <a:srgbClr val="EEECE1"/>
      </a:lt2>
      <a:accent1>
        <a:srgbClr val="019036"/>
      </a:accent1>
      <a:accent2>
        <a:srgbClr val="EF7F01"/>
      </a:accent2>
      <a:accent3>
        <a:srgbClr val="98C781"/>
      </a:accent3>
      <a:accent4>
        <a:srgbClr val="F8B56F"/>
      </a:accent4>
      <a:accent5>
        <a:srgbClr val="7AB51D"/>
      </a:accent5>
      <a:accent6>
        <a:srgbClr val="FFFF00"/>
      </a:accent6>
      <a:hlink>
        <a:srgbClr val="000000"/>
      </a:hlink>
      <a:folHlink>
        <a:srgbClr val="000000"/>
      </a:folHlink>
    </a:clrScheme>
    <a:fontScheme name="WWK">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17.xml><?xml version="1.0" encoding="utf-8"?>
<a:theme xmlns:a="http://schemas.openxmlformats.org/drawingml/2006/main" name="5_externe_Präsentation_klein">
  <a:themeElements>
    <a:clrScheme name="WWK">
      <a:dk1>
        <a:sysClr val="windowText" lastClr="000000"/>
      </a:dk1>
      <a:lt1>
        <a:sysClr val="window" lastClr="FFFFFF"/>
      </a:lt1>
      <a:dk2>
        <a:srgbClr val="1F497D"/>
      </a:dk2>
      <a:lt2>
        <a:srgbClr val="EEECE1"/>
      </a:lt2>
      <a:accent1>
        <a:srgbClr val="019036"/>
      </a:accent1>
      <a:accent2>
        <a:srgbClr val="EF7F01"/>
      </a:accent2>
      <a:accent3>
        <a:srgbClr val="98C781"/>
      </a:accent3>
      <a:accent4>
        <a:srgbClr val="F8B56F"/>
      </a:accent4>
      <a:accent5>
        <a:srgbClr val="7AB51D"/>
      </a:accent5>
      <a:accent6>
        <a:srgbClr val="FFFF00"/>
      </a:accent6>
      <a:hlink>
        <a:srgbClr val="000000"/>
      </a:hlink>
      <a:folHlink>
        <a:srgbClr val="000000"/>
      </a:folHlink>
    </a:clrScheme>
    <a:fontScheme name="WWK">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18.xml><?xml version="1.0" encoding="utf-8"?>
<a:theme xmlns:a="http://schemas.openxmlformats.org/drawingml/2006/main" name="3_Master">
  <a:themeElements>
    <a:clrScheme name="Master 1">
      <a:dk1>
        <a:srgbClr val="000000"/>
      </a:dk1>
      <a:lt1>
        <a:srgbClr val="FFFFFF"/>
      </a:lt1>
      <a:dk2>
        <a:srgbClr val="000000"/>
      </a:dk2>
      <a:lt2>
        <a:srgbClr val="808080"/>
      </a:lt2>
      <a:accent1>
        <a:srgbClr val="019038"/>
      </a:accent1>
      <a:accent2>
        <a:srgbClr val="7AB51D"/>
      </a:accent2>
      <a:accent3>
        <a:srgbClr val="FFFFFF"/>
      </a:accent3>
      <a:accent4>
        <a:srgbClr val="000000"/>
      </a:accent4>
      <a:accent5>
        <a:srgbClr val="AAC6AE"/>
      </a:accent5>
      <a:accent6>
        <a:srgbClr val="6EA419"/>
      </a:accent6>
      <a:hlink>
        <a:srgbClr val="EF7F01"/>
      </a:hlink>
      <a:folHlink>
        <a:srgbClr val="E5A601"/>
      </a:folHlink>
    </a:clrScheme>
    <a:fontScheme name="Master">
      <a:majorFont>
        <a:latin typeface="Arial"/>
        <a:ea typeface="ヒラギノ角ゴ Pro W3"/>
        <a:cs typeface=""/>
      </a:majorFont>
      <a:minorFont>
        <a:latin typeface="Arial"/>
        <a:ea typeface="ヒラギノ角ゴ Pro W3"/>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Arial" charset="0"/>
            <a:ea typeface="ヒラギノ角ゴ Pro W3" pitchFamily="12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Arial" charset="0"/>
            <a:ea typeface="ヒラギノ角ゴ Pro W3" pitchFamily="124" charset="-128"/>
          </a:defRPr>
        </a:defPPr>
      </a:lstStyle>
    </a:lnDef>
  </a:objectDefaults>
  <a:extraClrSchemeLst>
    <a:extraClrScheme>
      <a:clrScheme name="Master 1">
        <a:dk1>
          <a:srgbClr val="000000"/>
        </a:dk1>
        <a:lt1>
          <a:srgbClr val="FFFFFF"/>
        </a:lt1>
        <a:dk2>
          <a:srgbClr val="000000"/>
        </a:dk2>
        <a:lt2>
          <a:srgbClr val="808080"/>
        </a:lt2>
        <a:accent1>
          <a:srgbClr val="019038"/>
        </a:accent1>
        <a:accent2>
          <a:srgbClr val="7AB51D"/>
        </a:accent2>
        <a:accent3>
          <a:srgbClr val="FFFFFF"/>
        </a:accent3>
        <a:accent4>
          <a:srgbClr val="000000"/>
        </a:accent4>
        <a:accent5>
          <a:srgbClr val="AAC6AE"/>
        </a:accent5>
        <a:accent6>
          <a:srgbClr val="6EA419"/>
        </a:accent6>
        <a:hlink>
          <a:srgbClr val="EF7F01"/>
        </a:hlink>
        <a:folHlink>
          <a:srgbClr val="E5A601"/>
        </a:folHlink>
      </a:clrScheme>
      <a:clrMap bg1="lt1" tx1="dk1" bg2="lt2" tx2="dk2" accent1="accent1" accent2="accent2" accent3="accent3" accent4="accent4" accent5="accent5" accent6="accent6" hlink="hlink" folHlink="folHlink"/>
    </a:extraClrScheme>
    <a:extraClrScheme>
      <a:clrScheme name="Master 2">
        <a:dk1>
          <a:srgbClr val="000000"/>
        </a:dk1>
        <a:lt1>
          <a:srgbClr val="FFFFFF"/>
        </a:lt1>
        <a:dk2>
          <a:srgbClr val="000000"/>
        </a:dk2>
        <a:lt2>
          <a:srgbClr val="808080"/>
        </a:lt2>
        <a:accent1>
          <a:srgbClr val="019038"/>
        </a:accent1>
        <a:accent2>
          <a:srgbClr val="EF7F01"/>
        </a:accent2>
        <a:accent3>
          <a:srgbClr val="FFFFFF"/>
        </a:accent3>
        <a:accent4>
          <a:srgbClr val="000000"/>
        </a:accent4>
        <a:accent5>
          <a:srgbClr val="AAC6AE"/>
        </a:accent5>
        <a:accent6>
          <a:srgbClr val="D97201"/>
        </a:accent6>
        <a:hlink>
          <a:srgbClr val="7AB51D"/>
        </a:hlink>
        <a:folHlink>
          <a:srgbClr val="E5A601"/>
        </a:folHlink>
      </a:clrScheme>
      <a:clrMap bg1="lt1" tx1="dk1" bg2="lt2" tx2="dk2" accent1="accent1" accent2="accent2" accent3="accent3" accent4="accent4" accent5="accent5" accent6="accent6" hlink="hlink" folHlink="folHlink"/>
    </a:extraClrScheme>
    <a:extraClrScheme>
      <a:clrScheme name="Master 3">
        <a:dk1>
          <a:srgbClr val="000000"/>
        </a:dk1>
        <a:lt1>
          <a:srgbClr val="FFFFFF"/>
        </a:lt1>
        <a:dk2>
          <a:srgbClr val="000000"/>
        </a:dk2>
        <a:lt2>
          <a:srgbClr val="808080"/>
        </a:lt2>
        <a:accent1>
          <a:srgbClr val="7AB51D"/>
        </a:accent1>
        <a:accent2>
          <a:srgbClr val="019038"/>
        </a:accent2>
        <a:accent3>
          <a:srgbClr val="FFFFFF"/>
        </a:accent3>
        <a:accent4>
          <a:srgbClr val="000000"/>
        </a:accent4>
        <a:accent5>
          <a:srgbClr val="BED7AB"/>
        </a:accent5>
        <a:accent6>
          <a:srgbClr val="018232"/>
        </a:accent6>
        <a:hlink>
          <a:srgbClr val="007F28"/>
        </a:hlink>
        <a:folHlink>
          <a:srgbClr val="016C72"/>
        </a:folHlink>
      </a:clrScheme>
      <a:clrMap bg1="lt1" tx1="dk1" bg2="lt2" tx2="dk2" accent1="accent1" accent2="accent2" accent3="accent3" accent4="accent4" accent5="accent5" accent6="accent6" hlink="hlink" folHlink="folHlink"/>
    </a:extraClrScheme>
    <a:extraClrScheme>
      <a:clrScheme name="Master 4">
        <a:dk1>
          <a:srgbClr val="000000"/>
        </a:dk1>
        <a:lt1>
          <a:srgbClr val="FFFFFF"/>
        </a:lt1>
        <a:dk2>
          <a:srgbClr val="000000"/>
        </a:dk2>
        <a:lt2>
          <a:srgbClr val="808080"/>
        </a:lt2>
        <a:accent1>
          <a:srgbClr val="E3001B"/>
        </a:accent1>
        <a:accent2>
          <a:srgbClr val="EF7F01"/>
        </a:accent2>
        <a:accent3>
          <a:srgbClr val="FFFFFF"/>
        </a:accent3>
        <a:accent4>
          <a:srgbClr val="000000"/>
        </a:accent4>
        <a:accent5>
          <a:srgbClr val="EFAAAB"/>
        </a:accent5>
        <a:accent6>
          <a:srgbClr val="D97201"/>
        </a:accent6>
        <a:hlink>
          <a:srgbClr val="E5A601"/>
        </a:hlink>
        <a:folHlink>
          <a:srgbClr val="FFEC01"/>
        </a:folHlink>
      </a:clrScheme>
      <a:clrMap bg1="lt1" tx1="dk1" bg2="lt2" tx2="dk2" accent1="accent1" accent2="accent2" accent3="accent3" accent4="accent4" accent5="accent5" accent6="accent6" hlink="hlink" folHlink="folHlink"/>
    </a:extraClrScheme>
    <a:extraClrScheme>
      <a:clrScheme name="Master 5">
        <a:dk1>
          <a:srgbClr val="000000"/>
        </a:dk1>
        <a:lt1>
          <a:srgbClr val="FFFFFF"/>
        </a:lt1>
        <a:dk2>
          <a:srgbClr val="000000"/>
        </a:dk2>
        <a:lt2>
          <a:srgbClr val="808080"/>
        </a:lt2>
        <a:accent1>
          <a:srgbClr val="019038"/>
        </a:accent1>
        <a:accent2>
          <a:srgbClr val="EF7F01"/>
        </a:accent2>
        <a:accent3>
          <a:srgbClr val="FFFFFF"/>
        </a:accent3>
        <a:accent4>
          <a:srgbClr val="000000"/>
        </a:accent4>
        <a:accent5>
          <a:srgbClr val="AAC6AE"/>
        </a:accent5>
        <a:accent6>
          <a:srgbClr val="D97201"/>
        </a:accent6>
        <a:hlink>
          <a:srgbClr val="FFEC01"/>
        </a:hlink>
        <a:folHlink>
          <a:srgbClr val="E3001B"/>
        </a:folHlink>
      </a:clrScheme>
      <a:clrMap bg1="lt1" tx1="dk1" bg2="lt2" tx2="dk2" accent1="accent1" accent2="accent2" accent3="accent3" accent4="accent4" accent5="accent5" accent6="accent6" hlink="hlink" folHlink="folHlink"/>
    </a:extraClrScheme>
    <a:extraClrScheme>
      <a:clrScheme name="Master 6">
        <a:dk1>
          <a:srgbClr val="000000"/>
        </a:dk1>
        <a:lt1>
          <a:srgbClr val="FFFFFF"/>
        </a:lt1>
        <a:dk2>
          <a:srgbClr val="000000"/>
        </a:dk2>
        <a:lt2>
          <a:srgbClr val="808080"/>
        </a:lt2>
        <a:accent1>
          <a:srgbClr val="019038"/>
        </a:accent1>
        <a:accent2>
          <a:srgbClr val="98C781"/>
        </a:accent2>
        <a:accent3>
          <a:srgbClr val="FFFFFF"/>
        </a:accent3>
        <a:accent4>
          <a:srgbClr val="000000"/>
        </a:accent4>
        <a:accent5>
          <a:srgbClr val="AAC6AE"/>
        </a:accent5>
        <a:accent6>
          <a:srgbClr val="89B474"/>
        </a:accent6>
        <a:hlink>
          <a:srgbClr val="EF7F01"/>
        </a:hlink>
        <a:folHlink>
          <a:srgbClr val="F8B571"/>
        </a:folHlink>
      </a:clrScheme>
      <a:clrMap bg1="lt1" tx1="dk1" bg2="lt2" tx2="dk2" accent1="accent1" accent2="accent2" accent3="accent3" accent4="accent4" accent5="accent5" accent6="accent6" hlink="hlink" folHlink="folHlink"/>
    </a:extraClrScheme>
    <a:extraClrScheme>
      <a:clrScheme name="Master 7">
        <a:dk1>
          <a:srgbClr val="000000"/>
        </a:dk1>
        <a:lt1>
          <a:srgbClr val="FFFFFF"/>
        </a:lt1>
        <a:dk2>
          <a:srgbClr val="000000"/>
        </a:dk2>
        <a:lt2>
          <a:srgbClr val="808080"/>
        </a:lt2>
        <a:accent1>
          <a:srgbClr val="98C781"/>
        </a:accent1>
        <a:accent2>
          <a:srgbClr val="55A0A5"/>
        </a:accent2>
        <a:accent3>
          <a:srgbClr val="FFFFFF"/>
        </a:accent3>
        <a:accent4>
          <a:srgbClr val="000000"/>
        </a:accent4>
        <a:accent5>
          <a:srgbClr val="CAE0C1"/>
        </a:accent5>
        <a:accent6>
          <a:srgbClr val="4C9195"/>
        </a:accent6>
        <a:hlink>
          <a:srgbClr val="F8B571"/>
        </a:hlink>
        <a:folHlink>
          <a:srgbClr val="FFF481"/>
        </a:folHlink>
      </a:clrScheme>
      <a:clrMap bg1="lt1" tx1="dk1" bg2="lt2" tx2="dk2" accent1="accent1" accent2="accent2" accent3="accent3" accent4="accent4" accent5="accent5" accent6="accent6" hlink="hlink" folHlink="folHlink"/>
    </a:extraClrScheme>
    <a:extraClrScheme>
      <a:clrScheme name="Master 8">
        <a:dk1>
          <a:srgbClr val="000000"/>
        </a:dk1>
        <a:lt1>
          <a:srgbClr val="FFFFFF"/>
        </a:lt1>
        <a:dk2>
          <a:srgbClr val="000000"/>
        </a:dk2>
        <a:lt2>
          <a:srgbClr val="808080"/>
        </a:lt2>
        <a:accent1>
          <a:srgbClr val="EF7F01"/>
        </a:accent1>
        <a:accent2>
          <a:srgbClr val="016C72"/>
        </a:accent2>
        <a:accent3>
          <a:srgbClr val="FFFFFF"/>
        </a:accent3>
        <a:accent4>
          <a:srgbClr val="000000"/>
        </a:accent4>
        <a:accent5>
          <a:srgbClr val="F6C0AA"/>
        </a:accent5>
        <a:accent6>
          <a:srgbClr val="016167"/>
        </a:accent6>
        <a:hlink>
          <a:srgbClr val="019038"/>
        </a:hlink>
        <a:folHlink>
          <a:srgbClr val="FFEC01"/>
        </a:folHlink>
      </a:clrScheme>
      <a:clrMap bg1="lt1" tx1="dk1" bg2="lt2" tx2="dk2" accent1="accent1" accent2="accent2" accent3="accent3" accent4="accent4" accent5="accent5" accent6="accent6" hlink="hlink" folHlink="folHlink"/>
    </a:extraClrScheme>
    <a:extraClrScheme>
      <a:clrScheme name="Master 9">
        <a:dk1>
          <a:srgbClr val="000000"/>
        </a:dk1>
        <a:lt1>
          <a:srgbClr val="FFFFFF"/>
        </a:lt1>
        <a:dk2>
          <a:srgbClr val="000000"/>
        </a:dk2>
        <a:lt2>
          <a:srgbClr val="808080"/>
        </a:lt2>
        <a:accent1>
          <a:srgbClr val="009038"/>
        </a:accent1>
        <a:accent2>
          <a:srgbClr val="7AB51D"/>
        </a:accent2>
        <a:accent3>
          <a:srgbClr val="FFFFFF"/>
        </a:accent3>
        <a:accent4>
          <a:srgbClr val="000000"/>
        </a:accent4>
        <a:accent5>
          <a:srgbClr val="AAC6AE"/>
        </a:accent5>
        <a:accent6>
          <a:srgbClr val="6EA419"/>
        </a:accent6>
        <a:hlink>
          <a:srgbClr val="EE7F00"/>
        </a:hlink>
        <a:folHlink>
          <a:srgbClr val="E5A601"/>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4_Master">
  <a:themeElements>
    <a:clrScheme name="Master 1">
      <a:dk1>
        <a:srgbClr val="000000"/>
      </a:dk1>
      <a:lt1>
        <a:srgbClr val="FFFFFF"/>
      </a:lt1>
      <a:dk2>
        <a:srgbClr val="000000"/>
      </a:dk2>
      <a:lt2>
        <a:srgbClr val="808080"/>
      </a:lt2>
      <a:accent1>
        <a:srgbClr val="019038"/>
      </a:accent1>
      <a:accent2>
        <a:srgbClr val="7AB51D"/>
      </a:accent2>
      <a:accent3>
        <a:srgbClr val="FFFFFF"/>
      </a:accent3>
      <a:accent4>
        <a:srgbClr val="000000"/>
      </a:accent4>
      <a:accent5>
        <a:srgbClr val="AAC6AE"/>
      </a:accent5>
      <a:accent6>
        <a:srgbClr val="6EA419"/>
      </a:accent6>
      <a:hlink>
        <a:srgbClr val="EF7F01"/>
      </a:hlink>
      <a:folHlink>
        <a:srgbClr val="E5A601"/>
      </a:folHlink>
    </a:clrScheme>
    <a:fontScheme name="Master">
      <a:majorFont>
        <a:latin typeface="Arial"/>
        <a:ea typeface="ヒラギノ角ゴ Pro W3"/>
        <a:cs typeface=""/>
      </a:majorFont>
      <a:minorFont>
        <a:latin typeface="Arial"/>
        <a:ea typeface="ヒラギノ角ゴ Pro W3"/>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Arial" charset="0"/>
            <a:ea typeface="ヒラギノ角ゴ Pro W3" pitchFamily="12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400" b="0" i="0" u="none" strike="noStrike" cap="none" normalizeH="0" baseline="0" smtClean="0">
            <a:ln>
              <a:noFill/>
            </a:ln>
            <a:solidFill>
              <a:schemeClr val="tx1"/>
            </a:solidFill>
            <a:effectLst/>
            <a:latin typeface="Arial" charset="0"/>
            <a:ea typeface="ヒラギノ角ゴ Pro W3" pitchFamily="124" charset="-128"/>
          </a:defRPr>
        </a:defPPr>
      </a:lstStyle>
    </a:lnDef>
  </a:objectDefaults>
  <a:extraClrSchemeLst>
    <a:extraClrScheme>
      <a:clrScheme name="Master 1">
        <a:dk1>
          <a:srgbClr val="000000"/>
        </a:dk1>
        <a:lt1>
          <a:srgbClr val="FFFFFF"/>
        </a:lt1>
        <a:dk2>
          <a:srgbClr val="000000"/>
        </a:dk2>
        <a:lt2>
          <a:srgbClr val="808080"/>
        </a:lt2>
        <a:accent1>
          <a:srgbClr val="019038"/>
        </a:accent1>
        <a:accent2>
          <a:srgbClr val="7AB51D"/>
        </a:accent2>
        <a:accent3>
          <a:srgbClr val="FFFFFF"/>
        </a:accent3>
        <a:accent4>
          <a:srgbClr val="000000"/>
        </a:accent4>
        <a:accent5>
          <a:srgbClr val="AAC6AE"/>
        </a:accent5>
        <a:accent6>
          <a:srgbClr val="6EA419"/>
        </a:accent6>
        <a:hlink>
          <a:srgbClr val="EF7F01"/>
        </a:hlink>
        <a:folHlink>
          <a:srgbClr val="E5A601"/>
        </a:folHlink>
      </a:clrScheme>
      <a:clrMap bg1="lt1" tx1="dk1" bg2="lt2" tx2="dk2" accent1="accent1" accent2="accent2" accent3="accent3" accent4="accent4" accent5="accent5" accent6="accent6" hlink="hlink" folHlink="folHlink"/>
    </a:extraClrScheme>
    <a:extraClrScheme>
      <a:clrScheme name="Master 2">
        <a:dk1>
          <a:srgbClr val="000000"/>
        </a:dk1>
        <a:lt1>
          <a:srgbClr val="FFFFFF"/>
        </a:lt1>
        <a:dk2>
          <a:srgbClr val="000000"/>
        </a:dk2>
        <a:lt2>
          <a:srgbClr val="808080"/>
        </a:lt2>
        <a:accent1>
          <a:srgbClr val="019038"/>
        </a:accent1>
        <a:accent2>
          <a:srgbClr val="EF7F01"/>
        </a:accent2>
        <a:accent3>
          <a:srgbClr val="FFFFFF"/>
        </a:accent3>
        <a:accent4>
          <a:srgbClr val="000000"/>
        </a:accent4>
        <a:accent5>
          <a:srgbClr val="AAC6AE"/>
        </a:accent5>
        <a:accent6>
          <a:srgbClr val="D97201"/>
        </a:accent6>
        <a:hlink>
          <a:srgbClr val="7AB51D"/>
        </a:hlink>
        <a:folHlink>
          <a:srgbClr val="E5A601"/>
        </a:folHlink>
      </a:clrScheme>
      <a:clrMap bg1="lt1" tx1="dk1" bg2="lt2" tx2="dk2" accent1="accent1" accent2="accent2" accent3="accent3" accent4="accent4" accent5="accent5" accent6="accent6" hlink="hlink" folHlink="folHlink"/>
    </a:extraClrScheme>
    <a:extraClrScheme>
      <a:clrScheme name="Master 3">
        <a:dk1>
          <a:srgbClr val="000000"/>
        </a:dk1>
        <a:lt1>
          <a:srgbClr val="FFFFFF"/>
        </a:lt1>
        <a:dk2>
          <a:srgbClr val="000000"/>
        </a:dk2>
        <a:lt2>
          <a:srgbClr val="808080"/>
        </a:lt2>
        <a:accent1>
          <a:srgbClr val="7AB51D"/>
        </a:accent1>
        <a:accent2>
          <a:srgbClr val="019038"/>
        </a:accent2>
        <a:accent3>
          <a:srgbClr val="FFFFFF"/>
        </a:accent3>
        <a:accent4>
          <a:srgbClr val="000000"/>
        </a:accent4>
        <a:accent5>
          <a:srgbClr val="BED7AB"/>
        </a:accent5>
        <a:accent6>
          <a:srgbClr val="018232"/>
        </a:accent6>
        <a:hlink>
          <a:srgbClr val="007F28"/>
        </a:hlink>
        <a:folHlink>
          <a:srgbClr val="016C72"/>
        </a:folHlink>
      </a:clrScheme>
      <a:clrMap bg1="lt1" tx1="dk1" bg2="lt2" tx2="dk2" accent1="accent1" accent2="accent2" accent3="accent3" accent4="accent4" accent5="accent5" accent6="accent6" hlink="hlink" folHlink="folHlink"/>
    </a:extraClrScheme>
    <a:extraClrScheme>
      <a:clrScheme name="Master 4">
        <a:dk1>
          <a:srgbClr val="000000"/>
        </a:dk1>
        <a:lt1>
          <a:srgbClr val="FFFFFF"/>
        </a:lt1>
        <a:dk2>
          <a:srgbClr val="000000"/>
        </a:dk2>
        <a:lt2>
          <a:srgbClr val="808080"/>
        </a:lt2>
        <a:accent1>
          <a:srgbClr val="E3001B"/>
        </a:accent1>
        <a:accent2>
          <a:srgbClr val="EF7F01"/>
        </a:accent2>
        <a:accent3>
          <a:srgbClr val="FFFFFF"/>
        </a:accent3>
        <a:accent4>
          <a:srgbClr val="000000"/>
        </a:accent4>
        <a:accent5>
          <a:srgbClr val="EFAAAB"/>
        </a:accent5>
        <a:accent6>
          <a:srgbClr val="D97201"/>
        </a:accent6>
        <a:hlink>
          <a:srgbClr val="E5A601"/>
        </a:hlink>
        <a:folHlink>
          <a:srgbClr val="FFEC01"/>
        </a:folHlink>
      </a:clrScheme>
      <a:clrMap bg1="lt1" tx1="dk1" bg2="lt2" tx2="dk2" accent1="accent1" accent2="accent2" accent3="accent3" accent4="accent4" accent5="accent5" accent6="accent6" hlink="hlink" folHlink="folHlink"/>
    </a:extraClrScheme>
    <a:extraClrScheme>
      <a:clrScheme name="Master 5">
        <a:dk1>
          <a:srgbClr val="000000"/>
        </a:dk1>
        <a:lt1>
          <a:srgbClr val="FFFFFF"/>
        </a:lt1>
        <a:dk2>
          <a:srgbClr val="000000"/>
        </a:dk2>
        <a:lt2>
          <a:srgbClr val="808080"/>
        </a:lt2>
        <a:accent1>
          <a:srgbClr val="019038"/>
        </a:accent1>
        <a:accent2>
          <a:srgbClr val="EF7F01"/>
        </a:accent2>
        <a:accent3>
          <a:srgbClr val="FFFFFF"/>
        </a:accent3>
        <a:accent4>
          <a:srgbClr val="000000"/>
        </a:accent4>
        <a:accent5>
          <a:srgbClr val="AAC6AE"/>
        </a:accent5>
        <a:accent6>
          <a:srgbClr val="D97201"/>
        </a:accent6>
        <a:hlink>
          <a:srgbClr val="FFEC01"/>
        </a:hlink>
        <a:folHlink>
          <a:srgbClr val="E3001B"/>
        </a:folHlink>
      </a:clrScheme>
      <a:clrMap bg1="lt1" tx1="dk1" bg2="lt2" tx2="dk2" accent1="accent1" accent2="accent2" accent3="accent3" accent4="accent4" accent5="accent5" accent6="accent6" hlink="hlink" folHlink="folHlink"/>
    </a:extraClrScheme>
    <a:extraClrScheme>
      <a:clrScheme name="Master 6">
        <a:dk1>
          <a:srgbClr val="000000"/>
        </a:dk1>
        <a:lt1>
          <a:srgbClr val="FFFFFF"/>
        </a:lt1>
        <a:dk2>
          <a:srgbClr val="000000"/>
        </a:dk2>
        <a:lt2>
          <a:srgbClr val="808080"/>
        </a:lt2>
        <a:accent1>
          <a:srgbClr val="019038"/>
        </a:accent1>
        <a:accent2>
          <a:srgbClr val="98C781"/>
        </a:accent2>
        <a:accent3>
          <a:srgbClr val="FFFFFF"/>
        </a:accent3>
        <a:accent4>
          <a:srgbClr val="000000"/>
        </a:accent4>
        <a:accent5>
          <a:srgbClr val="AAC6AE"/>
        </a:accent5>
        <a:accent6>
          <a:srgbClr val="89B474"/>
        </a:accent6>
        <a:hlink>
          <a:srgbClr val="EF7F01"/>
        </a:hlink>
        <a:folHlink>
          <a:srgbClr val="F8B571"/>
        </a:folHlink>
      </a:clrScheme>
      <a:clrMap bg1="lt1" tx1="dk1" bg2="lt2" tx2="dk2" accent1="accent1" accent2="accent2" accent3="accent3" accent4="accent4" accent5="accent5" accent6="accent6" hlink="hlink" folHlink="folHlink"/>
    </a:extraClrScheme>
    <a:extraClrScheme>
      <a:clrScheme name="Master 7">
        <a:dk1>
          <a:srgbClr val="000000"/>
        </a:dk1>
        <a:lt1>
          <a:srgbClr val="FFFFFF"/>
        </a:lt1>
        <a:dk2>
          <a:srgbClr val="000000"/>
        </a:dk2>
        <a:lt2>
          <a:srgbClr val="808080"/>
        </a:lt2>
        <a:accent1>
          <a:srgbClr val="98C781"/>
        </a:accent1>
        <a:accent2>
          <a:srgbClr val="55A0A5"/>
        </a:accent2>
        <a:accent3>
          <a:srgbClr val="FFFFFF"/>
        </a:accent3>
        <a:accent4>
          <a:srgbClr val="000000"/>
        </a:accent4>
        <a:accent5>
          <a:srgbClr val="CAE0C1"/>
        </a:accent5>
        <a:accent6>
          <a:srgbClr val="4C9195"/>
        </a:accent6>
        <a:hlink>
          <a:srgbClr val="F8B571"/>
        </a:hlink>
        <a:folHlink>
          <a:srgbClr val="FFF481"/>
        </a:folHlink>
      </a:clrScheme>
      <a:clrMap bg1="lt1" tx1="dk1" bg2="lt2" tx2="dk2" accent1="accent1" accent2="accent2" accent3="accent3" accent4="accent4" accent5="accent5" accent6="accent6" hlink="hlink" folHlink="folHlink"/>
    </a:extraClrScheme>
    <a:extraClrScheme>
      <a:clrScheme name="Master 8">
        <a:dk1>
          <a:srgbClr val="000000"/>
        </a:dk1>
        <a:lt1>
          <a:srgbClr val="FFFFFF"/>
        </a:lt1>
        <a:dk2>
          <a:srgbClr val="000000"/>
        </a:dk2>
        <a:lt2>
          <a:srgbClr val="808080"/>
        </a:lt2>
        <a:accent1>
          <a:srgbClr val="EF7F01"/>
        </a:accent1>
        <a:accent2>
          <a:srgbClr val="016C72"/>
        </a:accent2>
        <a:accent3>
          <a:srgbClr val="FFFFFF"/>
        </a:accent3>
        <a:accent4>
          <a:srgbClr val="000000"/>
        </a:accent4>
        <a:accent5>
          <a:srgbClr val="F6C0AA"/>
        </a:accent5>
        <a:accent6>
          <a:srgbClr val="016167"/>
        </a:accent6>
        <a:hlink>
          <a:srgbClr val="019038"/>
        </a:hlink>
        <a:folHlink>
          <a:srgbClr val="FFEC01"/>
        </a:folHlink>
      </a:clrScheme>
      <a:clrMap bg1="lt1" tx1="dk1" bg2="lt2" tx2="dk2" accent1="accent1" accent2="accent2" accent3="accent3" accent4="accent4" accent5="accent5" accent6="accent6" hlink="hlink" folHlink="folHlink"/>
    </a:extraClrScheme>
    <a:extraClrScheme>
      <a:clrScheme name="Master 9">
        <a:dk1>
          <a:srgbClr val="000000"/>
        </a:dk1>
        <a:lt1>
          <a:srgbClr val="FFFFFF"/>
        </a:lt1>
        <a:dk2>
          <a:srgbClr val="000000"/>
        </a:dk2>
        <a:lt2>
          <a:srgbClr val="808080"/>
        </a:lt2>
        <a:accent1>
          <a:srgbClr val="009038"/>
        </a:accent1>
        <a:accent2>
          <a:srgbClr val="7AB51D"/>
        </a:accent2>
        <a:accent3>
          <a:srgbClr val="FFFFFF"/>
        </a:accent3>
        <a:accent4>
          <a:srgbClr val="000000"/>
        </a:accent4>
        <a:accent5>
          <a:srgbClr val="AAC6AE"/>
        </a:accent5>
        <a:accent6>
          <a:srgbClr val="6EA419"/>
        </a:accent6>
        <a:hlink>
          <a:srgbClr val="EE7F00"/>
        </a:hlink>
        <a:folHlink>
          <a:srgbClr val="E5A601"/>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01_WWK_MASTER_200519">
  <a:themeElements>
    <a:clrScheme name="WWK_CI 1">
      <a:dk1>
        <a:srgbClr val="494949"/>
      </a:dk1>
      <a:lt1>
        <a:srgbClr val="FFFFFF"/>
      </a:lt1>
      <a:dk2>
        <a:srgbClr val="008237"/>
      </a:dk2>
      <a:lt2>
        <a:srgbClr val="FFFFFF"/>
      </a:lt2>
      <a:accent1>
        <a:srgbClr val="009036"/>
      </a:accent1>
      <a:accent2>
        <a:srgbClr val="008237"/>
      </a:accent2>
      <a:accent3>
        <a:srgbClr val="AFC50A"/>
      </a:accent3>
      <a:accent4>
        <a:srgbClr val="86B84B"/>
      </a:accent4>
      <a:accent5>
        <a:srgbClr val="EE7D00"/>
      </a:accent5>
      <a:accent6>
        <a:srgbClr val="EC6608"/>
      </a:accent6>
      <a:hlink>
        <a:srgbClr val="009036"/>
      </a:hlink>
      <a:folHlink>
        <a:srgbClr val="A8D08D"/>
      </a:folHlink>
    </a:clrScheme>
    <a:fontScheme name="Benutzerdefiniert 4">
      <a:majorFont>
        <a:latin typeface="WWKPolo66 Buch"/>
        <a:ea typeface=""/>
        <a:cs typeface=""/>
      </a:majorFont>
      <a:minorFont>
        <a:latin typeface="WWKPolo66 Leic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1_WWK_MASTER" id="{AB0ACF01-27E0-FE42-B1BB-C9DDBC89D40F}" vid="{1687D061-8C00-CF4F-B4C8-3F3E62598AD9}"/>
    </a:ext>
  </a:extLst>
</a:theme>
</file>

<file path=ppt/theme/theme2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1853</Words>
  <Application>Microsoft Office PowerPoint</Application>
  <PresentationFormat>Breitbild</PresentationFormat>
  <Paragraphs>737</Paragraphs>
  <Slides>50</Slides>
  <Notes>10</Notes>
  <HiddenSlides>0</HiddenSlides>
  <MMClips>0</MMClips>
  <ScaleCrop>false</ScaleCrop>
  <HeadingPairs>
    <vt:vector size="8" baseType="variant">
      <vt:variant>
        <vt:lpstr>Verwendete Schriftarten</vt:lpstr>
      </vt:variant>
      <vt:variant>
        <vt:i4>12</vt:i4>
      </vt:variant>
      <vt:variant>
        <vt:lpstr>Design</vt:lpstr>
      </vt:variant>
      <vt:variant>
        <vt:i4>20</vt:i4>
      </vt:variant>
      <vt:variant>
        <vt:lpstr>Eingebettete OLE-Server</vt:lpstr>
      </vt:variant>
      <vt:variant>
        <vt:i4>1</vt:i4>
      </vt:variant>
      <vt:variant>
        <vt:lpstr>Folientitel</vt:lpstr>
      </vt:variant>
      <vt:variant>
        <vt:i4>50</vt:i4>
      </vt:variant>
    </vt:vector>
  </HeadingPairs>
  <TitlesOfParts>
    <vt:vector size="83" baseType="lpstr">
      <vt:lpstr>Microsoft YaHei</vt:lpstr>
      <vt:lpstr>MS PGothic</vt:lpstr>
      <vt:lpstr>Arial</vt:lpstr>
      <vt:lpstr>Calibri</vt:lpstr>
      <vt:lpstr>Tahoma</vt:lpstr>
      <vt:lpstr>Times New Roman</vt:lpstr>
      <vt:lpstr>Wingdings</vt:lpstr>
      <vt:lpstr>WWKPolo66 Buch</vt:lpstr>
      <vt:lpstr>WWKPolo66 Leicht</vt:lpstr>
      <vt:lpstr>WWKPolo66-Halbfett</vt:lpstr>
      <vt:lpstr>WWKPolo66-Leicht</vt:lpstr>
      <vt:lpstr>ヒラギノ角ゴ Pro W3</vt:lpstr>
      <vt:lpstr>1_Office</vt:lpstr>
      <vt:lpstr>4_externe_Präsentation_groß</vt:lpstr>
      <vt:lpstr>2_externe_Präsentation_klein</vt:lpstr>
      <vt:lpstr>3_WWK_MASTER_200519</vt:lpstr>
      <vt:lpstr>Larissa-Design</vt:lpstr>
      <vt:lpstr>10_externe_Präsentation_klein</vt:lpstr>
      <vt:lpstr>5_interne_Präsentation_klein</vt:lpstr>
      <vt:lpstr>3_externe_Präsentation_klein</vt:lpstr>
      <vt:lpstr>9_Master</vt:lpstr>
      <vt:lpstr>4_externe_Präsentation_klein</vt:lpstr>
      <vt:lpstr>1_Master</vt:lpstr>
      <vt:lpstr>16_externe_Präsentation_klein</vt:lpstr>
      <vt:lpstr>6_Master</vt:lpstr>
      <vt:lpstr>7_Master</vt:lpstr>
      <vt:lpstr>blank</vt:lpstr>
      <vt:lpstr>16_interne_Präsentation_klein</vt:lpstr>
      <vt:lpstr>5_externe_Präsentation_klein</vt:lpstr>
      <vt:lpstr>3_Master</vt:lpstr>
      <vt:lpstr>4_Master</vt:lpstr>
      <vt:lpstr>01_WWK_MASTER_200519</vt:lpstr>
      <vt:lpstr>Bitmap</vt:lpstr>
      <vt:lpstr>Riester mit der WWK = Riester Mit rendite</vt:lpstr>
      <vt:lpstr>Ihre WWK-Betreuer</vt:lpstr>
      <vt:lpstr>GRV: Was bekommt durchschnittlich ein Neu-Rentner?</vt:lpstr>
      <vt:lpstr>Ausgangssituation – was von der Rente übrig bleibt…</vt:lpstr>
      <vt:lpstr>Fakten brauchen Lösungen …Rendite, aber wie? Bei „null % Zinsen“!</vt:lpstr>
      <vt:lpstr>PowerPoint-Präsentation</vt:lpstr>
      <vt:lpstr>PowerPoint-Präsentation</vt:lpstr>
      <vt:lpstr>PowerPoint-Präsentation</vt:lpstr>
      <vt:lpstr>Wie wird Riester-Rente „von außen“ bewertet?</vt:lpstr>
      <vt:lpstr>PowerPoint-Präsentation</vt:lpstr>
      <vt:lpstr>Riester-Förderung – Beispielrechnung I</vt:lpstr>
      <vt:lpstr>Riester-Förderung – Beispielrechnung II Förderquote – 42% p.a. </vt:lpstr>
      <vt:lpstr>Statt Null-Zins – Förderung ist die neue Rendite</vt:lpstr>
      <vt:lpstr>Warum ist Riester attraktiv? Riesterförderquotenüberblick</vt:lpstr>
      <vt:lpstr>Faktoren für Riester-Rente</vt:lpstr>
      <vt:lpstr>Faktoren für Riester-Rente</vt:lpstr>
      <vt:lpstr>PowerPoint-Präsentation</vt:lpstr>
      <vt:lpstr>Wie viel Schaum sollte im Glas sein? oder: Wie viel sollte bei einem Riester im Aktienfonds sein?</vt:lpstr>
      <vt:lpstr>Wie viel Schaum sollte im Glas sein? oder: Wie viel sollte bei einem Riester im Aktienfonds sein?</vt:lpstr>
      <vt:lpstr>Garantiemodelle im Überblick</vt:lpstr>
      <vt:lpstr>Dynamische Wertsicherungsmodelle</vt:lpstr>
      <vt:lpstr>Aufteilung der Beiträge bei einem 3-Topf-Hybrid</vt:lpstr>
      <vt:lpstr>Was bringen Hochrechnungen?</vt:lpstr>
      <vt:lpstr>Beispiel I: Wertmitteilung 3-Topf-Hybrid</vt:lpstr>
      <vt:lpstr>PowerPoint-Präsentation</vt:lpstr>
      <vt:lpstr>Vermögensaufbau in Produkten mit Garantien</vt:lpstr>
      <vt:lpstr>So reagiert WWK IntelliProtect® Schematische Darstellung der Funktionsweise</vt:lpstr>
      <vt:lpstr>Vertragsverläufe Riester … der Beweis</vt:lpstr>
      <vt:lpstr>Happy Birthday IntelliProtect® …Start 01.12.2009 mit iCPPI Motor</vt:lpstr>
      <vt:lpstr>Blick in den Rückspiegel </vt:lpstr>
      <vt:lpstr>Blick in den Rückspiegel…</vt:lpstr>
      <vt:lpstr>…stark volatile Zeiten</vt:lpstr>
      <vt:lpstr>….erfordern schnelle Reaktionen</vt:lpstr>
      <vt:lpstr>PowerPoint-Präsentation</vt:lpstr>
      <vt:lpstr>Warum sind die maximalen Verwaltungskoten so hoch?</vt:lpstr>
      <vt:lpstr>2018: Kundeninfo nach § 7aAltZertG</vt:lpstr>
      <vt:lpstr>PowerPoint-Präsentation</vt:lpstr>
      <vt:lpstr>Damit aus Vorsorge Versorgung wird Garantierte monatliche Rentenleistung</vt:lpstr>
      <vt:lpstr>Allianz, AXA, Zurich…</vt:lpstr>
      <vt:lpstr>WWK Rentengarantiefaktoren IntelliProtect®  …es geht auch anders – harte Bedingungen RR08 §1 Nr. 5</vt:lpstr>
      <vt:lpstr>Todesfallleistung in der Ansparphase</vt:lpstr>
      <vt:lpstr>Infinma Riestervergleich 2019</vt:lpstr>
      <vt:lpstr>Rentenfaktoren auf das Gesamtguthaben …Wortakrobatik richtig protokollieren!</vt:lpstr>
      <vt:lpstr>Fondssparpläne &amp; Verrentung</vt:lpstr>
      <vt:lpstr>Fondssparpläne &amp; Verrentung</vt:lpstr>
      <vt:lpstr>Fondssparpläne &amp; Verrentung</vt:lpstr>
      <vt:lpstr>PowerPoint-Präsentation</vt:lpstr>
      <vt:lpstr>PowerPoint-Präsentation</vt:lpstr>
      <vt:lpstr>Vielen Dank  für ihre Aufmerksamkeit.</vt:lpstr>
      <vt:lpstr>Rechtshinweise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Riester mit der WWK = Riester Mit rendite</dc:title>
  <dc:creator>ITCAdmin</dc:creator>
  <cp:lastModifiedBy>ITCAdmin</cp:lastModifiedBy>
  <cp:revision>5</cp:revision>
  <dcterms:created xsi:type="dcterms:W3CDTF">2019-10-08T16:51:33Z</dcterms:created>
  <dcterms:modified xsi:type="dcterms:W3CDTF">2019-10-08T18:45:47Z</dcterms:modified>
</cp:coreProperties>
</file>